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8"/>
  </p:notesMasterIdLst>
  <p:sldIdLst>
    <p:sldId id="908" r:id="rId2"/>
    <p:sldId id="259" r:id="rId3"/>
    <p:sldId id="258" r:id="rId4"/>
    <p:sldId id="907" r:id="rId5"/>
    <p:sldId id="260" r:id="rId6"/>
    <p:sldId id="774" r:id="rId7"/>
    <p:sldId id="909" r:id="rId8"/>
    <p:sldId id="261" r:id="rId9"/>
    <p:sldId id="902" r:id="rId10"/>
    <p:sldId id="903" r:id="rId11"/>
    <p:sldId id="910" r:id="rId12"/>
    <p:sldId id="779" r:id="rId13"/>
    <p:sldId id="780" r:id="rId14"/>
    <p:sldId id="781" r:id="rId15"/>
    <p:sldId id="782" r:id="rId16"/>
    <p:sldId id="911" r:id="rId17"/>
    <p:sldId id="784" r:id="rId18"/>
    <p:sldId id="785" r:id="rId19"/>
    <p:sldId id="912" r:id="rId20"/>
    <p:sldId id="837" r:id="rId21"/>
    <p:sldId id="810" r:id="rId22"/>
    <p:sldId id="791" r:id="rId23"/>
    <p:sldId id="816" r:id="rId24"/>
    <p:sldId id="904" r:id="rId25"/>
    <p:sldId id="818" r:id="rId26"/>
    <p:sldId id="794" r:id="rId27"/>
    <p:sldId id="905" r:id="rId28"/>
    <p:sldId id="799" r:id="rId29"/>
    <p:sldId id="811" r:id="rId30"/>
    <p:sldId id="802" r:id="rId31"/>
    <p:sldId id="906" r:id="rId32"/>
    <p:sldId id="820" r:id="rId33"/>
    <p:sldId id="821" r:id="rId34"/>
    <p:sldId id="822" r:id="rId35"/>
    <p:sldId id="819" r:id="rId36"/>
    <p:sldId id="812" r:id="rId37"/>
  </p:sldIdLst>
  <p:sldSz cx="12192000" cy="6858000"/>
  <p:notesSz cx="7010400" cy="9236075"/>
  <p:embeddedFontLst>
    <p:embeddedFont>
      <p:font typeface="HYQIHEIX1-45W EXTRALIGHT" pitchFamily="18" charset="-122"/>
      <p:regular r:id="rId39"/>
    </p:embeddedFont>
    <p:embeddedFont>
      <p:font typeface="等线" panose="02010600030101010101" pitchFamily="2" charset="-122"/>
      <p:regular r:id="rId40"/>
      <p:bold r:id="rId41"/>
    </p:embeddedFont>
    <p:embeddedFont>
      <p:font typeface="等线 Light" panose="02010600030101010101" pitchFamily="2" charset="-122"/>
      <p:regular r:id="rId42"/>
    </p:embeddedFont>
    <p:embeddedFont>
      <p:font typeface="楷体" panose="02010609060101010101" pitchFamily="49" charset="-122"/>
      <p:regular r:id="rId43"/>
    </p:embeddedFont>
    <p:embeddedFont>
      <p:font typeface="HYQIHEIX1-35W THIN" panose="020F0502020204030204" pitchFamily="34" charset="0"/>
      <p:regular r:id="rId44"/>
      <p:bold r:id="rId45"/>
      <p:italic r:id="rId46"/>
      <p:boldItalic r:id="rId47"/>
    </p:embeddedFont>
    <p:embeddedFont>
      <p:font typeface="Politica" panose="02000806060000020004" pitchFamily="2" charset="0"/>
      <p:regular r:id="rId48"/>
    </p:embeddedFont>
    <p:embeddedFont>
      <p:font typeface="Source Han Sans CN Light" panose="020B0500000000000000" pitchFamily="34" charset="-128"/>
      <p:regular r:id="rId49"/>
    </p:embeddedFont>
    <p:embeddedFont>
      <p:font typeface="Source Han Sans CN Normal" panose="020B0500000000000000" pitchFamily="34" charset="-128"/>
      <p:regular r:id="rId50"/>
    </p:embeddedFont>
    <p:embeddedFont>
      <p:font typeface="Source Han Sans CN Regular" panose="020B0500000000000000" pitchFamily="34" charset="-128"/>
      <p:regular r:id="rId51"/>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91" userDrawn="1">
          <p15:clr>
            <a:srgbClr val="A4A3A4"/>
          </p15:clr>
        </p15:guide>
        <p15:guide id="2" pos="370" userDrawn="1">
          <p15:clr>
            <a:srgbClr val="A4A3A4"/>
          </p15:clr>
        </p15:guide>
        <p15:guide id="3" orient="horz" pos="293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77646"/>
    <a:srgbClr val="404040"/>
    <a:srgbClr val="93683D"/>
    <a:srgbClr val="94673D"/>
    <a:srgbClr val="AB7942"/>
    <a:srgbClr val="000000"/>
    <a:srgbClr val="ED7D31"/>
    <a:srgbClr val="D9D9D9"/>
    <a:srgbClr val="F2F2F2"/>
    <a:srgbClr val="106E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020" autoAdjust="0"/>
    <p:restoredTop sz="95574"/>
  </p:normalViewPr>
  <p:slideViewPr>
    <p:cSldViewPr snapToGrid="0" snapToObjects="1" showGuides="1">
      <p:cViewPr varScale="1">
        <p:scale>
          <a:sx n="96" d="100"/>
          <a:sy n="96" d="100"/>
        </p:scale>
        <p:origin x="960" y="160"/>
      </p:cViewPr>
      <p:guideLst>
        <p:guide orient="horz" pos="4291"/>
        <p:guide pos="370"/>
        <p:guide orient="horz" pos="2931"/>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37840" cy="463408"/>
          </a:xfrm>
          <a:prstGeom prst="rect">
            <a:avLst/>
          </a:prstGeom>
        </p:spPr>
        <p:txBody>
          <a:bodyPr vert="horz" lIns="92830" tIns="46415" rIns="92830" bIns="46415" rtlCol="0"/>
          <a:lstStyle>
            <a:lvl1pPr algn="l">
              <a:defRPr sz="1200"/>
            </a:lvl1pPr>
          </a:lstStyle>
          <a:p>
            <a:endParaRPr kumimoji="1" lang="zh-CN" altLang="en-US"/>
          </a:p>
        </p:txBody>
      </p:sp>
      <p:sp>
        <p:nvSpPr>
          <p:cNvPr id="3" name="日期占位符 2"/>
          <p:cNvSpPr>
            <a:spLocks noGrp="1"/>
          </p:cNvSpPr>
          <p:nvPr>
            <p:ph type="dt" idx="1"/>
          </p:nvPr>
        </p:nvSpPr>
        <p:spPr>
          <a:xfrm>
            <a:off x="3970938" y="0"/>
            <a:ext cx="3037840" cy="463408"/>
          </a:xfrm>
          <a:prstGeom prst="rect">
            <a:avLst/>
          </a:prstGeom>
        </p:spPr>
        <p:txBody>
          <a:bodyPr vert="horz" lIns="92830" tIns="46415" rIns="92830" bIns="46415" rtlCol="0"/>
          <a:lstStyle>
            <a:lvl1pPr algn="r">
              <a:defRPr sz="1200"/>
            </a:lvl1pPr>
          </a:lstStyle>
          <a:p>
            <a:fld id="{D9CB3D1B-EE49-2345-9C81-BAC86C48162F}" type="datetimeFigureOut">
              <a:rPr kumimoji="1" lang="zh-CN" altLang="en-US" smtClean="0"/>
              <a:t>2023/10/16</a:t>
            </a:fld>
            <a:endParaRPr kumimoji="1" lang="zh-CN" altLang="en-US"/>
          </a:p>
        </p:txBody>
      </p:sp>
      <p:sp>
        <p:nvSpPr>
          <p:cNvPr id="4" name="幻灯片图像占位符 3"/>
          <p:cNvSpPr>
            <a:spLocks noGrp="1" noRot="1" noChangeAspect="1"/>
          </p:cNvSpPr>
          <p:nvPr>
            <p:ph type="sldImg" idx="2"/>
          </p:nvPr>
        </p:nvSpPr>
        <p:spPr>
          <a:xfrm>
            <a:off x="733425" y="1154113"/>
            <a:ext cx="5543550" cy="3117850"/>
          </a:xfrm>
          <a:prstGeom prst="rect">
            <a:avLst/>
          </a:prstGeom>
          <a:noFill/>
          <a:ln w="12700">
            <a:solidFill>
              <a:prstClr val="black"/>
            </a:solidFill>
          </a:ln>
        </p:spPr>
        <p:txBody>
          <a:bodyPr vert="horz" lIns="92830" tIns="46415" rIns="92830" bIns="46415" rtlCol="0" anchor="ctr"/>
          <a:lstStyle/>
          <a:p>
            <a:endParaRPr lang="zh-CN" altLang="en-US"/>
          </a:p>
        </p:txBody>
      </p:sp>
      <p:sp>
        <p:nvSpPr>
          <p:cNvPr id="5" name="备注占位符 4"/>
          <p:cNvSpPr>
            <a:spLocks noGrp="1"/>
          </p:cNvSpPr>
          <p:nvPr>
            <p:ph type="body" sz="quarter" idx="3"/>
          </p:nvPr>
        </p:nvSpPr>
        <p:spPr>
          <a:xfrm>
            <a:off x="701040" y="4444861"/>
            <a:ext cx="5608320" cy="3636705"/>
          </a:xfrm>
          <a:prstGeom prst="rect">
            <a:avLst/>
          </a:prstGeom>
        </p:spPr>
        <p:txBody>
          <a:bodyPr vert="horz" lIns="92830" tIns="46415" rIns="92830" bIns="46415"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772669"/>
            <a:ext cx="3037840" cy="463407"/>
          </a:xfrm>
          <a:prstGeom prst="rect">
            <a:avLst/>
          </a:prstGeom>
        </p:spPr>
        <p:txBody>
          <a:bodyPr vert="horz" lIns="92830" tIns="46415" rIns="92830" bIns="46415"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970938" y="8772669"/>
            <a:ext cx="3037840" cy="463407"/>
          </a:xfrm>
          <a:prstGeom prst="rect">
            <a:avLst/>
          </a:prstGeom>
        </p:spPr>
        <p:txBody>
          <a:bodyPr vert="horz" lIns="92830" tIns="46415" rIns="92830" bIns="46415" rtlCol="0" anchor="b"/>
          <a:lstStyle>
            <a:lvl1pPr algn="r">
              <a:defRPr sz="1200"/>
            </a:lvl1pPr>
          </a:lstStyle>
          <a:p>
            <a:fld id="{15B216AF-F754-E24D-8885-2453D7DA02B3}"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15B216AF-F754-E24D-8885-2453D7DA02B3}" type="slidenum">
              <a:rPr kumimoji="1" lang="zh-CN" altLang="en-US" smtClean="0"/>
              <a:t>3</a:t>
            </a:fld>
            <a:endParaRPr kumimoji="1"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a:xfrm>
            <a:off x="951137" y="3132812"/>
            <a:ext cx="7603019" cy="2969548"/>
          </a:xfrm>
          <a:prstGeom prst="rect">
            <a:avLst/>
          </a:prstGeom>
        </p:spPr>
        <p:txBody>
          <a:bodyPr lIns="77467" tIns="38734" rIns="77467" bIns="38734">
            <a:normAutofit/>
          </a:bodyPr>
          <a:lstStyle/>
          <a:p>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a:xfrm>
            <a:off x="972274" y="3164358"/>
            <a:ext cx="7771975" cy="2999450"/>
          </a:xfrm>
          <a:prstGeom prst="rect">
            <a:avLst/>
          </a:prstGeom>
        </p:spPr>
        <p:txBody>
          <a:bodyPr lIns="78644" tIns="39323" rIns="78644" bIns="39323">
            <a:normAutofit/>
          </a:bodyPr>
          <a:lstStyle/>
          <a:p>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B216AF-F754-E24D-8885-2453D7DA02B3}" type="slidenum">
              <a:rPr kumimoji="1" lang="zh-CN" altLang="en-US" smtClean="0"/>
              <a:t>22</a:t>
            </a:fld>
            <a:endParaRPr kumimoji="1" lang="zh-CN" altLang="en-US"/>
          </a:p>
        </p:txBody>
      </p:sp>
    </p:spTree>
    <p:extLst>
      <p:ext uri="{BB962C8B-B14F-4D97-AF65-F5344CB8AC3E}">
        <p14:creationId xmlns:p14="http://schemas.microsoft.com/office/powerpoint/2010/main" val="41479240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15B216AF-F754-E24D-8885-2453D7DA02B3}" type="slidenum">
              <a:rPr kumimoji="1" lang="zh-CN" altLang="en-US" smtClean="0"/>
              <a:t>24</a:t>
            </a:fld>
            <a:endParaRPr kumimoji="1"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15B216AF-F754-E24D-8885-2453D7DA02B3}" type="slidenum">
              <a:rPr kumimoji="1" lang="zh-CN" altLang="en-US" smtClean="0"/>
              <a:t>27</a:t>
            </a:fld>
            <a:endParaRPr kumimoji="1"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B216AF-F754-E24D-8885-2453D7DA02B3}" type="slidenum">
              <a:rPr kumimoji="1" lang="zh-CN" altLang="en-US" smtClean="0"/>
              <a:t>5</a:t>
            </a:fld>
            <a:endParaRPr kumimoji="1" lang="zh-CN" altLang="en-US"/>
          </a:p>
        </p:txBody>
      </p:sp>
    </p:spTree>
    <p:extLst>
      <p:ext uri="{BB962C8B-B14F-4D97-AF65-F5344CB8AC3E}">
        <p14:creationId xmlns:p14="http://schemas.microsoft.com/office/powerpoint/2010/main" val="29762348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15B216AF-F754-E24D-8885-2453D7DA02B3}" type="slidenum">
              <a:rPr kumimoji="1" lang="zh-CN" altLang="en-US" smtClean="0"/>
              <a:t>28</a:t>
            </a:fld>
            <a:endParaRPr kumimoji="1"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15B216AF-F754-E24D-8885-2453D7DA02B3}" type="slidenum">
              <a:rPr kumimoji="1" lang="zh-CN" altLang="en-US" smtClean="0"/>
              <a:t>30</a:t>
            </a:fld>
            <a:endParaRPr kumimoji="1"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15B216AF-F754-E24D-8885-2453D7DA02B3}" type="slidenum">
              <a:rPr kumimoji="1" lang="zh-CN" altLang="en-US" smtClean="0"/>
              <a:t>32</a:t>
            </a:fld>
            <a:endParaRPr kumimoji="1"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15B216AF-F754-E24D-8885-2453D7DA02B3}" type="slidenum">
              <a:rPr kumimoji="1" lang="zh-CN" altLang="en-US" smtClean="0"/>
              <a:t>33</a:t>
            </a:fld>
            <a:endParaRPr kumimoji="1"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15B216AF-F754-E24D-8885-2453D7DA02B3}" type="slidenum">
              <a:rPr kumimoji="1" lang="zh-CN" altLang="en-US" smtClean="0"/>
              <a:t>34</a:t>
            </a:fld>
            <a:endParaRPr kumimoji="1"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B216AF-F754-E24D-8885-2453D7DA02B3}" type="slidenum">
              <a:rPr kumimoji="1" lang="zh-CN" altLang="en-US" smtClean="0"/>
              <a:t>36</a:t>
            </a:fld>
            <a:endParaRPr kumimoji="1" lang="zh-CN" altLang="en-US"/>
          </a:p>
        </p:txBody>
      </p:sp>
    </p:spTree>
    <p:extLst>
      <p:ext uri="{BB962C8B-B14F-4D97-AF65-F5344CB8AC3E}">
        <p14:creationId xmlns:p14="http://schemas.microsoft.com/office/powerpoint/2010/main" val="2402912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15B216AF-F754-E24D-8885-2453D7DA02B3}" type="slidenum">
              <a:rPr kumimoji="1" lang="zh-CN" altLang="en-US" smtClean="0"/>
              <a:t>6</a:t>
            </a:fld>
            <a:endParaRPr kumimoji="1"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a:xfrm>
            <a:off x="951137" y="3132812"/>
            <a:ext cx="7603019" cy="2969548"/>
          </a:xfrm>
          <a:prstGeom prst="rect">
            <a:avLst/>
          </a:prstGeom>
        </p:spPr>
        <p:txBody>
          <a:bodyPr lIns="77467" tIns="38734" rIns="77467" bIns="38734">
            <a:normAutofit/>
          </a:bodyPr>
          <a:lstStyle/>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5"/>
          </p:nvPr>
        </p:nvSpPr>
        <p:spPr/>
        <p:txBody>
          <a:bodyPr/>
          <a:lstStyle/>
          <a:p>
            <a:fld id="{15B216AF-F754-E24D-8885-2453D7DA02B3}" type="slidenum">
              <a:rPr kumimoji="1" lang="zh-CN" altLang="en-US" smtClean="0"/>
              <a:t>10</a:t>
            </a:fld>
            <a:endParaRPr kumimoji="1" lang="zh-CN" altLang="en-US"/>
          </a:p>
        </p:txBody>
      </p:sp>
    </p:spTree>
    <p:extLst>
      <p:ext uri="{BB962C8B-B14F-4D97-AF65-F5344CB8AC3E}">
        <p14:creationId xmlns:p14="http://schemas.microsoft.com/office/powerpoint/2010/main" val="167153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a:xfrm>
            <a:off x="951137" y="3132812"/>
            <a:ext cx="7603019" cy="2969548"/>
          </a:xfrm>
          <a:prstGeom prst="rect">
            <a:avLst/>
          </a:prstGeom>
        </p:spPr>
        <p:txBody>
          <a:bodyPr lIns="77467" tIns="38734" rIns="77467" bIns="38734">
            <a:normAutofit/>
          </a:bodyPr>
          <a:lstStyle/>
          <a:p>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15B216AF-F754-E24D-8885-2453D7DA02B3}" type="slidenum">
              <a:rPr kumimoji="1" lang="zh-CN" altLang="en-US" smtClean="0"/>
              <a:t>12</a:t>
            </a:fld>
            <a:endParaRPr kumimoji="1"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kumimoji="1"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0D8314-51B3-A84C-A138-CCF8A29522AD}" type="datetimeFigureOut">
              <a:rPr kumimoji="1" lang="zh-CN" altLang="en-US" smtClean="0"/>
              <a:t>2023/10/16</a:t>
            </a:fld>
            <a:endParaRPr kumimoji="1"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264AB21-ABF1-F646-B0EA-BEB28A67FAD6}" type="slidenum">
              <a:rPr kumimoji="1" lang="zh-CN" altLang="en-US" smtClean="0"/>
              <a:t>‹#›</a:t>
            </a:fld>
            <a:endParaRPr kumimoji="1"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0D8314-51B3-A84C-A138-CCF8A29522AD}" type="datetimeFigureOut">
              <a:rPr kumimoji="1" lang="zh-CN" altLang="en-US" smtClean="0"/>
              <a:t>2023/10/16</a:t>
            </a:fld>
            <a:endParaRPr kumimoji="1"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264AB21-ABF1-F646-B0EA-BEB28A67FAD6}" type="slidenum">
              <a:rPr kumimoji="1" lang="zh-CN" altLang="en-US" smtClean="0"/>
              <a:t>‹#›</a:t>
            </a:fld>
            <a:endParaRPr kumimoji="1"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kumimoji="1"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0D8314-51B3-A84C-A138-CCF8A29522AD}" type="datetimeFigureOut">
              <a:rPr kumimoji="1" lang="zh-CN" altLang="en-US" smtClean="0"/>
              <a:t>2023/10/16</a:t>
            </a:fld>
            <a:endParaRPr kumimoji="1"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264AB21-ABF1-F646-B0EA-BEB28A67FAD6}" type="slidenum">
              <a:rPr kumimoji="1" lang="zh-CN" altLang="en-US" smtClean="0"/>
              <a:t>‹#›</a:t>
            </a:fld>
            <a:endParaRPr kumimoji="1"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0D8314-51B3-A84C-A138-CCF8A29522AD}" type="datetimeFigureOut">
              <a:rPr kumimoji="1" lang="zh-CN" altLang="en-US" smtClean="0"/>
              <a:t>2023/10/16</a:t>
            </a:fld>
            <a:endParaRPr kumimoji="1"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264AB21-ABF1-F646-B0EA-BEB28A67FAD6}" type="slidenum">
              <a:rPr kumimoji="1" lang="zh-CN" altLang="en-US" smtClean="0"/>
              <a:t>‹#›</a:t>
            </a:fld>
            <a:endParaRPr kumimoji="1"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kumimoji="1"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0D8314-51B3-A84C-A138-CCF8A29522AD}" type="datetimeFigureOut">
              <a:rPr kumimoji="1" lang="zh-CN" altLang="en-US" smtClean="0"/>
              <a:t>2023/10/16</a:t>
            </a:fld>
            <a:endParaRPr kumimoji="1"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264AB21-ABF1-F646-B0EA-BEB28A67FAD6}" type="slidenum">
              <a:rPr kumimoji="1" lang="zh-CN" altLang="en-US" smtClean="0"/>
              <a:t>‹#›</a:t>
            </a:fld>
            <a:endParaRPr kumimoji="1"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70D8314-51B3-A84C-A138-CCF8A29522AD}" type="datetimeFigureOut">
              <a:rPr kumimoji="1" lang="zh-CN" altLang="en-US" smtClean="0"/>
              <a:t>2023/10/16</a:t>
            </a:fld>
            <a:endParaRPr kumimoji="1"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3264AB21-ABF1-F646-B0EA-BEB28A67FAD6}" type="slidenum">
              <a:rPr kumimoji="1" lang="zh-CN" altLang="en-US" smtClean="0"/>
              <a:t>‹#›</a:t>
            </a:fld>
            <a:endParaRPr kumimoji="1"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kumimoji="1"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B70D8314-51B3-A84C-A138-CCF8A29522AD}" type="datetimeFigureOut">
              <a:rPr kumimoji="1" lang="zh-CN" altLang="en-US" smtClean="0"/>
              <a:t>2023/10/16</a:t>
            </a:fld>
            <a:endParaRPr kumimoji="1"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3264AB21-ABF1-F646-B0EA-BEB28A67FAD6}" type="slidenum">
              <a:rPr kumimoji="1" lang="zh-CN" altLang="en-US" smtClean="0"/>
              <a:t>‹#›</a:t>
            </a:fld>
            <a:endParaRPr kumimoji="1"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B70D8314-51B3-A84C-A138-CCF8A29522AD}" type="datetimeFigureOut">
              <a:rPr kumimoji="1" lang="zh-CN" altLang="en-US" smtClean="0"/>
              <a:t>2023/10/16</a:t>
            </a:fld>
            <a:endParaRPr kumimoji="1"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3264AB21-ABF1-F646-B0EA-BEB28A67FAD6}" type="slidenum">
              <a:rPr kumimoji="1" lang="zh-CN" altLang="en-US" smtClean="0"/>
              <a:t>‹#›</a:t>
            </a:fld>
            <a:endParaRPr kumimoji="1"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70D8314-51B3-A84C-A138-CCF8A29522AD}" type="datetimeFigureOut">
              <a:rPr kumimoji="1" lang="zh-CN" altLang="en-US" smtClean="0"/>
              <a:t>2023/10/16</a:t>
            </a:fld>
            <a:endParaRPr kumimoji="1"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3264AB21-ABF1-F646-B0EA-BEB28A67FAD6}" type="slidenum">
              <a:rPr kumimoji="1" lang="zh-CN" altLang="en-US" smtClean="0"/>
              <a:t>‹#›</a:t>
            </a:fld>
            <a:endParaRPr kumimoji="1"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70D8314-51B3-A84C-A138-CCF8A29522AD}" type="datetimeFigureOut">
              <a:rPr kumimoji="1" lang="zh-CN" altLang="en-US" smtClean="0"/>
              <a:t>2023/10/16</a:t>
            </a:fld>
            <a:endParaRPr kumimoji="1"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3264AB21-ABF1-F646-B0EA-BEB28A67FAD6}" type="slidenum">
              <a:rPr kumimoji="1" lang="zh-CN" altLang="en-US" smtClean="0"/>
              <a:t>‹#›</a:t>
            </a:fld>
            <a:endParaRPr kumimoji="1"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70D8314-51B3-A84C-A138-CCF8A29522AD}" type="datetimeFigureOut">
              <a:rPr kumimoji="1" lang="zh-CN" altLang="en-US" smtClean="0"/>
              <a:t>2023/10/16</a:t>
            </a:fld>
            <a:endParaRPr kumimoji="1"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3264AB21-ABF1-F646-B0EA-BEB28A67FAD6}" type="slidenum">
              <a:rPr kumimoji="1" lang="zh-CN" altLang="en-US" smtClean="0"/>
              <a:t>‹#›</a:t>
            </a:fld>
            <a:endParaRPr kumimoji="1"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gradFill>
            <a:gsLst>
              <a:gs pos="30000">
                <a:srgbClr val="D7E3F4"/>
              </a:gs>
              <a:gs pos="0">
                <a:srgbClr val="C4AD8F">
                  <a:alpha val="39000"/>
                </a:srgbClr>
              </a:gs>
              <a:gs pos="100000">
                <a:schemeClr val="bg1"/>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9.jpeg"/><Relationship Id="rId7" Type="http://schemas.openxmlformats.org/officeDocument/2006/relationships/image" Target="../media/image7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49.png"/><Relationship Id="rId9" Type="http://schemas.openxmlformats.org/officeDocument/2006/relationships/image" Target="../media/image74.png"/></Relationships>
</file>

<file path=ppt/slides/_rels/slide1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78.svg"/><Relationship Id="rId4" Type="http://schemas.openxmlformats.org/officeDocument/2006/relationships/image" Target="../media/image77.png"/></Relationships>
</file>

<file path=ppt/slides/_rels/slide12.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18" Type="http://schemas.openxmlformats.org/officeDocument/2006/relationships/image" Target="../media/image93.png"/><Relationship Id="rId3" Type="http://schemas.openxmlformats.org/officeDocument/2006/relationships/image" Target="../media/image79.jpeg"/><Relationship Id="rId21" Type="http://schemas.openxmlformats.org/officeDocument/2006/relationships/image" Target="../media/image96.png"/><Relationship Id="rId7" Type="http://schemas.openxmlformats.org/officeDocument/2006/relationships/image" Target="../media/image82.png"/><Relationship Id="rId12" Type="http://schemas.openxmlformats.org/officeDocument/2006/relationships/image" Target="../media/image87.png"/><Relationship Id="rId17" Type="http://schemas.openxmlformats.org/officeDocument/2006/relationships/image" Target="../media/image92.png"/><Relationship Id="rId2" Type="http://schemas.openxmlformats.org/officeDocument/2006/relationships/notesSlide" Target="../notesSlides/notesSlide8.xml"/><Relationship Id="rId16" Type="http://schemas.openxmlformats.org/officeDocument/2006/relationships/image" Target="../media/image91.png"/><Relationship Id="rId20" Type="http://schemas.openxmlformats.org/officeDocument/2006/relationships/image" Target="../media/image95.png"/><Relationship Id="rId1" Type="http://schemas.openxmlformats.org/officeDocument/2006/relationships/slideLayout" Target="../slideLayouts/slideLayout1.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5" Type="http://schemas.openxmlformats.org/officeDocument/2006/relationships/image" Target="../media/image90.png"/><Relationship Id="rId10" Type="http://schemas.openxmlformats.org/officeDocument/2006/relationships/image" Target="../media/image85.png"/><Relationship Id="rId19" Type="http://schemas.openxmlformats.org/officeDocument/2006/relationships/image" Target="../media/image94.png"/><Relationship Id="rId4" Type="http://schemas.openxmlformats.org/officeDocument/2006/relationships/image" Target="../media/image49.png"/><Relationship Id="rId9" Type="http://schemas.openxmlformats.org/officeDocument/2006/relationships/image" Target="../media/image84.png"/><Relationship Id="rId14" Type="http://schemas.openxmlformats.org/officeDocument/2006/relationships/image" Target="../media/image89.png"/><Relationship Id="rId22" Type="http://schemas.openxmlformats.org/officeDocument/2006/relationships/image" Target="../media/image97.png"/></Relationships>
</file>

<file path=ppt/slides/_rels/slide1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jpeg"/><Relationship Id="rId7" Type="http://schemas.openxmlformats.org/officeDocument/2006/relationships/image" Target="../media/image10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04.png"/><Relationship Id="rId5" Type="http://schemas.openxmlformats.org/officeDocument/2006/relationships/image" Target="../media/image103.png"/><Relationship Id="rId10" Type="http://schemas.openxmlformats.org/officeDocument/2006/relationships/image" Target="../media/image107.png"/><Relationship Id="rId4" Type="http://schemas.openxmlformats.org/officeDocument/2006/relationships/image" Target="../media/image102.png"/><Relationship Id="rId9"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108.jpeg"/><Relationship Id="rId7" Type="http://schemas.openxmlformats.org/officeDocument/2006/relationships/image" Target="../media/image11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114.svg"/><Relationship Id="rId4" Type="http://schemas.openxmlformats.org/officeDocument/2006/relationships/image" Target="../media/image113.png"/></Relationships>
</file>

<file path=ppt/slides/_rels/slide17.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5.jpeg"/><Relationship Id="rId7" Type="http://schemas.openxmlformats.org/officeDocument/2006/relationships/image" Target="../media/image11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49.png"/><Relationship Id="rId9" Type="http://schemas.openxmlformats.org/officeDocument/2006/relationships/image" Target="../media/image120.png"/></Relationships>
</file>

<file path=ppt/slides/_rels/slide18.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49.png"/><Relationship Id="rId7" Type="http://schemas.openxmlformats.org/officeDocument/2006/relationships/image" Target="../media/image125.jpeg"/><Relationship Id="rId2" Type="http://schemas.openxmlformats.org/officeDocument/2006/relationships/image" Target="../media/image121.jpeg"/><Relationship Id="rId1" Type="http://schemas.openxmlformats.org/officeDocument/2006/relationships/slideLayout" Target="../slideLayouts/slideLayout1.xml"/><Relationship Id="rId6" Type="http://schemas.openxmlformats.org/officeDocument/2006/relationships/image" Target="../media/image124.png"/><Relationship Id="rId11" Type="http://schemas.openxmlformats.org/officeDocument/2006/relationships/image" Target="../media/image129.png"/><Relationship Id="rId5" Type="http://schemas.openxmlformats.org/officeDocument/2006/relationships/image" Target="../media/image123.png"/><Relationship Id="rId10" Type="http://schemas.openxmlformats.org/officeDocument/2006/relationships/image" Target="../media/image128.png"/><Relationship Id="rId4" Type="http://schemas.openxmlformats.org/officeDocument/2006/relationships/image" Target="../media/image122.png"/><Relationship Id="rId9" Type="http://schemas.openxmlformats.org/officeDocument/2006/relationships/image" Target="../media/image127.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30.jpe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133.svg"/><Relationship Id="rId4" Type="http://schemas.openxmlformats.org/officeDocument/2006/relationships/image" Target="../media/image132.png"/></Relationships>
</file>

<file path=ppt/slides/_rels/slide21.xml.rels><?xml version="1.0" encoding="UTF-8" standalone="yes"?>
<Relationships xmlns="http://schemas.openxmlformats.org/package/2006/relationships"><Relationship Id="rId8" Type="http://schemas.openxmlformats.org/officeDocument/2006/relationships/image" Target="../media/image138.svg"/><Relationship Id="rId13" Type="http://schemas.openxmlformats.org/officeDocument/2006/relationships/image" Target="../media/image143.png"/><Relationship Id="rId3" Type="http://schemas.openxmlformats.org/officeDocument/2006/relationships/image" Target="../media/image134.jpeg"/><Relationship Id="rId7" Type="http://schemas.openxmlformats.org/officeDocument/2006/relationships/image" Target="../media/image137.png"/><Relationship Id="rId12" Type="http://schemas.openxmlformats.org/officeDocument/2006/relationships/image" Target="../media/image14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36.svg"/><Relationship Id="rId11" Type="http://schemas.openxmlformats.org/officeDocument/2006/relationships/image" Target="../media/image141.png"/><Relationship Id="rId5" Type="http://schemas.openxmlformats.org/officeDocument/2006/relationships/image" Target="../media/image135.png"/><Relationship Id="rId15" Type="http://schemas.openxmlformats.org/officeDocument/2006/relationships/image" Target="../media/image145.png"/><Relationship Id="rId10" Type="http://schemas.openxmlformats.org/officeDocument/2006/relationships/image" Target="../media/image140.png"/><Relationship Id="rId4" Type="http://schemas.openxmlformats.org/officeDocument/2006/relationships/image" Target="../media/image9.png"/><Relationship Id="rId9" Type="http://schemas.openxmlformats.org/officeDocument/2006/relationships/image" Target="../media/image139.png"/><Relationship Id="rId14" Type="http://schemas.openxmlformats.org/officeDocument/2006/relationships/image" Target="../media/image144.png"/></Relationships>
</file>

<file path=ppt/slides/_rels/slide22.xml.rels><?xml version="1.0" encoding="UTF-8" standalone="yes"?>
<Relationships xmlns="http://schemas.openxmlformats.org/package/2006/relationships"><Relationship Id="rId3" Type="http://schemas.openxmlformats.org/officeDocument/2006/relationships/image" Target="../media/image146.jpeg"/><Relationship Id="rId7"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49.png"/><Relationship Id="rId5" Type="http://schemas.openxmlformats.org/officeDocument/2006/relationships/image" Target="../media/image148.svg"/><Relationship Id="rId4" Type="http://schemas.openxmlformats.org/officeDocument/2006/relationships/image" Target="../media/image147.png"/></Relationships>
</file>

<file path=ppt/slides/_rels/slide23.xml.rels><?xml version="1.0" encoding="UTF-8" standalone="yes"?>
<Relationships xmlns="http://schemas.openxmlformats.org/package/2006/relationships"><Relationship Id="rId8" Type="http://schemas.openxmlformats.org/officeDocument/2006/relationships/image" Target="../media/image156.svg"/><Relationship Id="rId13" Type="http://schemas.openxmlformats.org/officeDocument/2006/relationships/image" Target="../media/image9.png"/><Relationship Id="rId3" Type="http://schemas.openxmlformats.org/officeDocument/2006/relationships/image" Target="../media/image151.png"/><Relationship Id="rId7" Type="http://schemas.openxmlformats.org/officeDocument/2006/relationships/image" Target="../media/image155.png"/><Relationship Id="rId12" Type="http://schemas.openxmlformats.org/officeDocument/2006/relationships/image" Target="../media/image160.svg"/><Relationship Id="rId2" Type="http://schemas.openxmlformats.org/officeDocument/2006/relationships/image" Target="../media/image150.jpeg"/><Relationship Id="rId1" Type="http://schemas.openxmlformats.org/officeDocument/2006/relationships/slideLayout" Target="../slideLayouts/slideLayout1.xml"/><Relationship Id="rId6" Type="http://schemas.openxmlformats.org/officeDocument/2006/relationships/image" Target="../media/image154.svg"/><Relationship Id="rId11" Type="http://schemas.openxmlformats.org/officeDocument/2006/relationships/image" Target="../media/image159.png"/><Relationship Id="rId5" Type="http://schemas.openxmlformats.org/officeDocument/2006/relationships/image" Target="../media/image153.png"/><Relationship Id="rId10" Type="http://schemas.openxmlformats.org/officeDocument/2006/relationships/image" Target="../media/image158.svg"/><Relationship Id="rId4" Type="http://schemas.openxmlformats.org/officeDocument/2006/relationships/image" Target="../media/image152.svg"/><Relationship Id="rId9" Type="http://schemas.openxmlformats.org/officeDocument/2006/relationships/image" Target="../media/image157.png"/></Relationships>
</file>

<file path=ppt/slides/_rels/slide24.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8" Type="http://schemas.openxmlformats.org/officeDocument/2006/relationships/image" Target="../media/image166.jpeg"/><Relationship Id="rId3" Type="http://schemas.openxmlformats.org/officeDocument/2006/relationships/image" Target="../media/image162.jpeg"/><Relationship Id="rId7"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65.png"/><Relationship Id="rId11" Type="http://schemas.openxmlformats.org/officeDocument/2006/relationships/image" Target="../media/image169.png"/><Relationship Id="rId5" Type="http://schemas.openxmlformats.org/officeDocument/2006/relationships/image" Target="../media/image164.png"/><Relationship Id="rId10" Type="http://schemas.openxmlformats.org/officeDocument/2006/relationships/image" Target="../media/image168.png"/><Relationship Id="rId4" Type="http://schemas.openxmlformats.org/officeDocument/2006/relationships/image" Target="../media/image163.png"/><Relationship Id="rId9" Type="http://schemas.openxmlformats.org/officeDocument/2006/relationships/image" Target="../media/image167.png"/></Relationships>
</file>

<file path=ppt/slides/_rels/slide26.xml.rels><?xml version="1.0" encoding="UTF-8" standalone="yes"?>
<Relationships xmlns="http://schemas.openxmlformats.org/package/2006/relationships"><Relationship Id="rId3" Type="http://schemas.openxmlformats.org/officeDocument/2006/relationships/image" Target="../media/image171.jpeg"/><Relationship Id="rId7" Type="http://schemas.openxmlformats.org/officeDocument/2006/relationships/image" Target="../media/image9.png"/><Relationship Id="rId2" Type="http://schemas.openxmlformats.org/officeDocument/2006/relationships/image" Target="../media/image170.jpeg"/><Relationship Id="rId1" Type="http://schemas.openxmlformats.org/officeDocument/2006/relationships/slideLayout" Target="../slideLayouts/slideLayout1.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jpeg"/></Relationships>
</file>

<file path=ppt/slides/_rels/slide27.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77.png"/></Relationships>
</file>

<file path=ppt/slides/_rels/slide29.xml.rels><?xml version="1.0" encoding="UTF-8" standalone="yes"?>
<Relationships xmlns="http://schemas.openxmlformats.org/package/2006/relationships"><Relationship Id="rId8" Type="http://schemas.openxmlformats.org/officeDocument/2006/relationships/image" Target="../media/image184.svg"/><Relationship Id="rId3" Type="http://schemas.openxmlformats.org/officeDocument/2006/relationships/image" Target="../media/image179.png"/><Relationship Id="rId7" Type="http://schemas.openxmlformats.org/officeDocument/2006/relationships/image" Target="../media/image183.png"/><Relationship Id="rId12" Type="http://schemas.openxmlformats.org/officeDocument/2006/relationships/image" Target="../media/image9.png"/><Relationship Id="rId2" Type="http://schemas.openxmlformats.org/officeDocument/2006/relationships/image" Target="../media/image178.jpeg"/><Relationship Id="rId1" Type="http://schemas.openxmlformats.org/officeDocument/2006/relationships/slideLayout" Target="../slideLayouts/slideLayout1.xml"/><Relationship Id="rId6" Type="http://schemas.openxmlformats.org/officeDocument/2006/relationships/image" Target="../media/image182.svg"/><Relationship Id="rId11" Type="http://schemas.openxmlformats.org/officeDocument/2006/relationships/image" Target="../media/image187.png"/><Relationship Id="rId5" Type="http://schemas.openxmlformats.org/officeDocument/2006/relationships/image" Target="../media/image181.png"/><Relationship Id="rId10" Type="http://schemas.openxmlformats.org/officeDocument/2006/relationships/image" Target="../media/image186.svg"/><Relationship Id="rId4" Type="http://schemas.openxmlformats.org/officeDocument/2006/relationships/image" Target="../media/image180.svg"/><Relationship Id="rId9" Type="http://schemas.openxmlformats.org/officeDocument/2006/relationships/image" Target="../media/image18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193.png"/><Relationship Id="rId13" Type="http://schemas.openxmlformats.org/officeDocument/2006/relationships/image" Target="../media/image197.png"/><Relationship Id="rId3" Type="http://schemas.openxmlformats.org/officeDocument/2006/relationships/image" Target="../media/image188.jpeg"/><Relationship Id="rId7" Type="http://schemas.openxmlformats.org/officeDocument/2006/relationships/image" Target="../media/image192.svg"/><Relationship Id="rId12" Type="http://schemas.openxmlformats.org/officeDocument/2006/relationships/image" Target="../media/image196.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91.png"/><Relationship Id="rId11" Type="http://schemas.openxmlformats.org/officeDocument/2006/relationships/image" Target="../media/image195.png"/><Relationship Id="rId5" Type="http://schemas.openxmlformats.org/officeDocument/2006/relationships/image" Target="../media/image190.svg"/><Relationship Id="rId10" Type="http://schemas.openxmlformats.org/officeDocument/2006/relationships/image" Target="../media/image9.png"/><Relationship Id="rId4" Type="http://schemas.openxmlformats.org/officeDocument/2006/relationships/image" Target="../media/image189.png"/><Relationship Id="rId9" Type="http://schemas.openxmlformats.org/officeDocument/2006/relationships/image" Target="../media/image194.svg"/><Relationship Id="rId14" Type="http://schemas.openxmlformats.org/officeDocument/2006/relationships/image" Target="../media/image198.png"/></Relationships>
</file>

<file path=ppt/slides/_rels/slide3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00.jpeg"/><Relationship Id="rId7" Type="http://schemas.openxmlformats.org/officeDocument/2006/relationships/image" Target="../media/image204.png"/><Relationship Id="rId2" Type="http://schemas.openxmlformats.org/officeDocument/2006/relationships/image" Target="../media/image199.jpeg"/><Relationship Id="rId1" Type="http://schemas.openxmlformats.org/officeDocument/2006/relationships/slideLayout" Target="../slideLayouts/slideLayout1.xml"/><Relationship Id="rId6" Type="http://schemas.openxmlformats.org/officeDocument/2006/relationships/image" Target="../media/image203.jpeg"/><Relationship Id="rId5" Type="http://schemas.openxmlformats.org/officeDocument/2006/relationships/image" Target="../media/image202.jpeg"/><Relationship Id="rId4" Type="http://schemas.openxmlformats.org/officeDocument/2006/relationships/image" Target="../media/image201.jpeg"/></Relationships>
</file>

<file path=ppt/slides/_rels/slide32.xml.rels><?xml version="1.0" encoding="UTF-8" standalone="yes"?>
<Relationships xmlns="http://schemas.openxmlformats.org/package/2006/relationships"><Relationship Id="rId8" Type="http://schemas.openxmlformats.org/officeDocument/2006/relationships/image" Target="../media/image210.jpeg"/><Relationship Id="rId3" Type="http://schemas.openxmlformats.org/officeDocument/2006/relationships/image" Target="../media/image205.jpeg"/><Relationship Id="rId7" Type="http://schemas.openxmlformats.org/officeDocument/2006/relationships/image" Target="../media/image209.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08.jpeg"/><Relationship Id="rId5" Type="http://schemas.openxmlformats.org/officeDocument/2006/relationships/image" Target="../media/image207.svg"/><Relationship Id="rId10" Type="http://schemas.openxmlformats.org/officeDocument/2006/relationships/image" Target="../media/image211.jpeg"/><Relationship Id="rId4" Type="http://schemas.openxmlformats.org/officeDocument/2006/relationships/image" Target="../media/image206.png"/><Relationship Id="rId9"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13.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214.jpeg"/><Relationship Id="rId7" Type="http://schemas.openxmlformats.org/officeDocument/2006/relationships/image" Target="../media/image217.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16.png"/><Relationship Id="rId5" Type="http://schemas.openxmlformats.org/officeDocument/2006/relationships/image" Target="../media/image215.png"/><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220.svg"/><Relationship Id="rId4" Type="http://schemas.openxmlformats.org/officeDocument/2006/relationships/image" Target="../media/image219.png"/></Relationships>
</file>

<file path=ppt/slides/_rels/slide36.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223.png"/><Relationship Id="rId4" Type="http://schemas.openxmlformats.org/officeDocument/2006/relationships/image" Target="../media/image222.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9.png"/><Relationship Id="rId18" Type="http://schemas.openxmlformats.org/officeDocument/2006/relationships/image" Target="../media/image32.jpeg"/><Relationship Id="rId26" Type="http://schemas.openxmlformats.org/officeDocument/2006/relationships/image" Target="../media/image40.png"/><Relationship Id="rId3" Type="http://schemas.openxmlformats.org/officeDocument/2006/relationships/image" Target="../media/image18.png"/><Relationship Id="rId21" Type="http://schemas.openxmlformats.org/officeDocument/2006/relationships/image" Target="../media/image35.emf"/><Relationship Id="rId7" Type="http://schemas.openxmlformats.org/officeDocument/2006/relationships/image" Target="../media/image22.png"/><Relationship Id="rId12" Type="http://schemas.openxmlformats.org/officeDocument/2006/relationships/image" Target="../media/image27.svg"/><Relationship Id="rId17" Type="http://schemas.openxmlformats.org/officeDocument/2006/relationships/image" Target="../media/image31.jpeg"/><Relationship Id="rId25" Type="http://schemas.openxmlformats.org/officeDocument/2006/relationships/image" Target="../media/image39.png"/><Relationship Id="rId2" Type="http://schemas.openxmlformats.org/officeDocument/2006/relationships/notesSlide" Target="../notesSlides/notesSlide3.xml"/><Relationship Id="rId16" Type="http://schemas.openxmlformats.org/officeDocument/2006/relationships/image" Target="../media/image30.jpeg"/><Relationship Id="rId20" Type="http://schemas.openxmlformats.org/officeDocument/2006/relationships/image" Target="../media/image34.png"/><Relationship Id="rId29"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21.svg"/><Relationship Id="rId11" Type="http://schemas.openxmlformats.org/officeDocument/2006/relationships/image" Target="../media/image26.png"/><Relationship Id="rId24" Type="http://schemas.openxmlformats.org/officeDocument/2006/relationships/image" Target="../media/image38.png"/><Relationship Id="rId5" Type="http://schemas.openxmlformats.org/officeDocument/2006/relationships/image" Target="../media/image20.png"/><Relationship Id="rId15" Type="http://schemas.openxmlformats.org/officeDocument/2006/relationships/image" Target="../media/image29.jpeg"/><Relationship Id="rId23" Type="http://schemas.openxmlformats.org/officeDocument/2006/relationships/image" Target="../media/image37.png"/><Relationship Id="rId28" Type="http://schemas.openxmlformats.org/officeDocument/2006/relationships/image" Target="../media/image42.png"/><Relationship Id="rId10" Type="http://schemas.openxmlformats.org/officeDocument/2006/relationships/image" Target="../media/image25.svg"/><Relationship Id="rId19" Type="http://schemas.openxmlformats.org/officeDocument/2006/relationships/image" Target="../media/image33.pn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8.jpeg"/><Relationship Id="rId22" Type="http://schemas.openxmlformats.org/officeDocument/2006/relationships/image" Target="../media/image36.png"/><Relationship Id="rId27"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9.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svg"/><Relationship Id="rId3" Type="http://schemas.openxmlformats.org/officeDocument/2006/relationships/image" Target="../media/image49.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image" Target="../media/image56.png"/><Relationship Id="rId1" Type="http://schemas.openxmlformats.org/officeDocument/2006/relationships/slideLayout" Target="../slideLayouts/slideLayout1.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5" Type="http://schemas.openxmlformats.org/officeDocument/2006/relationships/image" Target="../media/image6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日历&#10;&#10;低可信度描述已自动生成">
            <a:extLst>
              <a:ext uri="{FF2B5EF4-FFF2-40B4-BE49-F238E27FC236}">
                <a16:creationId xmlns:a16="http://schemas.microsoft.com/office/drawing/2014/main" id="{671C584B-32A0-4B4F-A857-9753C241E5C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09749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Users/jerrymiao/Desktop/复星Jerry/产业图片合集/健康/佛山复星禅诚医院/lQDPJw0WbTjsemjNEYDNGkCwwqVx9v2xCWYE2MQrXYAiAA_6720_4480.jpglQDPJw0WbTjsemjNEYDNGkCwwqVx9v2xCWYE2MQrXYAiAA_6720_448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17" y="-317"/>
            <a:ext cx="12188190" cy="6858000"/>
          </a:xfrm>
          <a:prstGeom prst="rect">
            <a:avLst/>
          </a:prstGeom>
        </p:spPr>
      </p:pic>
      <p:sp>
        <p:nvSpPr>
          <p:cNvPr id="26" name="矩形 4"/>
          <p:cNvSpPr/>
          <p:nvPr/>
        </p:nvSpPr>
        <p:spPr>
          <a:xfrm>
            <a:off x="0" y="0"/>
            <a:ext cx="12197080" cy="6859270"/>
          </a:xfrm>
          <a:prstGeom prst="rect">
            <a:avLst/>
          </a:prstGeom>
          <a:gradFill flip="none" rotWithShape="1">
            <a:gsLst>
              <a:gs pos="0">
                <a:srgbClr val="003DAD">
                  <a:alpha val="0"/>
                </a:srgbClr>
              </a:gs>
              <a:gs pos="74000">
                <a:srgbClr val="005DDC">
                  <a:alpha val="55000"/>
                </a:srgbClr>
              </a:gs>
            </a:gsLst>
            <a:lin ang="10800000" scaled="0"/>
            <a:tileRect/>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Arial" panose="020B0604020202020204" pitchFamily="34" charset="0"/>
              <a:ea typeface="微软雅黑" pitchFamily="34" charset="-122"/>
              <a:cs typeface="Arial" panose="020B0604020202020204" pitchFamily="34" charset="0"/>
            </a:endParaRPr>
          </a:p>
        </p:txBody>
      </p:sp>
      <p:sp>
        <p:nvSpPr>
          <p:cNvPr id="42" name="矩形 4"/>
          <p:cNvSpPr/>
          <p:nvPr/>
        </p:nvSpPr>
        <p:spPr>
          <a:xfrm>
            <a:off x="654388" y="1570917"/>
            <a:ext cx="11554734" cy="2204164"/>
          </a:xfrm>
          <a:prstGeom prst="rect">
            <a:avLst/>
          </a:prstGeom>
          <a:gradFill flip="none" rotWithShape="1">
            <a:gsLst>
              <a:gs pos="7000">
                <a:srgbClr val="003DAD">
                  <a:alpha val="0"/>
                </a:srgbClr>
              </a:gs>
              <a:gs pos="74000">
                <a:srgbClr val="005DDC">
                  <a:alpha val="47000"/>
                </a:srgbClr>
              </a:gs>
            </a:gsLst>
            <a:lin ang="10800000" scaled="0"/>
            <a:tileRect/>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Arial" panose="020B0604020202020204" pitchFamily="34" charset="0"/>
              <a:ea typeface="微软雅黑" pitchFamily="34" charset="-122"/>
              <a:cs typeface="Arial" panose="020B0604020202020204" pitchFamily="34" charset="0"/>
            </a:endParaRPr>
          </a:p>
        </p:txBody>
      </p:sp>
      <p:sp>
        <p:nvSpPr>
          <p:cNvPr id="29" name="矩形 28"/>
          <p:cNvSpPr/>
          <p:nvPr/>
        </p:nvSpPr>
        <p:spPr>
          <a:xfrm>
            <a:off x="45719" y="208638"/>
            <a:ext cx="9335179" cy="489838"/>
          </a:xfrm>
          <a:prstGeom prst="rect">
            <a:avLst/>
          </a:prstGeom>
          <a:gradFill>
            <a:gsLst>
              <a:gs pos="30000">
                <a:schemeClr val="bg1">
                  <a:alpha val="0"/>
                </a:schemeClr>
              </a:gs>
              <a:gs pos="100000">
                <a:schemeClr val="bg1"/>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0" name="矩形 29"/>
          <p:cNvSpPr/>
          <p:nvPr/>
        </p:nvSpPr>
        <p:spPr>
          <a:xfrm>
            <a:off x="0" y="207849"/>
            <a:ext cx="45719" cy="489839"/>
          </a:xfrm>
          <a:prstGeom prst="rect">
            <a:avLst/>
          </a:prstGeom>
          <a:solidFill>
            <a:srgbClr val="003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63" name="直线连接符 62"/>
          <p:cNvCxnSpPr/>
          <p:nvPr/>
        </p:nvCxnSpPr>
        <p:spPr>
          <a:xfrm>
            <a:off x="957803" y="2755568"/>
            <a:ext cx="62625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矩形 4"/>
          <p:cNvSpPr/>
          <p:nvPr/>
        </p:nvSpPr>
        <p:spPr>
          <a:xfrm>
            <a:off x="654388" y="3752912"/>
            <a:ext cx="10501374" cy="1744968"/>
          </a:xfrm>
          <a:prstGeom prst="rect">
            <a:avLst/>
          </a:prstGeom>
          <a:gradFill flip="none" rotWithShape="1">
            <a:gsLst>
              <a:gs pos="0">
                <a:schemeClr val="bg1">
                  <a:alpha val="0"/>
                </a:schemeClr>
              </a:gs>
              <a:gs pos="31000">
                <a:schemeClr val="bg1">
                  <a:alpha val="73000"/>
                </a:schemeClr>
              </a:gs>
            </a:gsLst>
            <a:lin ang="10800000" scaled="0"/>
            <a:tileRect/>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Arial" panose="020B0604020202020204" pitchFamily="34" charset="0"/>
              <a:ea typeface="微软雅黑" pitchFamily="34" charset="-122"/>
              <a:cs typeface="Arial" panose="020B0604020202020204" pitchFamily="34" charset="0"/>
            </a:endParaRPr>
          </a:p>
        </p:txBody>
      </p:sp>
      <p:sp>
        <p:nvSpPr>
          <p:cNvPr id="37" name="文本框 19"/>
          <p:cNvSpPr txBox="1"/>
          <p:nvPr/>
        </p:nvSpPr>
        <p:spPr>
          <a:xfrm>
            <a:off x="987472" y="2849993"/>
            <a:ext cx="2709129" cy="846386"/>
          </a:xfrm>
          <a:prstGeom prst="rect">
            <a:avLst/>
          </a:prstGeom>
          <a:ln w="12700">
            <a:miter lim="400000"/>
          </a:ln>
        </p:spPr>
        <p:txBody>
          <a:bodyPr wrap="square" lIns="45719" rIns="45719">
            <a:spAutoFit/>
          </a:bodyPr>
          <a:lstStyle/>
          <a:p>
            <a:r>
              <a:rPr lang="en-HK" altLang="zh-CN" sz="1600" b="1" dirty="0">
                <a:solidFill>
                  <a:schemeClr val="bg1"/>
                </a:solidFill>
                <a:latin typeface="Politica" panose="02000506020000090004" pitchFamily="2" charset="0"/>
                <a:ea typeface="HYQIHEIX1-45W EXTRALIGHT" pitchFamily="18" charset="-122"/>
                <a:cs typeface="Arial" panose="020B0704020202090204" pitchFamily="34" charset="0"/>
              </a:rPr>
              <a:t>Digital intelligence construction</a:t>
            </a:r>
          </a:p>
          <a:p>
            <a:r>
              <a:rPr lang="en-HK" altLang="zh-CN" sz="1100" dirty="0">
                <a:solidFill>
                  <a:prstClr val="white"/>
                </a:solidFill>
                <a:latin typeface="Politica" panose="02000506020000090004" pitchFamily="2" charset="0"/>
                <a:ea typeface="HYQIHEIX1-45W EXTRALIGHT" pitchFamily="18" charset="-122"/>
                <a:cs typeface="Arial" panose="020B0704020202090204" pitchFamily="34" charset="0"/>
              </a:rPr>
              <a:t>Several Fosun healthcare institutions launched “Cloud HIS” (a new generation of smart medical cloud platform) and the internet hospital SaaS</a:t>
            </a:r>
            <a:endParaRPr lang="zh-CN" altLang="en-US" sz="1100" dirty="0">
              <a:solidFill>
                <a:prstClr val="white"/>
              </a:solidFill>
              <a:latin typeface="Politica" panose="02000506020000090004" pitchFamily="2" charset="0"/>
              <a:ea typeface="HYQIHEIX1-45W EXTRALIGHT" pitchFamily="18" charset="-122"/>
              <a:cs typeface="Arial" panose="020B0704020202090204" pitchFamily="34" charset="0"/>
            </a:endParaRPr>
          </a:p>
        </p:txBody>
      </p:sp>
      <p:sp>
        <p:nvSpPr>
          <p:cNvPr id="44" name="文本框 20"/>
          <p:cNvSpPr txBox="1"/>
          <p:nvPr/>
        </p:nvSpPr>
        <p:spPr>
          <a:xfrm>
            <a:off x="3822120" y="2849993"/>
            <a:ext cx="4579757" cy="846386"/>
          </a:xfrm>
          <a:prstGeom prst="rect">
            <a:avLst/>
          </a:prstGeom>
          <a:ln w="12700">
            <a:miter lim="400000"/>
          </a:ln>
        </p:spPr>
        <p:txBody>
          <a:bodyPr wrap="square" lIns="45719" rIns="45719">
            <a:spAutoFit/>
          </a:bodyPr>
          <a:lstStyle/>
          <a:p>
            <a:pPr algn="just">
              <a:defRPr sz="2000" b="1">
                <a:solidFill>
                  <a:schemeClr val="accent1"/>
                </a:solidFill>
                <a:latin typeface="微软雅黑" pitchFamily="34" charset="-122"/>
                <a:ea typeface="微软雅黑" pitchFamily="34" charset="-122"/>
                <a:cs typeface="微软雅黑" pitchFamily="34" charset="-122"/>
                <a:sym typeface="微软雅黑" pitchFamily="34" charset="-122"/>
              </a:defRPr>
            </a:pPr>
            <a:r>
              <a:rPr lang="en-HK" altLang="zh-CN" sz="1600" b="1" dirty="0">
                <a:solidFill>
                  <a:schemeClr val="bg1"/>
                </a:solidFill>
                <a:latin typeface="Politica" panose="02000506020000090004" pitchFamily="2" charset="0"/>
                <a:ea typeface="HYQIHEIX1-45W EXTRALIGHT" pitchFamily="18" charset="-122"/>
                <a:cs typeface="Arial" panose="020B0704020202090204" pitchFamily="34" charset="0"/>
              </a:rPr>
              <a:t>Insurance empowerment</a:t>
            </a:r>
          </a:p>
          <a:p>
            <a:pPr algn="just">
              <a:defRPr sz="1200">
                <a:solidFill>
                  <a:srgbClr val="404040"/>
                </a:solidFill>
                <a:latin typeface="微软雅黑" pitchFamily="34" charset="-122"/>
                <a:ea typeface="微软雅黑" pitchFamily="34" charset="-122"/>
                <a:cs typeface="微软雅黑" pitchFamily="34" charset="-122"/>
                <a:sym typeface="微软雅黑" pitchFamily="34" charset="-122"/>
              </a:defRPr>
            </a:pPr>
            <a:r>
              <a:rPr lang="en-HK" altLang="zh-CN" sz="1100" dirty="0">
                <a:solidFill>
                  <a:prstClr val="white"/>
                </a:solidFill>
                <a:latin typeface="Politica" panose="02000506020000090004" pitchFamily="2" charset="0"/>
                <a:ea typeface="HYQIHEIX1-45W EXTRALIGHT" pitchFamily="18" charset="-122"/>
                <a:cs typeface="Arial" panose="020B0704020202090204" pitchFamily="34" charset="0"/>
              </a:rPr>
              <a:t>Promotes the establishment of the commercial insurance system for its member medical institutions and creates customized innovative insurance payment solutions, allowing more patients with specialized needs to enjoy specialized medical services</a:t>
            </a:r>
            <a:endParaRPr lang="zh-CN" altLang="en-US" sz="1100" dirty="0">
              <a:solidFill>
                <a:prstClr val="white"/>
              </a:solidFill>
              <a:latin typeface="Politica" panose="02000506020000090004" pitchFamily="2" charset="0"/>
              <a:ea typeface="HYQIHEIX1-45W EXTRALIGHT" pitchFamily="18" charset="-122"/>
              <a:cs typeface="Arial" panose="020B0704020202090204" pitchFamily="34" charset="0"/>
            </a:endParaRPr>
          </a:p>
        </p:txBody>
      </p:sp>
      <p:sp>
        <p:nvSpPr>
          <p:cNvPr id="45" name="文本框 17"/>
          <p:cNvSpPr txBox="1"/>
          <p:nvPr/>
        </p:nvSpPr>
        <p:spPr>
          <a:xfrm>
            <a:off x="3822119" y="1605219"/>
            <a:ext cx="5679690" cy="1031051"/>
          </a:xfrm>
          <a:prstGeom prst="rect">
            <a:avLst/>
          </a:prstGeom>
          <a:ln w="12700">
            <a:miter lim="400000"/>
          </a:ln>
        </p:spPr>
        <p:txBody>
          <a:bodyPr wrap="square" lIns="45719" rIns="45719">
            <a:spAutoFit/>
          </a:bodyPr>
          <a:lstStyle/>
          <a:p>
            <a:pPr algn="just"/>
            <a:r>
              <a:rPr lang="en-HK" altLang="zh-CN" sz="1600" b="1" dirty="0">
                <a:solidFill>
                  <a:schemeClr val="bg1"/>
                </a:solidFill>
                <a:latin typeface="Politica" panose="02000506020000090004" pitchFamily="2" charset="0"/>
                <a:ea typeface="HYQIHEIX1-45W EXTRALIGHT" pitchFamily="18" charset="-122"/>
                <a:cs typeface="Arial" panose="020B0704020202090204" pitchFamily="34" charset="0"/>
              </a:rPr>
              <a:t>Operational excellence</a:t>
            </a:r>
          </a:p>
          <a:p>
            <a:pPr algn="just"/>
            <a:r>
              <a:rPr lang="en-HK" altLang="zh-CN" sz="900" dirty="0">
                <a:solidFill>
                  <a:prstClr val="white"/>
                </a:solidFill>
                <a:latin typeface="Politica" panose="02000506020000090004" pitchFamily="2" charset="0"/>
                <a:ea typeface="HYQIHEIX1-45W EXTRALIGHT" pitchFamily="18" charset="-122"/>
                <a:cs typeface="Arial" panose="020B0704020202090204" pitchFamily="34" charset="0"/>
              </a:rPr>
              <a:t>Foshan Fosun Chancheng Hospital became the first medical institution in Foshan designated by the measure of using Hong Kong registered drugs and medical devices used in Hong Kong public hospitals in Guangdong-Hong Kong-Macao Greater Bay Area</a:t>
            </a:r>
            <a:endParaRPr lang="zh-CN" altLang="en-US" sz="900" dirty="0">
              <a:solidFill>
                <a:prstClr val="white"/>
              </a:solidFill>
              <a:latin typeface="Politica" panose="02000506020000090004" pitchFamily="2" charset="0"/>
              <a:ea typeface="HYQIHEIX1-45W EXTRALIGHT" pitchFamily="18" charset="-122"/>
              <a:cs typeface="Arial" panose="020B0704020202090204" pitchFamily="34" charset="0"/>
            </a:endParaRPr>
          </a:p>
          <a:p>
            <a:pPr algn="just"/>
            <a:r>
              <a:rPr lang="en-HK" altLang="zh-CN" sz="900" dirty="0">
                <a:solidFill>
                  <a:prstClr val="white"/>
                </a:solidFill>
                <a:latin typeface="Politica" panose="02000506020000090004" pitchFamily="2" charset="0"/>
                <a:ea typeface="HYQIHEIX1-45W EXTRALIGHT" pitchFamily="18" charset="-122"/>
                <a:cs typeface="Arial" panose="020B0704020202090204" pitchFamily="34" charset="0"/>
              </a:rPr>
              <a:t>StarKids Children’s Hospital Shanghai  formally commenced its business, and deeply engaged in the gynecology and pediatrics sector</a:t>
            </a:r>
          </a:p>
          <a:p>
            <a:pPr algn="just"/>
            <a:r>
              <a:rPr lang="en-HK" altLang="zh-CN" sz="900" dirty="0">
                <a:solidFill>
                  <a:prstClr val="white"/>
                </a:solidFill>
                <a:latin typeface="Politica" panose="02000506020000090004" pitchFamily="2" charset="0"/>
                <a:ea typeface="HYQIHEIX1-45W EXTRALIGHT" pitchFamily="18" charset="-122"/>
                <a:cs typeface="Arial" panose="020B0704020202090204" pitchFamily="34" charset="0"/>
              </a:rPr>
              <a:t>Chongqing Xingrong Plastic Surgery Hospital became the first dual-base for drug and medical device clinical trials in China registered as a socially-organized medical institution</a:t>
            </a:r>
          </a:p>
        </p:txBody>
      </p:sp>
      <p:sp>
        <p:nvSpPr>
          <p:cNvPr id="8" name="文本框 17"/>
          <p:cNvSpPr txBox="1"/>
          <p:nvPr/>
        </p:nvSpPr>
        <p:spPr>
          <a:xfrm>
            <a:off x="987470" y="1674740"/>
            <a:ext cx="1604883" cy="507831"/>
          </a:xfrm>
          <a:prstGeom prst="rect">
            <a:avLst/>
          </a:prstGeom>
          <a:ln w="12700">
            <a:miter lim="400000"/>
          </a:ln>
        </p:spPr>
        <p:txBody>
          <a:bodyPr wrap="square" lIns="45719" rIns="45719">
            <a:spAutoFit/>
          </a:bodyPr>
          <a:lstStyle/>
          <a:p>
            <a:pPr>
              <a:defRPr b="1">
                <a:solidFill>
                  <a:schemeClr val="accent1"/>
                </a:solidFill>
                <a:latin typeface="微软雅黑" pitchFamily="34" charset="-122"/>
                <a:ea typeface="微软雅黑" pitchFamily="34" charset="-122"/>
                <a:cs typeface="微软雅黑" pitchFamily="34" charset="-122"/>
                <a:sym typeface="微软雅黑" pitchFamily="34" charset="-122"/>
              </a:defRPr>
            </a:pPr>
            <a:r>
              <a:rPr lang="en-US" altLang="zh-CN" sz="1600" dirty="0">
                <a:solidFill>
                  <a:schemeClr val="bg1"/>
                </a:solidFill>
                <a:latin typeface="Politica" panose="02000506020000090004" pitchFamily="2" charset="0"/>
                <a:ea typeface="HYQIHEIX1-45W EXTRALIGHT" pitchFamily="18" charset="-122"/>
                <a:cs typeface="Arial" panose="020B0704020202090204" pitchFamily="34" charset="0"/>
              </a:rPr>
              <a:t>6448 beds </a:t>
            </a:r>
            <a:r>
              <a:rPr lang="en-US" altLang="zh-CN" sz="1600" baseline="30000" dirty="0">
                <a:solidFill>
                  <a:schemeClr val="bg1"/>
                </a:solidFill>
                <a:latin typeface="Politica" panose="02000506020000090004" pitchFamily="2" charset="0"/>
                <a:ea typeface="HYQIHEIX1-45W EXTRALIGHT" pitchFamily="18" charset="-122"/>
                <a:cs typeface="Arial" panose="020B0704020202090204" pitchFamily="34" charset="0"/>
              </a:rPr>
              <a:t>1</a:t>
            </a:r>
            <a:endParaRPr sz="1600" baseline="30000" dirty="0">
              <a:solidFill>
                <a:schemeClr val="bg1"/>
              </a:solidFill>
              <a:latin typeface="Politica" panose="02000506020000090004" pitchFamily="2" charset="0"/>
              <a:ea typeface="HYQIHEIX1-45W EXTRALIGHT" pitchFamily="18" charset="-122"/>
              <a:cs typeface="Arial" panose="020B0704020202090204" pitchFamily="34" charset="0"/>
            </a:endParaRPr>
          </a:p>
          <a:p>
            <a:pPr>
              <a:defRPr sz="1200">
                <a:solidFill>
                  <a:srgbClr val="404040"/>
                </a:solidFill>
                <a:latin typeface="微软雅黑" pitchFamily="34" charset="-122"/>
                <a:ea typeface="微软雅黑" pitchFamily="34" charset="-122"/>
                <a:cs typeface="微软雅黑" pitchFamily="34" charset="-122"/>
                <a:sym typeface="微软雅黑" pitchFamily="34" charset="-122"/>
              </a:defRPr>
            </a:pPr>
            <a:r>
              <a:rPr lang="en-CA" sz="1100" dirty="0">
                <a:solidFill>
                  <a:prstClr val="white"/>
                </a:solidFill>
                <a:latin typeface="Politica" panose="02000506020000090004" pitchFamily="2" charset="0"/>
                <a:ea typeface="HYQIHEIX1-45W EXTRALIGHT" pitchFamily="18" charset="-122"/>
                <a:cs typeface="Arial" panose="020B0704020202090204" pitchFamily="34" charset="0"/>
              </a:rPr>
              <a:t>In member hospitals</a:t>
            </a:r>
            <a:endParaRPr sz="1100" dirty="0">
              <a:solidFill>
                <a:prstClr val="white"/>
              </a:solidFill>
              <a:latin typeface="Politica" panose="02000506020000090004" pitchFamily="2" charset="0"/>
              <a:ea typeface="HYQIHEIX1-45W EXTRALIGHT" pitchFamily="18" charset="-122"/>
              <a:cs typeface="Arial" panose="020B0704020202090204" pitchFamily="34" charset="0"/>
            </a:endParaRPr>
          </a:p>
        </p:txBody>
      </p:sp>
      <p:sp>
        <p:nvSpPr>
          <p:cNvPr id="4" name="文本框 3"/>
          <p:cNvSpPr txBox="1"/>
          <p:nvPr/>
        </p:nvSpPr>
        <p:spPr>
          <a:xfrm>
            <a:off x="586297" y="819655"/>
            <a:ext cx="7643304" cy="523220"/>
          </a:xfrm>
          <a:prstGeom prst="rect">
            <a:avLst/>
          </a:prstGeom>
          <a:noFill/>
        </p:spPr>
        <p:txBody>
          <a:bodyPr wrap="square" rtlCol="0">
            <a:spAutoFit/>
          </a:bodyPr>
          <a:lstStyle/>
          <a:p>
            <a:pPr algn="just"/>
            <a:r>
              <a:rPr lang="en-HK" altLang="zh-CN" sz="1400" dirty="0">
                <a:solidFill>
                  <a:prstClr val="white"/>
                </a:solidFill>
                <a:latin typeface="Politica" panose="02000506020000090004" pitchFamily="2" charset="0"/>
                <a:ea typeface="HYQIHEIX1-45W EXTRALIGHT" pitchFamily="18" charset="-122"/>
                <a:cs typeface="Arial" panose="020B0704020202090204" pitchFamily="34" charset="0"/>
                <a:sym typeface="+mn-ea"/>
              </a:rPr>
              <a:t>Based on its advantageous medical resources and digital platform, Fosun provides users with closed-loop solutions throughout the treatment course and one-stop health management services that combines healthcare, medicines, health and insurance</a:t>
            </a:r>
            <a:endParaRPr sz="1400" dirty="0">
              <a:solidFill>
                <a:prstClr val="white"/>
              </a:solidFill>
              <a:latin typeface="Politica" panose="02000506020000090004" pitchFamily="2" charset="0"/>
              <a:ea typeface="HYQIHEIX1-45W EXTRALIGHT" pitchFamily="18" charset="-122"/>
              <a:cs typeface="Arial" panose="020B0704020202090204" pitchFamily="34" charset="0"/>
            </a:endParaRPr>
          </a:p>
        </p:txBody>
      </p:sp>
      <p:pic>
        <p:nvPicPr>
          <p:cNvPr id="6" name="图片 5" descr="复星logo-反白-0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02240" y="255905"/>
            <a:ext cx="1664970" cy="475615"/>
          </a:xfrm>
          <a:prstGeom prst="rect">
            <a:avLst/>
          </a:prstGeom>
        </p:spPr>
      </p:pic>
      <p:sp>
        <p:nvSpPr>
          <p:cNvPr id="2" name="Title 1">
            <a:extLst>
              <a:ext uri="{FF2B5EF4-FFF2-40B4-BE49-F238E27FC236}">
                <a16:creationId xmlns:a16="http://schemas.microsoft.com/office/drawing/2014/main" id="{898BF8D1-C0D6-A6C7-2985-B33CFB762D9B}"/>
              </a:ext>
            </a:extLst>
          </p:cNvPr>
          <p:cNvSpPr txBox="1"/>
          <p:nvPr/>
        </p:nvSpPr>
        <p:spPr>
          <a:xfrm>
            <a:off x="618370" y="201632"/>
            <a:ext cx="5853591" cy="584775"/>
          </a:xfrm>
          <a:prstGeom prst="rect">
            <a:avLst/>
          </a:prstGeom>
          <a:noFill/>
        </p:spPr>
        <p:txBody>
          <a:bodyPr wrap="square" rtlCol="0">
            <a:spAutoFit/>
          </a:bodyPr>
          <a:lstStyle>
            <a:defPPr>
              <a:defRPr lang="zh-CN"/>
            </a:defPPr>
            <a:lvl1pPr>
              <a:defRPr sz="3200">
                <a:solidFill>
                  <a:srgbClr val="93683D"/>
                </a:solidFill>
                <a:latin typeface="Politica" panose="02000506020000090004" pitchFamily="2" charset="0"/>
                <a:ea typeface="STHeiti" panose="02010600040101010101" pitchFamily="2" charset="-122"/>
                <a:cs typeface="Arial" panose="020B0704020202090204" pitchFamily="34" charset="0"/>
              </a:defRPr>
            </a:lvl1pPr>
          </a:lstStyle>
          <a:p>
            <a:r>
              <a:rPr lang="en-CA" altLang="zh-CN" dirty="0">
                <a:solidFill>
                  <a:srgbClr val="005DDC"/>
                </a:solidFill>
              </a:rPr>
              <a:t>HEALTHCARE SERVICES</a:t>
            </a:r>
            <a:endParaRPr lang="zh-CN" altLang="en-US" dirty="0">
              <a:solidFill>
                <a:srgbClr val="005DDC"/>
              </a:solidFill>
            </a:endParaRPr>
          </a:p>
        </p:txBody>
      </p:sp>
      <p:sp>
        <p:nvSpPr>
          <p:cNvPr id="7" name="文本框 6">
            <a:extLst>
              <a:ext uri="{FF2B5EF4-FFF2-40B4-BE49-F238E27FC236}">
                <a16:creationId xmlns:a16="http://schemas.microsoft.com/office/drawing/2014/main" id="{3B00A229-84DE-7361-545E-3D38B4E50A9E}"/>
              </a:ext>
            </a:extLst>
          </p:cNvPr>
          <p:cNvSpPr txBox="1"/>
          <p:nvPr/>
        </p:nvSpPr>
        <p:spPr>
          <a:xfrm>
            <a:off x="654685" y="6551295"/>
            <a:ext cx="3250565" cy="215444"/>
          </a:xfrm>
          <a:prstGeom prst="rect">
            <a:avLst/>
          </a:prstGeom>
          <a:gradFill>
            <a:gsLst>
              <a:gs pos="0">
                <a:schemeClr val="bg1">
                  <a:alpha val="0"/>
                </a:schemeClr>
              </a:gs>
              <a:gs pos="34000">
                <a:schemeClr val="bg1"/>
              </a:gs>
            </a:gsLst>
            <a:lin ang="12600000" scaled="0"/>
          </a:gradFill>
          <a:ln w="12700">
            <a:miter lim="400000"/>
          </a:ln>
        </p:spPr>
        <p:txBody>
          <a:bodyPr wrap="square" lIns="45719" rIns="45719">
            <a:spAutoFit/>
          </a:bodyPr>
          <a:lstStyle/>
          <a:p>
            <a:pPr>
              <a:defRPr sz="1000">
                <a:solidFill>
                  <a:srgbClr val="808080"/>
                </a:solidFill>
                <a:latin typeface="微软雅黑"/>
                <a:ea typeface="微软雅黑"/>
                <a:cs typeface="微软雅黑"/>
                <a:sym typeface="微软雅黑"/>
              </a:defRPr>
            </a:pPr>
            <a:r>
              <a:rPr lang="en-US" altLang="zh-CN" sz="800" baseline="300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rPr>
              <a:t>1</a:t>
            </a:r>
            <a:r>
              <a:rPr lang="en-US" altLang="zh-CN" sz="8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rPr>
              <a:t> It refers to the number of beds in member hospitals as of the end of June 2023</a:t>
            </a:r>
            <a:endParaRPr lang="zh-CN" altLang="en-US" sz="8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endParaRPr>
          </a:p>
        </p:txBody>
      </p:sp>
      <p:pic>
        <p:nvPicPr>
          <p:cNvPr id="23" name="图片 25" descr="图片 25">
            <a:extLst>
              <a:ext uri="{FF2B5EF4-FFF2-40B4-BE49-F238E27FC236}">
                <a16:creationId xmlns:a16="http://schemas.microsoft.com/office/drawing/2014/main" id="{2807141B-D0E7-F245-9E33-CACAC26C83AE}"/>
              </a:ext>
            </a:extLst>
          </p:cNvPr>
          <p:cNvPicPr>
            <a:picLocks noChangeAspect="1"/>
          </p:cNvPicPr>
          <p:nvPr/>
        </p:nvPicPr>
        <p:blipFill>
          <a:blip r:embed="rId5" cstate="email"/>
          <a:stretch>
            <a:fillRect/>
          </a:stretch>
        </p:blipFill>
        <p:spPr>
          <a:xfrm>
            <a:off x="4089076" y="4029918"/>
            <a:ext cx="945428" cy="377441"/>
          </a:xfrm>
          <a:prstGeom prst="rect">
            <a:avLst/>
          </a:prstGeom>
          <a:ln w="12700" cap="flat">
            <a:noFill/>
            <a:miter lim="400000"/>
            <a:headEnd/>
            <a:tailEnd/>
          </a:ln>
          <a:effectLst/>
        </p:spPr>
      </p:pic>
      <p:pic>
        <p:nvPicPr>
          <p:cNvPr id="24" name="图片 26" descr="图片 26">
            <a:extLst>
              <a:ext uri="{FF2B5EF4-FFF2-40B4-BE49-F238E27FC236}">
                <a16:creationId xmlns:a16="http://schemas.microsoft.com/office/drawing/2014/main" id="{38949242-D870-D940-A09B-17D021CDF91C}"/>
              </a:ext>
            </a:extLst>
          </p:cNvPr>
          <p:cNvPicPr>
            <a:picLocks noChangeAspect="1"/>
          </p:cNvPicPr>
          <p:nvPr/>
        </p:nvPicPr>
        <p:blipFill>
          <a:blip r:embed="rId6" cstate="email"/>
          <a:stretch>
            <a:fillRect/>
          </a:stretch>
        </p:blipFill>
        <p:spPr>
          <a:xfrm>
            <a:off x="1036873" y="4660390"/>
            <a:ext cx="1211726" cy="285941"/>
          </a:xfrm>
          <a:prstGeom prst="rect">
            <a:avLst/>
          </a:prstGeom>
          <a:ln w="12700" cap="flat">
            <a:noFill/>
            <a:miter lim="400000"/>
            <a:headEnd/>
            <a:tailEnd/>
          </a:ln>
          <a:effectLst/>
        </p:spPr>
      </p:pic>
      <p:pic>
        <p:nvPicPr>
          <p:cNvPr id="25" name="图片 27" descr="图片 27">
            <a:extLst>
              <a:ext uri="{FF2B5EF4-FFF2-40B4-BE49-F238E27FC236}">
                <a16:creationId xmlns:a16="http://schemas.microsoft.com/office/drawing/2014/main" id="{7076EFED-6957-D344-A868-CE17482F1E6D}"/>
              </a:ext>
            </a:extLst>
          </p:cNvPr>
          <p:cNvPicPr>
            <a:picLocks noChangeAspect="1"/>
          </p:cNvPicPr>
          <p:nvPr/>
        </p:nvPicPr>
        <p:blipFill>
          <a:blip r:embed="rId7" cstate="email"/>
          <a:srcRect/>
          <a:stretch>
            <a:fillRect/>
          </a:stretch>
        </p:blipFill>
        <p:spPr>
          <a:xfrm>
            <a:off x="2536469" y="4563696"/>
            <a:ext cx="1172174" cy="421677"/>
          </a:xfrm>
          <a:prstGeom prst="rect">
            <a:avLst/>
          </a:prstGeom>
          <a:ln w="12700" cap="flat">
            <a:noFill/>
            <a:miter lim="400000"/>
            <a:headEnd/>
            <a:tailEnd/>
          </a:ln>
          <a:effectLst/>
        </p:spPr>
      </p:pic>
      <p:pic>
        <p:nvPicPr>
          <p:cNvPr id="28" name="图片 27">
            <a:extLst>
              <a:ext uri="{FF2B5EF4-FFF2-40B4-BE49-F238E27FC236}">
                <a16:creationId xmlns:a16="http://schemas.microsoft.com/office/drawing/2014/main" id="{7EE6B6AC-4757-9C41-9A1B-4016E408AE6A}"/>
              </a:ext>
            </a:extLst>
          </p:cNvPr>
          <p:cNvPicPr>
            <a:picLocks noChangeAspect="1"/>
          </p:cNvPicPr>
          <p:nvPr/>
        </p:nvPicPr>
        <p:blipFill>
          <a:blip r:embed="rId8" cstate="email"/>
          <a:stretch>
            <a:fillRect/>
          </a:stretch>
        </p:blipFill>
        <p:spPr>
          <a:xfrm>
            <a:off x="3996061" y="4611280"/>
            <a:ext cx="920630" cy="373967"/>
          </a:xfrm>
          <a:prstGeom prst="rect">
            <a:avLst/>
          </a:prstGeom>
        </p:spPr>
      </p:pic>
      <p:pic>
        <p:nvPicPr>
          <p:cNvPr id="31" name="图片 30">
            <a:extLst>
              <a:ext uri="{FF2B5EF4-FFF2-40B4-BE49-F238E27FC236}">
                <a16:creationId xmlns:a16="http://schemas.microsoft.com/office/drawing/2014/main" id="{29693C54-135A-EC41-B03D-BCDF3A7B7A12}"/>
              </a:ext>
            </a:extLst>
          </p:cNvPr>
          <p:cNvPicPr>
            <a:picLocks noChangeAspect="1"/>
          </p:cNvPicPr>
          <p:nvPr/>
        </p:nvPicPr>
        <p:blipFill>
          <a:blip r:embed="rId9" cstate="email"/>
          <a:stretch>
            <a:fillRect/>
          </a:stretch>
        </p:blipFill>
        <p:spPr>
          <a:xfrm>
            <a:off x="2682903" y="4129394"/>
            <a:ext cx="992174" cy="179762"/>
          </a:xfrm>
          <a:prstGeom prst="rect">
            <a:avLst/>
          </a:prstGeom>
        </p:spPr>
      </p:pic>
      <p:pic>
        <p:nvPicPr>
          <p:cNvPr id="32" name="图片 31" descr="蓝色的标志&#10;&#10;描述已自动生成">
            <a:extLst>
              <a:ext uri="{FF2B5EF4-FFF2-40B4-BE49-F238E27FC236}">
                <a16:creationId xmlns:a16="http://schemas.microsoft.com/office/drawing/2014/main" id="{DC5A672A-03F3-3849-95E5-DE88F59C2A3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74644" y="4095431"/>
            <a:ext cx="1026299" cy="24768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Users/jerrymiao/Library/Mobile Documents/com~apple~CloudDocs/Desktop/中期业绩发布会/PPT刷新/四大板块BG/快乐2.jpg快乐2"/>
          <p:cNvPicPr>
            <a:picLocks noChangeAspect="1"/>
          </p:cNvPicPr>
          <p:nvPr/>
        </p:nvPicPr>
        <p:blipFill>
          <a:blip r:embed="rId3"/>
          <a:srcRect/>
          <a:stretch>
            <a:fillRect/>
          </a:stretch>
        </p:blipFill>
        <p:spPr>
          <a:xfrm>
            <a:off x="0" y="0"/>
            <a:ext cx="12192000" cy="6858000"/>
          </a:xfrm>
          <a:prstGeom prst="rect">
            <a:avLst/>
          </a:prstGeom>
        </p:spPr>
      </p:pic>
      <p:sp>
        <p:nvSpPr>
          <p:cNvPr id="2" name="矩形 1"/>
          <p:cNvSpPr/>
          <p:nvPr/>
        </p:nvSpPr>
        <p:spPr>
          <a:xfrm rot="10800000">
            <a:off x="1654627" y="0"/>
            <a:ext cx="10537371" cy="6858000"/>
          </a:xfrm>
          <a:prstGeom prst="rect">
            <a:avLst/>
          </a:prstGeom>
          <a:gradFill flip="none" rotWithShape="1">
            <a:gsLst>
              <a:gs pos="0">
                <a:srgbClr val="FFC000">
                  <a:alpha val="0"/>
                </a:srgbClr>
              </a:gs>
              <a:gs pos="100000">
                <a:srgbClr val="FF9A00">
                  <a:alpha val="7800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0" name="图形 9"/>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314375" y="1215401"/>
            <a:ext cx="651565" cy="651565"/>
          </a:xfrm>
          <a:prstGeom prst="rect">
            <a:avLst/>
          </a:prstGeom>
        </p:spPr>
      </p:pic>
      <p:sp>
        <p:nvSpPr>
          <p:cNvPr id="11" name="椭圆 10"/>
          <p:cNvSpPr/>
          <p:nvPr/>
        </p:nvSpPr>
        <p:spPr>
          <a:xfrm rot="19943646">
            <a:off x="-94244" y="1343090"/>
            <a:ext cx="5791200" cy="2432043"/>
          </a:xfrm>
          <a:prstGeom prst="ellipse">
            <a:avLst/>
          </a:prstGeom>
          <a:noFill/>
          <a:ln w="28575">
            <a:gradFill>
              <a:gsLst>
                <a:gs pos="8000">
                  <a:schemeClr val="bg1">
                    <a:alpha val="0"/>
                  </a:schemeClr>
                </a:gs>
                <a:gs pos="100000">
                  <a:srgbClr val="FF9A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椭圆 11"/>
          <p:cNvSpPr/>
          <p:nvPr/>
        </p:nvSpPr>
        <p:spPr>
          <a:xfrm>
            <a:off x="4974065" y="2194485"/>
            <a:ext cx="210981" cy="210981"/>
          </a:xfrm>
          <a:prstGeom prst="ellipse">
            <a:avLst/>
          </a:prstGeom>
          <a:gradFill flip="none" rotWithShape="1">
            <a:gsLst>
              <a:gs pos="0">
                <a:schemeClr val="bg1"/>
              </a:gs>
              <a:gs pos="47000">
                <a:srgbClr val="FFC000"/>
              </a:gs>
              <a:gs pos="100000">
                <a:schemeClr val="accent2">
                  <a:lumMod val="75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 name="图片 5" descr="复星logo-反白-01"/>
          <p:cNvPicPr>
            <a:picLocks noChangeAspect="1"/>
          </p:cNvPicPr>
          <p:nvPr/>
        </p:nvPicPr>
        <p:blipFill>
          <a:blip r:embed="rId6" cstate="print"/>
          <a:stretch>
            <a:fillRect/>
          </a:stretch>
        </p:blipFill>
        <p:spPr>
          <a:xfrm>
            <a:off x="10302240" y="255905"/>
            <a:ext cx="1664970" cy="475615"/>
          </a:xfrm>
          <a:prstGeom prst="rect">
            <a:avLst/>
          </a:prstGeom>
        </p:spPr>
      </p:pic>
      <p:sp>
        <p:nvSpPr>
          <p:cNvPr id="13" name="文本框 3">
            <a:extLst>
              <a:ext uri="{FF2B5EF4-FFF2-40B4-BE49-F238E27FC236}">
                <a16:creationId xmlns:a16="http://schemas.microsoft.com/office/drawing/2014/main" id="{48CC59CC-C0D6-204C-B464-CD440E95A593}"/>
              </a:ext>
            </a:extLst>
          </p:cNvPr>
          <p:cNvSpPr txBox="1"/>
          <p:nvPr/>
        </p:nvSpPr>
        <p:spPr>
          <a:xfrm>
            <a:off x="368190" y="1867057"/>
            <a:ext cx="4760271" cy="1600436"/>
          </a:xfrm>
          <a:prstGeom prst="rect">
            <a:avLst/>
          </a:prstGeom>
          <a:noFill/>
        </p:spPr>
        <p:txBody>
          <a:bodyPr wrap="none" lIns="121917" tIns="60959" rIns="121917" bIns="60959" rtlCol="0">
            <a:spAutoFit/>
          </a:bodyPr>
          <a:lstStyle/>
          <a:p>
            <a:pPr marR="0" lvl="0" indent="0" fontAlgn="auto">
              <a:lnSpc>
                <a:spcPct val="100000"/>
              </a:lnSpc>
              <a:spcBef>
                <a:spcPts val="0"/>
              </a:spcBef>
              <a:spcAft>
                <a:spcPts val="0"/>
              </a:spcAft>
              <a:buClrTx/>
              <a:buSzTx/>
              <a:buFontTx/>
              <a:buNone/>
              <a:defRPr/>
            </a:pPr>
            <a:r>
              <a:rPr lang="en-US" altLang="zh-TW" sz="9600" b="1" dirty="0">
                <a:solidFill>
                  <a:schemeClr val="bg1"/>
                </a:solidFill>
                <a:latin typeface="Politica" panose="02000506020000090004" pitchFamily="2" charset="0"/>
                <a:ea typeface="STHeiti" panose="02010600040101010101" pitchFamily="2" charset="-122"/>
                <a:cs typeface="Arial" panose="020B0704020202090204" pitchFamily="34" charset="0"/>
              </a:rPr>
              <a:t>HAPPINESS</a:t>
            </a:r>
            <a:endParaRPr lang="en-CA" altLang="zh-CN" sz="9600" b="1" dirty="0">
              <a:solidFill>
                <a:schemeClr val="bg1"/>
              </a:solidFill>
              <a:latin typeface="Politica" panose="02000506020000090004" pitchFamily="2" charset="0"/>
              <a:ea typeface="STHeiti" panose="02010600040101010101" pitchFamily="2" charset="-122"/>
              <a:cs typeface="Arial" panose="020B0704020202090204" pitchFamily="34" charset="0"/>
            </a:endParaRPr>
          </a:p>
        </p:txBody>
      </p:sp>
      <p:sp>
        <p:nvSpPr>
          <p:cNvPr id="14" name="文本框 7">
            <a:extLst>
              <a:ext uri="{FF2B5EF4-FFF2-40B4-BE49-F238E27FC236}">
                <a16:creationId xmlns:a16="http://schemas.microsoft.com/office/drawing/2014/main" id="{9786F3DD-CF2E-E047-87CD-7F4F01FC0FB8}"/>
              </a:ext>
            </a:extLst>
          </p:cNvPr>
          <p:cNvSpPr txBox="1"/>
          <p:nvPr/>
        </p:nvSpPr>
        <p:spPr>
          <a:xfrm>
            <a:off x="3146820" y="4408492"/>
            <a:ext cx="8860645" cy="531426"/>
          </a:xfrm>
          <a:prstGeom prst="rect">
            <a:avLst/>
          </a:prstGeom>
          <a:noFill/>
        </p:spPr>
        <p:txBody>
          <a:bodyPr wrap="square" lIns="121917" tIns="60959" rIns="121917" bIns="60959" rtlCol="0">
            <a:spAutoFit/>
          </a:bodyPr>
          <a:lstStyle>
            <a:defPPr>
              <a:defRPr lang="zh-CN"/>
            </a:defPPr>
            <a:lvl1pPr lvl="0" algn="r" defTabSz="913765">
              <a:lnSpc>
                <a:spcPct val="150000"/>
              </a:lnSpc>
              <a:defRPr sz="2000">
                <a:solidFill>
                  <a:schemeClr val="bg1"/>
                </a:solidFill>
                <a:latin typeface="Politica" panose="02000506020000090004" pitchFamily="2" charset="0"/>
                <a:ea typeface="STHeiti" panose="02010600040101010101" pitchFamily="2" charset="-122"/>
                <a:cs typeface="Arial" panose="020B0704020202090204" pitchFamily="34" charset="0"/>
              </a:defRPr>
            </a:lvl1pPr>
          </a:lstStyle>
          <a:p>
            <a:r>
              <a:rPr lang="en-HK" altLang="zh-CN" dirty="0"/>
              <a:t>Focus on family customers, develop contents, models and products for families</a:t>
            </a:r>
            <a:endParaRPr lang="zh-CN" altLang="en-US" dirty="0"/>
          </a:p>
        </p:txBody>
      </p:sp>
      <p:sp>
        <p:nvSpPr>
          <p:cNvPr id="15" name="文本框 15">
            <a:extLst>
              <a:ext uri="{FF2B5EF4-FFF2-40B4-BE49-F238E27FC236}">
                <a16:creationId xmlns:a16="http://schemas.microsoft.com/office/drawing/2014/main" id="{18BD0B27-A8C2-A649-8F46-A5A50A62A9CB}"/>
              </a:ext>
            </a:extLst>
          </p:cNvPr>
          <p:cNvSpPr txBox="1"/>
          <p:nvPr/>
        </p:nvSpPr>
        <p:spPr>
          <a:xfrm>
            <a:off x="6731877" y="4911705"/>
            <a:ext cx="5263192" cy="503277"/>
          </a:xfrm>
          <a:prstGeom prst="rect">
            <a:avLst/>
          </a:prstGeom>
          <a:noFill/>
        </p:spPr>
        <p:txBody>
          <a:bodyPr wrap="square" lIns="121917" tIns="60959" rIns="121917" bIns="60959" rtlCol="0">
            <a:spAutoFit/>
          </a:bodyPr>
          <a:lstStyle>
            <a:defPPr>
              <a:defRPr lang="zh-CN"/>
            </a:defPPr>
            <a:lvl1pPr lvl="0" algn="r" defTabSz="913765">
              <a:lnSpc>
                <a:spcPct val="150000"/>
              </a:lnSpc>
              <a:defRPr sz="2000">
                <a:solidFill>
                  <a:schemeClr val="bg1"/>
                </a:solidFill>
                <a:latin typeface="Politica" panose="02000506020000090004" pitchFamily="2" charset="0"/>
                <a:ea typeface="STHeiti" panose="02010600040101010101" pitchFamily="2" charset="-122"/>
                <a:cs typeface="Arial" panose="020B0704020202090204" pitchFamily="34" charset="0"/>
              </a:defRPr>
            </a:lvl1pPr>
          </a:lstStyle>
          <a:p>
            <a:r>
              <a:rPr lang="en-CA" altLang="zh-CN" dirty="0"/>
              <a:t>to link online platforms and offline scenarios</a:t>
            </a:r>
            <a:endParaRPr lang="zh-CN" alt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Users/jerrymiao/Desktop/复星Jerry/产业图片合集/快乐/豫园/202308豫园股份及各品牌资料收集包/文商2023上半年美图合集/照片/夏日游园会/WLR59917.JPGWLR5991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0"/>
            <a:ext cx="12186920" cy="6858000"/>
          </a:xfrm>
          <a:prstGeom prst="rect">
            <a:avLst/>
          </a:prstGeom>
        </p:spPr>
      </p:pic>
      <p:sp>
        <p:nvSpPr>
          <p:cNvPr id="48" name="矩形 4"/>
          <p:cNvSpPr/>
          <p:nvPr/>
        </p:nvSpPr>
        <p:spPr>
          <a:xfrm>
            <a:off x="0" y="0"/>
            <a:ext cx="12169775" cy="6858000"/>
          </a:xfrm>
          <a:prstGeom prst="rect">
            <a:avLst/>
          </a:prstGeom>
          <a:gradFill flip="none" rotWithShape="1">
            <a:gsLst>
              <a:gs pos="0">
                <a:srgbClr val="FF9A00">
                  <a:alpha val="13000"/>
                </a:srgbClr>
              </a:gs>
              <a:gs pos="100000">
                <a:srgbClr val="FF9A00">
                  <a:alpha val="89000"/>
                </a:srgbClr>
              </a:gs>
            </a:gsLst>
            <a:lin ang="10800000" scaled="0"/>
            <a:tileRect/>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Source Han Sans CN Normal" panose="020B0500000000000000" pitchFamily="34" charset="-128"/>
              <a:ea typeface="Source Han Sans CN Normal" panose="020B0500000000000000" pitchFamily="34" charset="-128"/>
              <a:cs typeface="Arial" panose="020B0604020202020204" pitchFamily="34" charset="0"/>
            </a:endParaRPr>
          </a:p>
        </p:txBody>
      </p:sp>
      <p:sp>
        <p:nvSpPr>
          <p:cNvPr id="23" name="矩形 22"/>
          <p:cNvSpPr/>
          <p:nvPr/>
        </p:nvSpPr>
        <p:spPr>
          <a:xfrm>
            <a:off x="45719" y="208638"/>
            <a:ext cx="9335179" cy="489838"/>
          </a:xfrm>
          <a:prstGeom prst="rect">
            <a:avLst/>
          </a:prstGeom>
          <a:gradFill>
            <a:gsLst>
              <a:gs pos="30000">
                <a:schemeClr val="bg1">
                  <a:alpha val="0"/>
                </a:schemeClr>
              </a:gs>
              <a:gs pos="100000">
                <a:schemeClr val="bg1"/>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Source Han Sans CN Normal" panose="020B0500000000000000" pitchFamily="34" charset="-128"/>
              <a:ea typeface="Source Han Sans CN Normal" panose="020B0500000000000000" pitchFamily="34" charset="-128"/>
            </a:endParaRPr>
          </a:p>
        </p:txBody>
      </p:sp>
      <p:sp>
        <p:nvSpPr>
          <p:cNvPr id="26" name="矩形 25"/>
          <p:cNvSpPr/>
          <p:nvPr/>
        </p:nvSpPr>
        <p:spPr>
          <a:xfrm>
            <a:off x="0" y="207849"/>
            <a:ext cx="45719" cy="489839"/>
          </a:xfrm>
          <a:prstGeom prst="rect">
            <a:avLst/>
          </a:prstGeom>
          <a:solidFill>
            <a:srgbClr val="FF9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Source Han Sans CN Normal" panose="020B0500000000000000" pitchFamily="34" charset="-128"/>
              <a:ea typeface="Source Han Sans CN Normal" panose="020B0500000000000000" pitchFamily="34" charset="-128"/>
            </a:endParaRPr>
          </a:p>
        </p:txBody>
      </p:sp>
      <p:sp>
        <p:nvSpPr>
          <p:cNvPr id="703" name="圆角矩形 702"/>
          <p:cNvSpPr/>
          <p:nvPr/>
        </p:nvSpPr>
        <p:spPr>
          <a:xfrm>
            <a:off x="206914" y="1392043"/>
            <a:ext cx="1872332" cy="5029544"/>
          </a:xfrm>
          <a:prstGeom prst="roundRect">
            <a:avLst>
              <a:gd name="adj" fmla="val 6141"/>
            </a:avLst>
          </a:prstGeom>
          <a:gradFill>
            <a:gsLst>
              <a:gs pos="59000">
                <a:srgbClr val="F7F7F7">
                  <a:alpha val="69000"/>
                </a:srgbClr>
              </a:gs>
              <a:gs pos="100000">
                <a:schemeClr val="bg1">
                  <a:lumMod val="95000"/>
                  <a:alpha val="20000"/>
                </a:schemeClr>
              </a:gs>
              <a:gs pos="0">
                <a:schemeClr val="bg1">
                  <a:alpha val="92000"/>
                </a:schemeClr>
              </a:gs>
            </a:gsLst>
            <a:lin ang="5400000" scaled="0"/>
          </a:gradFill>
          <a:ln>
            <a:gradFill>
              <a:gsLst>
                <a:gs pos="0">
                  <a:srgbClr val="FFC000">
                    <a:alpha val="14000"/>
                  </a:srgbClr>
                </a:gs>
                <a:gs pos="100000">
                  <a:srgbClr val="FFC000">
                    <a:alpha val="71000"/>
                  </a:srgbClr>
                </a:gs>
              </a:gsLst>
              <a:lin ang="16200000" scaled="0"/>
            </a:gradFill>
          </a:ln>
          <a:effectLst>
            <a:glow rad="63500">
              <a:srgbClr val="FFC000">
                <a:alpha val="0"/>
              </a:srgbClr>
            </a:glow>
            <a:outerShdw blurRad="50800" dist="25400" dir="2100000" algn="tl" rotWithShape="0">
              <a:srgbClr val="90580B">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dirty="0">
              <a:latin typeface="Source Han Sans CN Normal" panose="020B0500000000000000" pitchFamily="34" charset="-128"/>
              <a:ea typeface="Source Han Sans CN Normal" panose="020B0500000000000000" pitchFamily="34" charset="-128"/>
            </a:endParaRPr>
          </a:p>
        </p:txBody>
      </p:sp>
      <p:sp>
        <p:nvSpPr>
          <p:cNvPr id="109" name="圆角矩形 108"/>
          <p:cNvSpPr/>
          <p:nvPr/>
        </p:nvSpPr>
        <p:spPr>
          <a:xfrm>
            <a:off x="2173752" y="1392043"/>
            <a:ext cx="1872332" cy="5029544"/>
          </a:xfrm>
          <a:prstGeom prst="roundRect">
            <a:avLst>
              <a:gd name="adj" fmla="val 6141"/>
            </a:avLst>
          </a:prstGeom>
          <a:gradFill>
            <a:gsLst>
              <a:gs pos="59000">
                <a:srgbClr val="F7F7F7">
                  <a:alpha val="69000"/>
                </a:srgbClr>
              </a:gs>
              <a:gs pos="100000">
                <a:schemeClr val="bg1">
                  <a:lumMod val="95000"/>
                  <a:alpha val="20000"/>
                </a:schemeClr>
              </a:gs>
              <a:gs pos="0">
                <a:schemeClr val="bg1">
                  <a:alpha val="92000"/>
                </a:schemeClr>
              </a:gs>
            </a:gsLst>
            <a:lin ang="5400000" scaled="0"/>
          </a:gradFill>
          <a:ln>
            <a:gradFill>
              <a:gsLst>
                <a:gs pos="0">
                  <a:srgbClr val="FFC000">
                    <a:alpha val="14000"/>
                  </a:srgbClr>
                </a:gs>
                <a:gs pos="100000">
                  <a:srgbClr val="FFC000">
                    <a:alpha val="71000"/>
                  </a:srgbClr>
                </a:gs>
              </a:gsLst>
              <a:lin ang="16200000" scaled="0"/>
            </a:gradFill>
          </a:ln>
          <a:effectLst>
            <a:glow rad="63500">
              <a:srgbClr val="FFC000">
                <a:alpha val="0"/>
              </a:srgbClr>
            </a:glow>
            <a:outerShdw blurRad="50800" dist="25400" dir="2100000" algn="tl" rotWithShape="0">
              <a:srgbClr val="90580B">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latin typeface="Source Han Sans CN Normal" panose="020B0500000000000000" pitchFamily="34" charset="-128"/>
              <a:ea typeface="Source Han Sans CN Normal" panose="020B0500000000000000" pitchFamily="34" charset="-128"/>
            </a:endParaRPr>
          </a:p>
        </p:txBody>
      </p:sp>
      <p:sp>
        <p:nvSpPr>
          <p:cNvPr id="110" name="圆角矩形 109"/>
          <p:cNvSpPr/>
          <p:nvPr/>
        </p:nvSpPr>
        <p:spPr>
          <a:xfrm>
            <a:off x="4132971" y="1392043"/>
            <a:ext cx="1872332" cy="5029544"/>
          </a:xfrm>
          <a:prstGeom prst="roundRect">
            <a:avLst>
              <a:gd name="adj" fmla="val 6141"/>
            </a:avLst>
          </a:prstGeom>
          <a:gradFill>
            <a:gsLst>
              <a:gs pos="59000">
                <a:srgbClr val="F7F7F7">
                  <a:alpha val="69000"/>
                </a:srgbClr>
              </a:gs>
              <a:gs pos="100000">
                <a:schemeClr val="bg1">
                  <a:lumMod val="95000"/>
                  <a:alpha val="20000"/>
                </a:schemeClr>
              </a:gs>
              <a:gs pos="0">
                <a:schemeClr val="bg1">
                  <a:alpha val="92000"/>
                </a:schemeClr>
              </a:gs>
            </a:gsLst>
            <a:lin ang="5400000" scaled="0"/>
          </a:gradFill>
          <a:ln>
            <a:gradFill>
              <a:gsLst>
                <a:gs pos="0">
                  <a:srgbClr val="FFC000">
                    <a:alpha val="14000"/>
                  </a:srgbClr>
                </a:gs>
                <a:gs pos="100000">
                  <a:srgbClr val="FFC000">
                    <a:alpha val="71000"/>
                  </a:srgbClr>
                </a:gs>
              </a:gsLst>
              <a:lin ang="16200000" scaled="0"/>
            </a:gradFill>
          </a:ln>
          <a:effectLst>
            <a:glow rad="63500">
              <a:srgbClr val="FFC000">
                <a:alpha val="0"/>
              </a:srgbClr>
            </a:glow>
            <a:outerShdw blurRad="50800" dist="25400" dir="2100000" algn="tl" rotWithShape="0">
              <a:srgbClr val="90580B">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latin typeface="Source Han Sans CN Normal" panose="020B0500000000000000" pitchFamily="34" charset="-128"/>
              <a:ea typeface="Source Han Sans CN Normal" panose="020B0500000000000000" pitchFamily="34" charset="-128"/>
            </a:endParaRPr>
          </a:p>
        </p:txBody>
      </p:sp>
      <p:sp>
        <p:nvSpPr>
          <p:cNvPr id="111" name="圆角矩形 110"/>
          <p:cNvSpPr/>
          <p:nvPr/>
        </p:nvSpPr>
        <p:spPr>
          <a:xfrm>
            <a:off x="6096000" y="1392043"/>
            <a:ext cx="1872332" cy="5029544"/>
          </a:xfrm>
          <a:prstGeom prst="roundRect">
            <a:avLst>
              <a:gd name="adj" fmla="val 6141"/>
            </a:avLst>
          </a:prstGeom>
          <a:gradFill>
            <a:gsLst>
              <a:gs pos="59000">
                <a:srgbClr val="F7F7F7">
                  <a:alpha val="69000"/>
                </a:srgbClr>
              </a:gs>
              <a:gs pos="100000">
                <a:schemeClr val="bg1">
                  <a:lumMod val="95000"/>
                  <a:alpha val="20000"/>
                </a:schemeClr>
              </a:gs>
              <a:gs pos="0">
                <a:schemeClr val="bg1">
                  <a:alpha val="92000"/>
                </a:schemeClr>
              </a:gs>
            </a:gsLst>
            <a:lin ang="5400000" scaled="0"/>
          </a:gradFill>
          <a:ln>
            <a:gradFill>
              <a:gsLst>
                <a:gs pos="0">
                  <a:srgbClr val="FFC000">
                    <a:alpha val="14000"/>
                  </a:srgbClr>
                </a:gs>
                <a:gs pos="100000">
                  <a:srgbClr val="FFC000">
                    <a:alpha val="71000"/>
                  </a:srgbClr>
                </a:gs>
              </a:gsLst>
              <a:lin ang="16200000" scaled="0"/>
            </a:gradFill>
          </a:ln>
          <a:effectLst>
            <a:glow rad="63500">
              <a:srgbClr val="FFC000">
                <a:alpha val="0"/>
              </a:srgbClr>
            </a:glow>
            <a:outerShdw blurRad="50800" dist="25400" dir="2100000" algn="tl" rotWithShape="0">
              <a:srgbClr val="90580B">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latin typeface="Source Han Sans CN Normal" panose="020B0500000000000000" pitchFamily="34" charset="-128"/>
              <a:ea typeface="Source Han Sans CN Normal" panose="020B0500000000000000" pitchFamily="34" charset="-128"/>
            </a:endParaRPr>
          </a:p>
        </p:txBody>
      </p:sp>
      <p:sp>
        <p:nvSpPr>
          <p:cNvPr id="112" name="圆角矩形 111"/>
          <p:cNvSpPr/>
          <p:nvPr/>
        </p:nvSpPr>
        <p:spPr>
          <a:xfrm>
            <a:off x="8059029" y="1392043"/>
            <a:ext cx="1872332" cy="5029544"/>
          </a:xfrm>
          <a:prstGeom prst="roundRect">
            <a:avLst>
              <a:gd name="adj" fmla="val 6141"/>
            </a:avLst>
          </a:prstGeom>
          <a:gradFill flip="none" rotWithShape="1">
            <a:gsLst>
              <a:gs pos="59000">
                <a:srgbClr val="F7F7F7">
                  <a:alpha val="69000"/>
                </a:srgbClr>
              </a:gs>
              <a:gs pos="100000">
                <a:schemeClr val="bg1">
                  <a:lumMod val="95000"/>
                  <a:alpha val="20000"/>
                </a:schemeClr>
              </a:gs>
              <a:gs pos="0">
                <a:schemeClr val="bg1">
                  <a:alpha val="92000"/>
                </a:schemeClr>
              </a:gs>
            </a:gsLst>
            <a:lin ang="5400000" scaled="0"/>
            <a:tileRect/>
          </a:gradFill>
          <a:ln>
            <a:gradFill>
              <a:gsLst>
                <a:gs pos="0">
                  <a:srgbClr val="FFC000">
                    <a:alpha val="14000"/>
                  </a:srgbClr>
                </a:gs>
                <a:gs pos="100000">
                  <a:srgbClr val="FFC000">
                    <a:alpha val="71000"/>
                  </a:srgbClr>
                </a:gs>
              </a:gsLst>
              <a:lin ang="16200000" scaled="0"/>
            </a:gradFill>
          </a:ln>
          <a:effectLst>
            <a:glow rad="63500">
              <a:srgbClr val="FFC000">
                <a:alpha val="0"/>
              </a:srgbClr>
            </a:glow>
            <a:outerShdw blurRad="50800" dist="25400" dir="2100000" algn="tl" rotWithShape="0">
              <a:srgbClr val="90580B">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dirty="0">
              <a:latin typeface="Source Han Sans CN Normal" panose="020B0500000000000000" pitchFamily="34" charset="-128"/>
              <a:ea typeface="Source Han Sans CN Normal" panose="020B0500000000000000" pitchFamily="34" charset="-128"/>
            </a:endParaRPr>
          </a:p>
        </p:txBody>
      </p:sp>
      <p:sp>
        <p:nvSpPr>
          <p:cNvPr id="9" name="圆角矩形 8"/>
          <p:cNvSpPr/>
          <p:nvPr/>
        </p:nvSpPr>
        <p:spPr>
          <a:xfrm>
            <a:off x="10059431" y="1392043"/>
            <a:ext cx="1872332" cy="5029544"/>
          </a:xfrm>
          <a:prstGeom prst="roundRect">
            <a:avLst>
              <a:gd name="adj" fmla="val 6141"/>
            </a:avLst>
          </a:prstGeom>
          <a:gradFill flip="none" rotWithShape="1">
            <a:gsLst>
              <a:gs pos="59000">
                <a:srgbClr val="F7F7F7">
                  <a:alpha val="69000"/>
                </a:srgbClr>
              </a:gs>
              <a:gs pos="100000">
                <a:schemeClr val="bg1">
                  <a:lumMod val="95000"/>
                  <a:alpha val="20000"/>
                </a:schemeClr>
              </a:gs>
              <a:gs pos="0">
                <a:schemeClr val="bg1">
                  <a:alpha val="92000"/>
                </a:schemeClr>
              </a:gs>
            </a:gsLst>
            <a:lin ang="5400000" scaled="0"/>
            <a:tileRect/>
          </a:gradFill>
          <a:ln>
            <a:gradFill>
              <a:gsLst>
                <a:gs pos="0">
                  <a:srgbClr val="FFC000">
                    <a:alpha val="14000"/>
                  </a:srgbClr>
                </a:gs>
                <a:gs pos="100000">
                  <a:srgbClr val="FFC000">
                    <a:alpha val="71000"/>
                  </a:srgbClr>
                </a:gs>
              </a:gsLst>
              <a:lin ang="16200000" scaled="0"/>
            </a:gradFill>
          </a:ln>
          <a:effectLst>
            <a:glow rad="63500">
              <a:srgbClr val="FFC000">
                <a:alpha val="0"/>
              </a:srgbClr>
            </a:glow>
            <a:outerShdw blurRad="50800" dist="25400" dir="2100000" algn="tl" rotWithShape="0">
              <a:srgbClr val="90580B">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dirty="0">
              <a:latin typeface="Source Han Sans CN Normal" panose="020B0500000000000000" pitchFamily="34" charset="-128"/>
              <a:ea typeface="Source Han Sans CN Normal" panose="020B0500000000000000" pitchFamily="34" charset="-128"/>
            </a:endParaRPr>
          </a:p>
        </p:txBody>
      </p:sp>
      <p:pic>
        <p:nvPicPr>
          <p:cNvPr id="7" name="图片 6" descr="复星logo-反白-0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02240" y="255905"/>
            <a:ext cx="1664970" cy="475615"/>
          </a:xfrm>
          <a:prstGeom prst="rect">
            <a:avLst/>
          </a:prstGeom>
        </p:spPr>
      </p:pic>
      <p:sp>
        <p:nvSpPr>
          <p:cNvPr id="5" name="Title 1">
            <a:extLst>
              <a:ext uri="{FF2B5EF4-FFF2-40B4-BE49-F238E27FC236}">
                <a16:creationId xmlns:a16="http://schemas.microsoft.com/office/drawing/2014/main" id="{933BEF9A-44D1-9632-84A8-BA071FF006FF}"/>
              </a:ext>
            </a:extLst>
          </p:cNvPr>
          <p:cNvSpPr txBox="1"/>
          <p:nvPr/>
        </p:nvSpPr>
        <p:spPr>
          <a:xfrm>
            <a:off x="654946" y="214799"/>
            <a:ext cx="5853591" cy="546496"/>
          </a:xfrm>
          <a:prstGeom prst="rect">
            <a:avLst/>
          </a:prstGeom>
          <a:ln w="12700">
            <a:miter lim="400000"/>
          </a:ln>
        </p:spPr>
        <p:txBody>
          <a:bodyPr lIns="45719" rIns="45719" anchor="ctr">
            <a:spAutoFit/>
          </a:bodyPr>
          <a:lstStyle>
            <a:lvl1pPr>
              <a:lnSpc>
                <a:spcPct val="90000"/>
              </a:lnSpc>
              <a:defRPr sz="2800" b="1" spc="300">
                <a:solidFill>
                  <a:srgbClr val="936836"/>
                </a:solidFill>
              </a:defRPr>
            </a:lvl1pPr>
          </a:lstStyle>
          <a:p>
            <a:r>
              <a:rPr lang="en-US" altLang="zh-TW" sz="3200" b="0" spc="0" dirty="0">
                <a:solidFill>
                  <a:srgbClr val="FF9A00"/>
                </a:solidFill>
                <a:latin typeface="Politica" panose="02000506020000090004" pitchFamily="2" charset="0"/>
                <a:ea typeface="STHeiti" panose="02010600040101010101" pitchFamily="2" charset="-122"/>
                <a:cs typeface="Arial" panose="020B0704020202090204" pitchFamily="34" charset="0"/>
              </a:rPr>
              <a:t>YUYUAN</a:t>
            </a:r>
            <a:endParaRPr lang="zh-CN" altLang="en-US" sz="3200" b="0" spc="0" dirty="0">
              <a:solidFill>
                <a:srgbClr val="FF9A00"/>
              </a:solidFill>
              <a:latin typeface="Politica" panose="02000506020000090004" pitchFamily="2" charset="0"/>
              <a:ea typeface="STHeiti" panose="02010600040101010101" pitchFamily="2" charset="-122"/>
              <a:cs typeface="Arial" panose="020B0704020202090204" pitchFamily="34" charset="0"/>
            </a:endParaRPr>
          </a:p>
        </p:txBody>
      </p:sp>
      <p:sp>
        <p:nvSpPr>
          <p:cNvPr id="16" name="文本框 76">
            <a:extLst>
              <a:ext uri="{FF2B5EF4-FFF2-40B4-BE49-F238E27FC236}">
                <a16:creationId xmlns:a16="http://schemas.microsoft.com/office/drawing/2014/main" id="{DB7C0AFC-2B63-76AB-6B75-ABB7DA341C7E}"/>
              </a:ext>
            </a:extLst>
          </p:cNvPr>
          <p:cNvSpPr txBox="1"/>
          <p:nvPr/>
        </p:nvSpPr>
        <p:spPr>
          <a:xfrm>
            <a:off x="588836" y="840572"/>
            <a:ext cx="11238987" cy="523220"/>
          </a:xfrm>
          <a:prstGeom prst="rect">
            <a:avLst/>
          </a:prstGeom>
          <a:noFill/>
        </p:spPr>
        <p:txBody>
          <a:bodyPr wrap="square" rtlCol="0">
            <a:spAutoFit/>
          </a:bodyPr>
          <a:lstStyle/>
          <a:p>
            <a:r>
              <a:rPr lang="en-HK" sz="1400" dirty="0">
                <a:solidFill>
                  <a:schemeClr val="bg1"/>
                </a:solidFill>
                <a:latin typeface="Politica" panose="02000506020000090004" pitchFamily="2" charset="0"/>
                <a:cs typeface="Arial" panose="020B0704020202090204" pitchFamily="34" charset="0"/>
              </a:rPr>
              <a:t>As one of the flagship platforms of Fosun‘s Happiness segment, Yuyuan takes oriental aesthetics as the key strategy to promote Chinese culture to the world,</a:t>
            </a:r>
          </a:p>
          <a:p>
            <a:r>
              <a:rPr lang="en-HK" sz="1400" dirty="0">
                <a:solidFill>
                  <a:schemeClr val="bg1"/>
                </a:solidFill>
                <a:latin typeface="Politica" panose="02000506020000090004" pitchFamily="2" charset="0"/>
                <a:cs typeface="Arial" panose="020B0704020202090204" pitchFamily="34" charset="0"/>
              </a:rPr>
              <a:t>creating happier lives for families worldwide</a:t>
            </a:r>
          </a:p>
        </p:txBody>
      </p:sp>
      <p:sp>
        <p:nvSpPr>
          <p:cNvPr id="21" name="文本框 30">
            <a:extLst>
              <a:ext uri="{FF2B5EF4-FFF2-40B4-BE49-F238E27FC236}">
                <a16:creationId xmlns:a16="http://schemas.microsoft.com/office/drawing/2014/main" id="{901A997A-62BC-E8E7-8B9A-1CEDBBFBEC73}"/>
              </a:ext>
            </a:extLst>
          </p:cNvPr>
          <p:cNvSpPr txBox="1"/>
          <p:nvPr/>
        </p:nvSpPr>
        <p:spPr>
          <a:xfrm>
            <a:off x="2180369" y="1687082"/>
            <a:ext cx="1858448" cy="369330"/>
          </a:xfrm>
          <a:prstGeom prst="rect">
            <a:avLst/>
          </a:prstGeom>
          <a:noFill/>
          <a:ln w="12700" cap="flat">
            <a:noFill/>
            <a:miter lim="400000"/>
          </a:ln>
          <a:effectLst/>
        </p:spPr>
        <p:txBody>
          <a:bodyPr wrap="square" lIns="45719" tIns="45719" rIns="45719" bIns="45719" numCol="1" anchor="t">
            <a:spAutoFit/>
          </a:bodyPr>
          <a:lstStyle>
            <a:lvl1pPr>
              <a:defRPr sz="1600" spc="300">
                <a:solidFill>
                  <a:schemeClr val="accent2"/>
                </a:solidFill>
                <a:latin typeface="微软雅黑"/>
                <a:ea typeface="微软雅黑"/>
                <a:cs typeface="微软雅黑"/>
                <a:sym typeface="微软雅黑"/>
              </a:defRPr>
            </a:lvl1pPr>
          </a:lstStyle>
          <a:p>
            <a:pPr algn="ctr"/>
            <a:r>
              <a:rPr lang="en-US" altLang="zh-TW" sz="1800" spc="0" dirty="0">
                <a:solidFill>
                  <a:srgbClr val="FF9A00"/>
                </a:solidFill>
                <a:latin typeface="Politica" panose="02000506020000090004" pitchFamily="2" charset="0"/>
                <a:ea typeface="STHeiti" panose="02010600040101010101" pitchFamily="2" charset="-122"/>
                <a:cs typeface="Arial" panose="020B0704020202090204" pitchFamily="34" charset="0"/>
              </a:rPr>
              <a:t>JEWELRY</a:t>
            </a:r>
            <a:r>
              <a:rPr lang="zh-TW" altLang="en-US" sz="1800" spc="0" dirty="0">
                <a:solidFill>
                  <a:srgbClr val="FF9A00"/>
                </a:solidFill>
                <a:latin typeface="Politica" panose="02000506020000090004" pitchFamily="2" charset="0"/>
                <a:cs typeface="Arial" panose="020B0704020202090204" pitchFamily="34" charset="0"/>
              </a:rPr>
              <a:t> </a:t>
            </a:r>
            <a:r>
              <a:rPr lang="en-US" altLang="zh-TW" sz="1800" spc="0" dirty="0">
                <a:solidFill>
                  <a:srgbClr val="FF9A00"/>
                </a:solidFill>
                <a:latin typeface="Politica" panose="02000506020000090004" pitchFamily="2" charset="0"/>
                <a:ea typeface="STHeiti" panose="02010600040101010101" pitchFamily="2" charset="-122"/>
                <a:cs typeface="Arial" panose="020B0704020202090204" pitchFamily="34" charset="0"/>
              </a:rPr>
              <a:t>AND</a:t>
            </a:r>
            <a:r>
              <a:rPr lang="zh-TW" altLang="en-US" sz="1800" spc="0" dirty="0">
                <a:solidFill>
                  <a:srgbClr val="FF9A00"/>
                </a:solidFill>
                <a:latin typeface="Politica" panose="02000506020000090004" pitchFamily="2" charset="0"/>
                <a:cs typeface="Arial" panose="020B0704020202090204" pitchFamily="34" charset="0"/>
              </a:rPr>
              <a:t> </a:t>
            </a:r>
            <a:r>
              <a:rPr lang="en-US" altLang="zh-TW" sz="1800" spc="0" dirty="0">
                <a:solidFill>
                  <a:srgbClr val="FF9A00"/>
                </a:solidFill>
                <a:latin typeface="Politica" panose="02000506020000090004" pitchFamily="2" charset="0"/>
                <a:ea typeface="STHeiti" panose="02010600040101010101" pitchFamily="2" charset="-122"/>
                <a:cs typeface="Arial" panose="020B0704020202090204" pitchFamily="34" charset="0"/>
              </a:rPr>
              <a:t>FASHION</a:t>
            </a:r>
            <a:endParaRPr lang="zh-CN" altLang="en-US" sz="1800" spc="0" dirty="0">
              <a:solidFill>
                <a:srgbClr val="FF9A00"/>
              </a:solidFill>
              <a:latin typeface="Politica" panose="02000506020000090004" pitchFamily="2" charset="0"/>
              <a:ea typeface="STHeiti" panose="02010600040101010101" pitchFamily="2" charset="-122"/>
              <a:cs typeface="Arial" panose="020B0704020202090204" pitchFamily="34" charset="0"/>
            </a:endParaRPr>
          </a:p>
        </p:txBody>
      </p:sp>
      <p:sp>
        <p:nvSpPr>
          <p:cNvPr id="31" name="文本框 30">
            <a:extLst>
              <a:ext uri="{FF2B5EF4-FFF2-40B4-BE49-F238E27FC236}">
                <a16:creationId xmlns:a16="http://schemas.microsoft.com/office/drawing/2014/main" id="{F8622603-67C6-A0D5-A015-3347AEBDB981}"/>
              </a:ext>
            </a:extLst>
          </p:cNvPr>
          <p:cNvSpPr txBox="1"/>
          <p:nvPr/>
        </p:nvSpPr>
        <p:spPr>
          <a:xfrm>
            <a:off x="4140590" y="1683139"/>
            <a:ext cx="1857211" cy="369330"/>
          </a:xfrm>
          <a:prstGeom prst="rect">
            <a:avLst/>
          </a:prstGeom>
          <a:noFill/>
          <a:ln w="12700" cap="flat">
            <a:noFill/>
            <a:miter lim="400000"/>
          </a:ln>
          <a:effectLst/>
        </p:spPr>
        <p:txBody>
          <a:bodyPr wrap="square" lIns="45719" tIns="45719" rIns="45719" bIns="45719" numCol="1" anchor="t">
            <a:spAutoFit/>
          </a:bodyPr>
          <a:lstStyle>
            <a:lvl1pPr>
              <a:defRPr sz="1600" spc="300">
                <a:solidFill>
                  <a:schemeClr val="accent2"/>
                </a:solidFill>
                <a:latin typeface="微软雅黑"/>
                <a:ea typeface="微软雅黑"/>
                <a:cs typeface="微软雅黑"/>
                <a:sym typeface="微软雅黑"/>
              </a:defRPr>
            </a:lvl1pPr>
          </a:lstStyle>
          <a:p>
            <a:pPr algn="ctr"/>
            <a:r>
              <a:rPr lang="en-US" altLang="zh-TW" sz="1800" spc="0" dirty="0">
                <a:solidFill>
                  <a:srgbClr val="FF9A00"/>
                </a:solidFill>
                <a:latin typeface="Politica" panose="02000506020000090004" pitchFamily="2" charset="0"/>
                <a:ea typeface="STHeiti" panose="02010600040101010101" pitchFamily="2" charset="-122"/>
                <a:cs typeface="Arial" panose="020B0704020202090204" pitchFamily="34" charset="0"/>
              </a:rPr>
              <a:t>FOOD</a:t>
            </a:r>
            <a:r>
              <a:rPr lang="zh-TW" altLang="en-US" sz="1800" spc="0" dirty="0">
                <a:solidFill>
                  <a:srgbClr val="FF9A00"/>
                </a:solidFill>
                <a:latin typeface="Politica" panose="02000506020000090004" pitchFamily="2" charset="0"/>
                <a:ea typeface="STHeiti" panose="02010600040101010101" pitchFamily="2" charset="-122"/>
                <a:cs typeface="Arial" panose="020B0704020202090204" pitchFamily="34" charset="0"/>
              </a:rPr>
              <a:t> </a:t>
            </a:r>
            <a:r>
              <a:rPr lang="en-US" altLang="zh-TW" sz="1800" spc="0" dirty="0">
                <a:solidFill>
                  <a:srgbClr val="FF9A00"/>
                </a:solidFill>
                <a:latin typeface="Politica" panose="02000506020000090004" pitchFamily="2" charset="0"/>
                <a:ea typeface="STHeiti" panose="02010600040101010101" pitchFamily="2" charset="-122"/>
                <a:cs typeface="Arial" panose="020B0704020202090204" pitchFamily="34" charset="0"/>
              </a:rPr>
              <a:t>AND</a:t>
            </a:r>
            <a:r>
              <a:rPr lang="zh-TW" altLang="en-US" sz="1800" spc="0" dirty="0">
                <a:solidFill>
                  <a:srgbClr val="FF9A00"/>
                </a:solidFill>
                <a:latin typeface="Politica" panose="02000506020000090004" pitchFamily="2" charset="0"/>
                <a:ea typeface="STHeiti" panose="02010600040101010101" pitchFamily="2" charset="-122"/>
                <a:cs typeface="Arial" panose="020B0704020202090204" pitchFamily="34" charset="0"/>
              </a:rPr>
              <a:t> </a:t>
            </a:r>
            <a:r>
              <a:rPr lang="en-US" altLang="zh-TW" sz="1800" spc="0" dirty="0">
                <a:solidFill>
                  <a:srgbClr val="FF9A00"/>
                </a:solidFill>
                <a:latin typeface="Politica" panose="02000506020000090004" pitchFamily="2" charset="0"/>
                <a:ea typeface="STHeiti" panose="02010600040101010101" pitchFamily="2" charset="-122"/>
                <a:cs typeface="Arial" panose="020B0704020202090204" pitchFamily="34" charset="0"/>
              </a:rPr>
              <a:t>BEVERAGE</a:t>
            </a:r>
            <a:endParaRPr lang="zh-CN" altLang="en-US" sz="1800" b="1" dirty="0">
              <a:solidFill>
                <a:srgbClr val="FF9A00"/>
              </a:solidFill>
              <a:latin typeface="HYQIHEIX1-35W THIN" pitchFamily="18" charset="-122"/>
              <a:ea typeface="HYQIHEIX1-35W THIN" pitchFamily="18" charset="-122"/>
              <a:cs typeface="Arial" panose="020B0604020202020204" pitchFamily="34" charset="0"/>
            </a:endParaRPr>
          </a:p>
        </p:txBody>
      </p:sp>
      <p:sp>
        <p:nvSpPr>
          <p:cNvPr id="33" name="文本框 30">
            <a:extLst>
              <a:ext uri="{FF2B5EF4-FFF2-40B4-BE49-F238E27FC236}">
                <a16:creationId xmlns:a16="http://schemas.microsoft.com/office/drawing/2014/main" id="{A850C19A-8D9C-725C-4203-50A458EE9C31}"/>
              </a:ext>
            </a:extLst>
          </p:cNvPr>
          <p:cNvSpPr txBox="1"/>
          <p:nvPr/>
        </p:nvSpPr>
        <p:spPr>
          <a:xfrm>
            <a:off x="6095999" y="1674040"/>
            <a:ext cx="1872331" cy="369330"/>
          </a:xfrm>
          <a:prstGeom prst="rect">
            <a:avLst/>
          </a:prstGeom>
          <a:noFill/>
          <a:ln w="12700" cap="flat">
            <a:noFill/>
            <a:miter lim="400000"/>
          </a:ln>
          <a:effectLst/>
        </p:spPr>
        <p:txBody>
          <a:bodyPr wrap="square" lIns="45719" tIns="45719" rIns="45719" bIns="45719" numCol="1" anchor="t">
            <a:spAutoFit/>
          </a:bodyPr>
          <a:lstStyle>
            <a:lvl1pPr>
              <a:defRPr sz="1600" spc="300">
                <a:solidFill>
                  <a:schemeClr val="accent2"/>
                </a:solidFill>
                <a:latin typeface="微软雅黑"/>
                <a:ea typeface="微软雅黑"/>
                <a:cs typeface="微软雅黑"/>
                <a:sym typeface="微软雅黑"/>
              </a:defRPr>
            </a:lvl1pPr>
          </a:lstStyle>
          <a:p>
            <a:pPr algn="ctr"/>
            <a:r>
              <a:rPr lang="en-US" altLang="zh-TW" sz="1800" spc="0" dirty="0">
                <a:solidFill>
                  <a:srgbClr val="FF9A00"/>
                </a:solidFill>
                <a:latin typeface="Politica" panose="02000506020000090004" pitchFamily="2" charset="0"/>
                <a:ea typeface="STHeiti" panose="02010600040101010101" pitchFamily="2" charset="-122"/>
                <a:cs typeface="Arial" panose="020B0704020202090204" pitchFamily="34" charset="0"/>
              </a:rPr>
              <a:t>SPIRITS</a:t>
            </a:r>
            <a:r>
              <a:rPr lang="zh-TW" altLang="en-US" sz="1800" spc="0" dirty="0">
                <a:solidFill>
                  <a:srgbClr val="FF9A00"/>
                </a:solidFill>
                <a:latin typeface="Politica" panose="02000506020000090004" pitchFamily="2" charset="0"/>
                <a:ea typeface="STHeiti" panose="02010600040101010101" pitchFamily="2" charset="-122"/>
                <a:cs typeface="Arial" panose="020B0704020202090204" pitchFamily="34" charset="0"/>
              </a:rPr>
              <a:t> </a:t>
            </a:r>
            <a:r>
              <a:rPr lang="en-US" altLang="zh-TW" sz="1800" spc="0" dirty="0">
                <a:solidFill>
                  <a:srgbClr val="FF9A00"/>
                </a:solidFill>
                <a:latin typeface="Politica" panose="02000506020000090004" pitchFamily="2" charset="0"/>
                <a:ea typeface="STHeiti" panose="02010600040101010101" pitchFamily="2" charset="-122"/>
                <a:cs typeface="Arial" panose="020B0704020202090204" pitchFamily="34" charset="0"/>
              </a:rPr>
              <a:t>AND</a:t>
            </a:r>
            <a:r>
              <a:rPr lang="zh-TW" altLang="en-US" sz="1800" spc="0" dirty="0">
                <a:solidFill>
                  <a:srgbClr val="FF9A00"/>
                </a:solidFill>
                <a:latin typeface="Politica" panose="02000506020000090004" pitchFamily="2" charset="0"/>
                <a:ea typeface="STHeiti" panose="02010600040101010101" pitchFamily="2" charset="-122"/>
                <a:cs typeface="Arial" panose="020B0704020202090204" pitchFamily="34" charset="0"/>
              </a:rPr>
              <a:t> </a:t>
            </a:r>
            <a:r>
              <a:rPr lang="en-US" altLang="zh-TW" sz="1800" spc="0" dirty="0">
                <a:solidFill>
                  <a:srgbClr val="FF9A00"/>
                </a:solidFill>
                <a:latin typeface="Politica" panose="02000506020000090004" pitchFamily="2" charset="0"/>
                <a:ea typeface="STHeiti" panose="02010600040101010101" pitchFamily="2" charset="-122"/>
                <a:cs typeface="Arial" panose="020B0704020202090204" pitchFamily="34" charset="0"/>
              </a:rPr>
              <a:t>LIQUOR</a:t>
            </a:r>
            <a:endParaRPr lang="zh-CN" altLang="en-US" sz="1800" b="1" dirty="0">
              <a:solidFill>
                <a:srgbClr val="FF9A00"/>
              </a:solidFill>
              <a:latin typeface="HYQIHEIX1-35W THIN" pitchFamily="18" charset="-122"/>
              <a:ea typeface="HYQIHEIX1-35W THIN" pitchFamily="18" charset="-122"/>
              <a:cs typeface="Arial" panose="020B0604020202020204" pitchFamily="34" charset="0"/>
            </a:endParaRPr>
          </a:p>
        </p:txBody>
      </p:sp>
      <p:sp>
        <p:nvSpPr>
          <p:cNvPr id="34" name="文本框 30">
            <a:extLst>
              <a:ext uri="{FF2B5EF4-FFF2-40B4-BE49-F238E27FC236}">
                <a16:creationId xmlns:a16="http://schemas.microsoft.com/office/drawing/2014/main" id="{1D2FACDC-575E-B6BB-16B9-D71D79EE7213}"/>
              </a:ext>
            </a:extLst>
          </p:cNvPr>
          <p:cNvSpPr txBox="1"/>
          <p:nvPr/>
        </p:nvSpPr>
        <p:spPr>
          <a:xfrm>
            <a:off x="8041884" y="1684314"/>
            <a:ext cx="1870466" cy="369330"/>
          </a:xfrm>
          <a:prstGeom prst="rect">
            <a:avLst/>
          </a:prstGeom>
          <a:noFill/>
          <a:ln w="12700" cap="flat">
            <a:noFill/>
            <a:miter lim="400000"/>
          </a:ln>
          <a:effectLst/>
        </p:spPr>
        <p:txBody>
          <a:bodyPr wrap="square" lIns="45719" tIns="45719" rIns="45719" bIns="45719" numCol="1" anchor="t">
            <a:spAutoFit/>
          </a:bodyPr>
          <a:lstStyle>
            <a:lvl1pPr>
              <a:defRPr sz="1600" spc="300">
                <a:solidFill>
                  <a:schemeClr val="accent2"/>
                </a:solidFill>
                <a:latin typeface="微软雅黑"/>
                <a:ea typeface="微软雅黑"/>
                <a:cs typeface="微软雅黑"/>
                <a:sym typeface="微软雅黑"/>
              </a:defRPr>
            </a:lvl1pPr>
          </a:lstStyle>
          <a:p>
            <a:pPr algn="ctr"/>
            <a:r>
              <a:rPr lang="en-US" altLang="zh-TW" sz="1800" spc="0" dirty="0">
                <a:solidFill>
                  <a:srgbClr val="FF9A00"/>
                </a:solidFill>
                <a:latin typeface="Politica" panose="02000506020000090004" pitchFamily="2" charset="0"/>
                <a:ea typeface="STHeiti" panose="02010600040101010101" pitchFamily="2" charset="-122"/>
                <a:cs typeface="Arial" panose="020B0704020202090204" pitchFamily="34" charset="0"/>
              </a:rPr>
              <a:t>CHINESE</a:t>
            </a:r>
            <a:r>
              <a:rPr lang="zh-TW" altLang="en-US" sz="1800" spc="0" dirty="0">
                <a:solidFill>
                  <a:srgbClr val="FF9A00"/>
                </a:solidFill>
                <a:latin typeface="Politica" panose="02000506020000090004" pitchFamily="2" charset="0"/>
                <a:ea typeface="STHeiti" panose="02010600040101010101" pitchFamily="2" charset="-122"/>
                <a:cs typeface="Arial" panose="020B0704020202090204" pitchFamily="34" charset="0"/>
              </a:rPr>
              <a:t> </a:t>
            </a:r>
            <a:r>
              <a:rPr lang="en-US" altLang="zh-TW" sz="1800" spc="0" dirty="0">
                <a:solidFill>
                  <a:srgbClr val="FF9A00"/>
                </a:solidFill>
                <a:latin typeface="Politica" panose="02000506020000090004" pitchFamily="2" charset="0"/>
                <a:ea typeface="STHeiti" panose="02010600040101010101" pitchFamily="2" charset="-122"/>
                <a:cs typeface="Arial" panose="020B0704020202090204" pitchFamily="34" charset="0"/>
              </a:rPr>
              <a:t>WATCHES</a:t>
            </a:r>
            <a:endParaRPr lang="zh-CN" altLang="en-US" sz="1800" b="1" dirty="0">
              <a:solidFill>
                <a:srgbClr val="FF9A00"/>
              </a:solidFill>
              <a:latin typeface="HYQIHEIX1-35W THIN" pitchFamily="18" charset="-122"/>
              <a:ea typeface="HYQIHEIX1-35W THIN" pitchFamily="18" charset="-122"/>
              <a:cs typeface="Arial" panose="020B0604020202020204" pitchFamily="34" charset="0"/>
            </a:endParaRPr>
          </a:p>
        </p:txBody>
      </p:sp>
      <p:sp>
        <p:nvSpPr>
          <p:cNvPr id="35" name="文本框 30">
            <a:extLst>
              <a:ext uri="{FF2B5EF4-FFF2-40B4-BE49-F238E27FC236}">
                <a16:creationId xmlns:a16="http://schemas.microsoft.com/office/drawing/2014/main" id="{4F46ACFC-33C9-1811-2100-2E54B505C7BD}"/>
              </a:ext>
            </a:extLst>
          </p:cNvPr>
          <p:cNvSpPr txBox="1"/>
          <p:nvPr/>
        </p:nvSpPr>
        <p:spPr>
          <a:xfrm>
            <a:off x="10059431" y="1674040"/>
            <a:ext cx="1872332" cy="369330"/>
          </a:xfrm>
          <a:prstGeom prst="rect">
            <a:avLst/>
          </a:prstGeom>
          <a:noFill/>
          <a:ln w="12700" cap="flat">
            <a:noFill/>
            <a:miter lim="400000"/>
          </a:ln>
          <a:effectLst/>
        </p:spPr>
        <p:txBody>
          <a:bodyPr wrap="square" lIns="45719" tIns="45719" rIns="45719" bIns="45719" numCol="1" anchor="t">
            <a:spAutoFit/>
          </a:bodyPr>
          <a:lstStyle>
            <a:lvl1pPr>
              <a:defRPr sz="1600" spc="300">
                <a:solidFill>
                  <a:schemeClr val="accent2"/>
                </a:solidFill>
                <a:latin typeface="微软雅黑"/>
                <a:ea typeface="微软雅黑"/>
                <a:cs typeface="微软雅黑"/>
                <a:sym typeface="微软雅黑"/>
              </a:defRPr>
            </a:lvl1pPr>
          </a:lstStyle>
          <a:p>
            <a:pPr algn="ctr"/>
            <a:r>
              <a:rPr lang="en-US" altLang="zh-TW" sz="1800" spc="0" dirty="0">
                <a:solidFill>
                  <a:srgbClr val="FF9A00"/>
                </a:solidFill>
                <a:latin typeface="Politica" panose="02000506020000090004" pitchFamily="2" charset="0"/>
                <a:ea typeface="STHeiti" panose="02010600040101010101" pitchFamily="2" charset="-122"/>
                <a:cs typeface="Arial" panose="020B0704020202090204" pitchFamily="34" charset="0"/>
              </a:rPr>
              <a:t>BEAUTY</a:t>
            </a:r>
            <a:r>
              <a:rPr lang="zh-TW" altLang="en-US" sz="1800" spc="0" dirty="0">
                <a:solidFill>
                  <a:srgbClr val="FF9A00"/>
                </a:solidFill>
                <a:latin typeface="Politica" panose="02000506020000090004" pitchFamily="2" charset="0"/>
                <a:ea typeface="STHeiti" panose="02010600040101010101" pitchFamily="2" charset="-122"/>
                <a:cs typeface="Arial" panose="020B0704020202090204" pitchFamily="34" charset="0"/>
              </a:rPr>
              <a:t> </a:t>
            </a:r>
            <a:r>
              <a:rPr lang="en-US" altLang="zh-TW" sz="1800" spc="0" dirty="0">
                <a:solidFill>
                  <a:srgbClr val="FF9A00"/>
                </a:solidFill>
                <a:latin typeface="Politica" panose="02000506020000090004" pitchFamily="2" charset="0"/>
                <a:ea typeface="STHeiti" panose="02010600040101010101" pitchFamily="2" charset="-122"/>
                <a:cs typeface="Arial" panose="020B0704020202090204" pitchFamily="34" charset="0"/>
              </a:rPr>
              <a:t>AND</a:t>
            </a:r>
            <a:r>
              <a:rPr lang="zh-TW" altLang="en-US" sz="1800" spc="0" dirty="0">
                <a:solidFill>
                  <a:srgbClr val="FF9A00"/>
                </a:solidFill>
                <a:latin typeface="Politica" panose="02000506020000090004" pitchFamily="2" charset="0"/>
                <a:ea typeface="STHeiti" panose="02010600040101010101" pitchFamily="2" charset="-122"/>
                <a:cs typeface="Arial" panose="020B0704020202090204" pitchFamily="34" charset="0"/>
              </a:rPr>
              <a:t> </a:t>
            </a:r>
            <a:r>
              <a:rPr lang="en-US" altLang="zh-TW" sz="1800" spc="0" dirty="0">
                <a:solidFill>
                  <a:srgbClr val="FF9A00"/>
                </a:solidFill>
                <a:latin typeface="Politica" panose="02000506020000090004" pitchFamily="2" charset="0"/>
                <a:ea typeface="STHeiti" panose="02010600040101010101" pitchFamily="2" charset="-122"/>
                <a:cs typeface="Arial" panose="020B0704020202090204" pitchFamily="34" charset="0"/>
              </a:rPr>
              <a:t>HEALTH</a:t>
            </a:r>
            <a:endParaRPr lang="zh-CN" altLang="en-US" sz="1800" b="1" dirty="0">
              <a:solidFill>
                <a:srgbClr val="FF9A00"/>
              </a:solidFill>
              <a:latin typeface="HYQIHEIX1-35W THIN" pitchFamily="18" charset="-122"/>
              <a:ea typeface="HYQIHEIX1-35W THIN" pitchFamily="18" charset="-122"/>
              <a:cs typeface="Arial" panose="020B0604020202020204" pitchFamily="34" charset="0"/>
            </a:endParaRPr>
          </a:p>
        </p:txBody>
      </p:sp>
      <p:sp>
        <p:nvSpPr>
          <p:cNvPr id="36" name="文本框 30">
            <a:extLst>
              <a:ext uri="{FF2B5EF4-FFF2-40B4-BE49-F238E27FC236}">
                <a16:creationId xmlns:a16="http://schemas.microsoft.com/office/drawing/2014/main" id="{8DED50F7-CF78-7434-5A17-DA03C90218E1}"/>
              </a:ext>
            </a:extLst>
          </p:cNvPr>
          <p:cNvSpPr txBox="1"/>
          <p:nvPr/>
        </p:nvSpPr>
        <p:spPr>
          <a:xfrm>
            <a:off x="187229" y="1585483"/>
            <a:ext cx="1892017" cy="646329"/>
          </a:xfrm>
          <a:prstGeom prst="rect">
            <a:avLst/>
          </a:prstGeom>
          <a:noFill/>
          <a:ln w="12700" cap="flat">
            <a:noFill/>
            <a:miter lim="400000"/>
          </a:ln>
          <a:effectLst/>
        </p:spPr>
        <p:txBody>
          <a:bodyPr wrap="square" lIns="45719" tIns="45719" rIns="45719" bIns="45719" numCol="1" anchor="t">
            <a:spAutoFit/>
          </a:bodyPr>
          <a:lstStyle>
            <a:lvl1pPr>
              <a:defRPr sz="1600" spc="300">
                <a:solidFill>
                  <a:schemeClr val="accent2"/>
                </a:solidFill>
                <a:latin typeface="微软雅黑"/>
                <a:ea typeface="微软雅黑"/>
                <a:cs typeface="微软雅黑"/>
                <a:sym typeface="微软雅黑"/>
              </a:defRPr>
            </a:lvl1pPr>
          </a:lstStyle>
          <a:p>
            <a:pPr algn="ctr"/>
            <a:r>
              <a:rPr lang="en-US" altLang="zh-TW" sz="1800" spc="0" dirty="0">
                <a:solidFill>
                  <a:srgbClr val="FF9A00"/>
                </a:solidFill>
                <a:latin typeface="Politica" panose="02000506020000090004" pitchFamily="2" charset="0"/>
                <a:ea typeface="STHeiti" panose="02010600040101010101" pitchFamily="2" charset="-122"/>
                <a:cs typeface="Arial" panose="020B0704020202090204" pitchFamily="34" charset="0"/>
              </a:rPr>
              <a:t>YUYUAN</a:t>
            </a:r>
            <a:r>
              <a:rPr lang="zh-TW" altLang="en-US" sz="1800" spc="0" dirty="0">
                <a:solidFill>
                  <a:srgbClr val="FF9A00"/>
                </a:solidFill>
                <a:latin typeface="Politica" panose="02000506020000090004" pitchFamily="2" charset="0"/>
                <a:ea typeface="STHeiti" panose="02010600040101010101" pitchFamily="2" charset="-122"/>
                <a:cs typeface="Arial" panose="020B0704020202090204" pitchFamily="34" charset="0"/>
              </a:rPr>
              <a:t> </a:t>
            </a:r>
            <a:r>
              <a:rPr lang="en-US" altLang="zh-TW" sz="1800" spc="0" dirty="0">
                <a:solidFill>
                  <a:srgbClr val="FF9A00"/>
                </a:solidFill>
                <a:latin typeface="Politica" panose="02000506020000090004" pitchFamily="2" charset="0"/>
                <a:ea typeface="STHeiti" panose="02010600040101010101" pitchFamily="2" charset="-122"/>
                <a:cs typeface="Arial" panose="020B0704020202090204" pitchFamily="34" charset="0"/>
              </a:rPr>
              <a:t>GARDEN</a:t>
            </a:r>
            <a:r>
              <a:rPr lang="zh-TW" altLang="en-US" sz="1800" spc="0" dirty="0">
                <a:solidFill>
                  <a:srgbClr val="FF9A00"/>
                </a:solidFill>
                <a:latin typeface="Politica" panose="02000506020000090004" pitchFamily="2" charset="0"/>
                <a:ea typeface="STHeiti" panose="02010600040101010101" pitchFamily="2" charset="-122"/>
                <a:cs typeface="Arial" panose="020B0704020202090204" pitchFamily="34" charset="0"/>
              </a:rPr>
              <a:t> </a:t>
            </a:r>
            <a:endParaRPr lang="en-HK" altLang="zh-TW" sz="1800" spc="0" dirty="0">
              <a:solidFill>
                <a:srgbClr val="FF9A00"/>
              </a:solidFill>
              <a:latin typeface="Politica" panose="02000506020000090004" pitchFamily="2" charset="0"/>
              <a:ea typeface="STHeiti" panose="02010600040101010101" pitchFamily="2" charset="-122"/>
              <a:cs typeface="Arial" panose="020B0704020202090204" pitchFamily="34" charset="0"/>
            </a:endParaRPr>
          </a:p>
          <a:p>
            <a:pPr algn="ctr"/>
            <a:r>
              <a:rPr lang="en-US" altLang="zh-TW" sz="1800" spc="0" dirty="0">
                <a:solidFill>
                  <a:srgbClr val="FF9A00"/>
                </a:solidFill>
                <a:latin typeface="Politica" panose="02000506020000090004" pitchFamily="2" charset="0"/>
                <a:ea typeface="STHeiti" panose="02010600040101010101" pitchFamily="2" charset="-122"/>
                <a:cs typeface="Arial" panose="020B0704020202090204" pitchFamily="34" charset="0"/>
              </a:rPr>
              <a:t>LANTERN</a:t>
            </a:r>
            <a:r>
              <a:rPr lang="zh-TW" altLang="en-US" sz="1800" spc="0" dirty="0">
                <a:solidFill>
                  <a:srgbClr val="FF9A00"/>
                </a:solidFill>
                <a:latin typeface="Politica" panose="02000506020000090004" pitchFamily="2" charset="0"/>
                <a:ea typeface="STHeiti" panose="02010600040101010101" pitchFamily="2" charset="-122"/>
                <a:cs typeface="Arial" panose="020B0704020202090204" pitchFamily="34" charset="0"/>
              </a:rPr>
              <a:t> </a:t>
            </a:r>
            <a:r>
              <a:rPr lang="en-US" altLang="zh-TW" sz="1800" spc="0" dirty="0">
                <a:solidFill>
                  <a:srgbClr val="FF9A00"/>
                </a:solidFill>
                <a:latin typeface="Politica" panose="02000506020000090004" pitchFamily="2" charset="0"/>
                <a:ea typeface="STHeiti" panose="02010600040101010101" pitchFamily="2" charset="-122"/>
                <a:cs typeface="Arial" panose="020B0704020202090204" pitchFamily="34" charset="0"/>
              </a:rPr>
              <a:t>FESTIVAL</a:t>
            </a:r>
            <a:endParaRPr lang="zh-CN" altLang="en-US" sz="1800" b="1" dirty="0">
              <a:solidFill>
                <a:srgbClr val="FF9A00"/>
              </a:solidFill>
              <a:latin typeface="HYQIHEIX1-35W THIN" pitchFamily="18" charset="-122"/>
              <a:ea typeface="HYQIHEIX1-35W THIN" pitchFamily="18" charset="-122"/>
              <a:cs typeface="Arial" panose="020B0604020202020204" pitchFamily="34" charset="0"/>
            </a:endParaRPr>
          </a:p>
        </p:txBody>
      </p:sp>
      <p:sp>
        <p:nvSpPr>
          <p:cNvPr id="37" name="文本框 44">
            <a:extLst>
              <a:ext uri="{FF2B5EF4-FFF2-40B4-BE49-F238E27FC236}">
                <a16:creationId xmlns:a16="http://schemas.microsoft.com/office/drawing/2014/main" id="{9AD7F613-EF36-E10D-A265-BE8CD962EC57}"/>
              </a:ext>
            </a:extLst>
          </p:cNvPr>
          <p:cNvSpPr txBox="1"/>
          <p:nvPr/>
        </p:nvSpPr>
        <p:spPr>
          <a:xfrm>
            <a:off x="8222400" y="4738681"/>
            <a:ext cx="1545590" cy="415498"/>
          </a:xfrm>
          <a:prstGeom prst="rect">
            <a:avLst/>
          </a:prstGeom>
          <a:noFill/>
        </p:spPr>
        <p:txBody>
          <a:bodyPr wrap="square">
            <a:spAutoFit/>
          </a:bodyPr>
          <a:lstStyle/>
          <a:p>
            <a:pPr>
              <a:defRPr sz="2000" b="1">
                <a:solidFill>
                  <a:srgbClr val="E56C0A"/>
                </a:solidFill>
                <a:latin typeface="微软雅黑"/>
                <a:ea typeface="微软雅黑"/>
                <a:cs typeface="微软雅黑"/>
                <a:sym typeface="微软雅黑"/>
              </a:defRPr>
            </a:pPr>
            <a:r>
              <a:rPr lang="en-CA" altLang="zh-CN" sz="1050" b="0" dirty="0">
                <a:solidFill>
                  <a:schemeClr val="bg1"/>
                </a:solidFill>
                <a:latin typeface="Politica" panose="02000503000000000000" pitchFamily="2" charset="0"/>
                <a:ea typeface="HYQIHEIX1-35W THIN" pitchFamily="18" charset="-122"/>
                <a:cs typeface="Arial" panose="020B0604020202020204" pitchFamily="34" charset="0"/>
              </a:rPr>
              <a:t>Two Chinese watchmakers, </a:t>
            </a:r>
          </a:p>
          <a:p>
            <a:pPr>
              <a:defRPr sz="2000" b="1">
                <a:solidFill>
                  <a:srgbClr val="E56C0A"/>
                </a:solidFill>
                <a:latin typeface="微软雅黑"/>
                <a:ea typeface="微软雅黑"/>
                <a:cs typeface="微软雅黑"/>
                <a:sym typeface="微软雅黑"/>
              </a:defRPr>
            </a:pPr>
            <a:r>
              <a:rPr lang="en-CA" altLang="zh-CN" sz="1050" b="0" dirty="0">
                <a:solidFill>
                  <a:schemeClr val="bg1"/>
                </a:solidFill>
                <a:latin typeface="Politica" panose="02000503000000000000" pitchFamily="2" charset="0"/>
                <a:ea typeface="HYQIHEIX1-35W THIN" pitchFamily="18" charset="-122"/>
                <a:cs typeface="Arial" panose="020B0604020202020204" pitchFamily="34" charset="0"/>
              </a:rPr>
              <a:t>and one Chinese chip</a:t>
            </a:r>
          </a:p>
        </p:txBody>
      </p:sp>
      <p:sp>
        <p:nvSpPr>
          <p:cNvPr id="38" name="文本框 46">
            <a:extLst>
              <a:ext uri="{FF2B5EF4-FFF2-40B4-BE49-F238E27FC236}">
                <a16:creationId xmlns:a16="http://schemas.microsoft.com/office/drawing/2014/main" id="{23A7EB8A-D17D-D266-EBF5-202B28175D1D}"/>
              </a:ext>
            </a:extLst>
          </p:cNvPr>
          <p:cNvSpPr txBox="1"/>
          <p:nvPr/>
        </p:nvSpPr>
        <p:spPr>
          <a:xfrm>
            <a:off x="4140918" y="4713427"/>
            <a:ext cx="1881530" cy="900246"/>
          </a:xfrm>
          <a:prstGeom prst="rect">
            <a:avLst/>
          </a:prstGeom>
          <a:noFill/>
        </p:spPr>
        <p:txBody>
          <a:bodyPr wrap="square">
            <a:spAutoFit/>
          </a:bodyPr>
          <a:lstStyle/>
          <a:p>
            <a:pPr marL="171450" indent="-171450">
              <a:buFont typeface="Arial" panose="020B0604020202020204" pitchFamily="34" charset="0"/>
              <a:buChar char="•"/>
              <a:defRPr sz="2000" b="1">
                <a:solidFill>
                  <a:srgbClr val="E56C0A"/>
                </a:solidFill>
                <a:latin typeface="微软雅黑" pitchFamily="34" charset="-122"/>
                <a:ea typeface="微软雅黑" pitchFamily="34" charset="-122"/>
                <a:cs typeface="微软雅黑" pitchFamily="34" charset="-122"/>
                <a:sym typeface="微软雅黑" pitchFamily="34" charset="-122"/>
              </a:defRPr>
            </a:pPr>
            <a:r>
              <a:rPr lang="en-CA" altLang="zh-CN" sz="1050" dirty="0">
                <a:solidFill>
                  <a:schemeClr val="bg1"/>
                </a:solidFill>
                <a:latin typeface="Politica" panose="02000503000000000000" pitchFamily="2" charset="0"/>
                <a:cs typeface="Arial" panose="020B0604020202020204" pitchFamily="34" charset="0"/>
              </a:rPr>
              <a:t>Accelerated</a:t>
            </a:r>
            <a:r>
              <a:rPr lang="en-CA" altLang="zh-CN" sz="1050" b="0" dirty="0">
                <a:solidFill>
                  <a:schemeClr val="bg1"/>
                </a:solidFill>
                <a:latin typeface="Politica" panose="02000503000000000000" pitchFamily="2" charset="0"/>
                <a:ea typeface="HYQIHEIX1-35W THIN" pitchFamily="18" charset="-122"/>
                <a:cs typeface="Arial" panose="020B0604020202020204" pitchFamily="34" charset="0"/>
                <a:sym typeface="微软雅黑" pitchFamily="34" charset="-122"/>
              </a:rPr>
              <a:t> </a:t>
            </a:r>
            <a:r>
              <a:rPr lang="en-CA" altLang="zh-CN" sz="1050" dirty="0">
                <a:solidFill>
                  <a:schemeClr val="bg1"/>
                </a:solidFill>
                <a:latin typeface="Politica" panose="02000503000000000000" pitchFamily="2" charset="0"/>
                <a:cs typeface="Arial" panose="020B0604020202020204" pitchFamily="34" charset="0"/>
              </a:rPr>
              <a:t>chain</a:t>
            </a:r>
            <a:r>
              <a:rPr lang="en-CA" altLang="zh-CN" sz="1050" b="0" dirty="0">
                <a:solidFill>
                  <a:schemeClr val="bg1"/>
                </a:solidFill>
                <a:latin typeface="Politica" panose="02000503000000000000" pitchFamily="2" charset="0"/>
                <a:ea typeface="HYQIHEIX1-35W THIN" pitchFamily="18" charset="-122"/>
                <a:cs typeface="Arial" panose="020B0604020202020204" pitchFamily="34" charset="0"/>
                <a:sym typeface="微软雅黑" pitchFamily="34" charset="-122"/>
              </a:rPr>
              <a:t> </a:t>
            </a:r>
            <a:r>
              <a:rPr lang="en-CA" altLang="zh-CN" sz="1050" dirty="0">
                <a:solidFill>
                  <a:schemeClr val="bg1"/>
                </a:solidFill>
                <a:latin typeface="Politica" panose="02000503000000000000" pitchFamily="2" charset="0"/>
                <a:cs typeface="Arial" panose="020B0604020202020204" pitchFamily="34" charset="0"/>
              </a:rPr>
              <a:t>development of catering brands</a:t>
            </a:r>
          </a:p>
          <a:p>
            <a:pPr marL="171450" indent="-171450">
              <a:buFont typeface="Arial" panose="020B0604020202020204" pitchFamily="34" charset="0"/>
              <a:buChar char="•"/>
              <a:defRPr sz="2000" b="1">
                <a:solidFill>
                  <a:srgbClr val="E56C0A"/>
                </a:solidFill>
                <a:latin typeface="微软雅黑" pitchFamily="34" charset="-122"/>
                <a:ea typeface="微软雅黑" pitchFamily="34" charset="-122"/>
                <a:cs typeface="微软雅黑" pitchFamily="34" charset="-122"/>
                <a:sym typeface="微软雅黑" pitchFamily="34" charset="-122"/>
              </a:defRPr>
            </a:pPr>
            <a:r>
              <a:rPr lang="en-CA" altLang="zh-CN" sz="1050" b="0" dirty="0" err="1">
                <a:solidFill>
                  <a:schemeClr val="bg1"/>
                </a:solidFill>
                <a:latin typeface="Politica" panose="02000503000000000000" pitchFamily="2" charset="0"/>
                <a:ea typeface="HYQIHEIX1-35W THIN" pitchFamily="18" charset="-122"/>
                <a:cs typeface="Arial" panose="020B0604020202020204" pitchFamily="34" charset="0"/>
                <a:sym typeface="微软雅黑" pitchFamily="34" charset="-122"/>
              </a:rPr>
              <a:t>Songhelou</a:t>
            </a:r>
            <a:r>
              <a:rPr lang="en-CA" altLang="zh-CN" sz="1050" b="0" dirty="0">
                <a:solidFill>
                  <a:schemeClr val="bg1"/>
                </a:solidFill>
                <a:latin typeface="Politica" panose="02000503000000000000" pitchFamily="2" charset="0"/>
                <a:ea typeface="HYQIHEIX1-35W THIN" pitchFamily="18" charset="-122"/>
                <a:cs typeface="Arial" panose="020B0604020202020204" pitchFamily="34" charset="0"/>
                <a:sym typeface="微软雅黑" pitchFamily="34" charset="-122"/>
              </a:rPr>
              <a:t> Suzhou-style Noodle Shop has more than 180 shops in China</a:t>
            </a:r>
            <a:endParaRPr lang="zh-CN" altLang="en-US" sz="1050" b="0" dirty="0">
              <a:solidFill>
                <a:schemeClr val="bg1"/>
              </a:solidFill>
              <a:latin typeface="Politica" panose="02000503000000000000" pitchFamily="2" charset="0"/>
              <a:ea typeface="HYQIHEIX1-35W THIN" pitchFamily="18" charset="-122"/>
              <a:cs typeface="Arial" panose="020B0604020202020204" pitchFamily="34" charset="0"/>
              <a:sym typeface="微软雅黑" pitchFamily="34" charset="-122"/>
            </a:endParaRPr>
          </a:p>
        </p:txBody>
      </p:sp>
      <p:sp>
        <p:nvSpPr>
          <p:cNvPr id="39" name="文本框 41">
            <a:extLst>
              <a:ext uri="{FF2B5EF4-FFF2-40B4-BE49-F238E27FC236}">
                <a16:creationId xmlns:a16="http://schemas.microsoft.com/office/drawing/2014/main" id="{5434627A-6CB3-1522-8709-90478FD143C5}"/>
              </a:ext>
            </a:extLst>
          </p:cNvPr>
          <p:cNvSpPr txBox="1"/>
          <p:nvPr/>
        </p:nvSpPr>
        <p:spPr>
          <a:xfrm>
            <a:off x="2167117" y="4713719"/>
            <a:ext cx="1858448" cy="1223412"/>
          </a:xfrm>
          <a:prstGeom prst="rect">
            <a:avLst/>
          </a:prstGeom>
          <a:noFill/>
        </p:spPr>
        <p:txBody>
          <a:bodyPr wrap="square">
            <a:spAutoFit/>
          </a:bodyPr>
          <a:lstStyle/>
          <a:p>
            <a:pPr marL="171450" indent="-171450">
              <a:buFont typeface="Arial" panose="020B0604020202020204" pitchFamily="34" charset="0"/>
              <a:buChar char="•"/>
              <a:defRPr sz="2000" b="1">
                <a:solidFill>
                  <a:srgbClr val="E56C0A"/>
                </a:solidFill>
                <a:latin typeface="微软雅黑"/>
                <a:ea typeface="微软雅黑"/>
                <a:cs typeface="微软雅黑"/>
                <a:sym typeface="微软雅黑"/>
              </a:defRPr>
            </a:pPr>
            <a:r>
              <a:rPr lang="en-US" altLang="zh-CN" sz="1050" b="0" dirty="0">
                <a:solidFill>
                  <a:schemeClr val="bg1"/>
                </a:solidFill>
                <a:latin typeface="Politica" panose="02000503000000000000" pitchFamily="2" charset="0"/>
                <a:ea typeface="HYQIHEIX1-35W THIN" pitchFamily="18" charset="-122"/>
              </a:rPr>
              <a:t>Store expansion continued to accelerate, with the number of stores reaching 4917</a:t>
            </a:r>
          </a:p>
          <a:p>
            <a:pPr marL="171450" indent="-171450">
              <a:buFont typeface="Arial" panose="020B0604020202020204" pitchFamily="34" charset="0"/>
              <a:buChar char="•"/>
              <a:defRPr sz="2000" b="1">
                <a:solidFill>
                  <a:srgbClr val="E56C0A"/>
                </a:solidFill>
                <a:latin typeface="微软雅黑"/>
                <a:ea typeface="微软雅黑"/>
                <a:cs typeface="微软雅黑"/>
                <a:sym typeface="微软雅黑"/>
              </a:defRPr>
            </a:pPr>
            <a:r>
              <a:rPr lang="en-US" altLang="zh-CN" sz="1050" b="0" dirty="0">
                <a:solidFill>
                  <a:schemeClr val="bg1"/>
                </a:solidFill>
                <a:latin typeface="Politica" panose="02000503000000000000" pitchFamily="2" charset="0"/>
                <a:ea typeface="HYQIHEIX1-35W THIN" pitchFamily="18" charset="-122"/>
              </a:rPr>
              <a:t>Sales of Laomiao’s Guyun Gold series exceeded RMB5.0 billion  in the first half of 2023</a:t>
            </a:r>
          </a:p>
          <a:p>
            <a:pPr marL="171450" indent="-171450">
              <a:buFont typeface="Arial" panose="020B0604020202020204" pitchFamily="34" charset="0"/>
              <a:buChar char="•"/>
              <a:defRPr sz="2000" b="1">
                <a:solidFill>
                  <a:srgbClr val="E56C0A"/>
                </a:solidFill>
                <a:latin typeface="微软雅黑"/>
                <a:ea typeface="微软雅黑"/>
                <a:cs typeface="微软雅黑"/>
                <a:sym typeface="微软雅黑"/>
              </a:defRPr>
            </a:pPr>
            <a:endParaRPr lang="en-US" altLang="zh-CN" sz="1050" b="0" dirty="0">
              <a:solidFill>
                <a:schemeClr val="bg1"/>
              </a:solidFill>
              <a:latin typeface="Politica" panose="02000503000000000000" pitchFamily="2" charset="0"/>
              <a:ea typeface="HYQIHEIX1-35W THIN" pitchFamily="18" charset="-122"/>
            </a:endParaRPr>
          </a:p>
        </p:txBody>
      </p:sp>
      <p:sp>
        <p:nvSpPr>
          <p:cNvPr id="40" name="文本框 11">
            <a:extLst>
              <a:ext uri="{FF2B5EF4-FFF2-40B4-BE49-F238E27FC236}">
                <a16:creationId xmlns:a16="http://schemas.microsoft.com/office/drawing/2014/main" id="{910C7A59-7E68-6985-00AF-38CB5715A49D}"/>
              </a:ext>
            </a:extLst>
          </p:cNvPr>
          <p:cNvSpPr txBox="1"/>
          <p:nvPr/>
        </p:nvSpPr>
        <p:spPr>
          <a:xfrm>
            <a:off x="202649" y="4713427"/>
            <a:ext cx="1906008" cy="1869743"/>
          </a:xfrm>
          <a:prstGeom prst="rect">
            <a:avLst/>
          </a:prstGeom>
          <a:noFill/>
        </p:spPr>
        <p:txBody>
          <a:bodyPr wrap="square">
            <a:spAutoFit/>
          </a:bodyPr>
          <a:lstStyle/>
          <a:p>
            <a:pPr marL="171450" indent="-171450">
              <a:buFont typeface="Arial" panose="020B0604020202020204" pitchFamily="34" charset="0"/>
              <a:buChar char="•"/>
              <a:defRPr sz="2000" b="1">
                <a:solidFill>
                  <a:srgbClr val="E56C0A"/>
                </a:solidFill>
                <a:latin typeface="微软雅黑"/>
                <a:ea typeface="微软雅黑"/>
                <a:cs typeface="微软雅黑"/>
                <a:sym typeface="微软雅黑"/>
              </a:defRPr>
            </a:pPr>
            <a:r>
              <a:rPr lang="en-US" altLang="zh-CN" sz="1050" b="0" dirty="0">
                <a:solidFill>
                  <a:schemeClr val="bg1"/>
                </a:solidFill>
                <a:latin typeface="Politica" panose="02000503000000000000" pitchFamily="2" charset="0"/>
                <a:ea typeface="HYQIHEIX1-35W THIN" pitchFamily="18" charset="-122"/>
              </a:rPr>
              <a:t>Inspired by </a:t>
            </a:r>
            <a:r>
              <a:rPr lang="en-US" altLang="zh-CN" sz="1050" b="0" i="1" dirty="0">
                <a:solidFill>
                  <a:schemeClr val="bg1"/>
                </a:solidFill>
                <a:latin typeface="Politica" panose="02000503000000000000" pitchFamily="2" charset="0"/>
                <a:ea typeface="HYQIHEIX1-35W THIN" pitchFamily="18" charset="-122"/>
              </a:rPr>
              <a:t>Shanhaijing</a:t>
            </a:r>
            <a:r>
              <a:rPr lang="en-US" altLang="zh-CN" sz="1050" b="0" dirty="0">
                <a:solidFill>
                  <a:schemeClr val="bg1"/>
                </a:solidFill>
                <a:latin typeface="Politica" panose="02000503000000000000" pitchFamily="2" charset="0"/>
                <a:ea typeface="HYQIHEIX1-35W THIN" pitchFamily="18" charset="-122"/>
              </a:rPr>
              <a:t>, also known as "the Classic of Mountains and Seas", the lantern festival attracted more than 4 million visitors</a:t>
            </a:r>
          </a:p>
          <a:p>
            <a:pPr marL="171450" indent="-171450">
              <a:buFont typeface="Arial" panose="020B0604020202020204" pitchFamily="34" charset="0"/>
              <a:buChar char="•"/>
              <a:defRPr sz="2000" b="1">
                <a:solidFill>
                  <a:srgbClr val="E56C0A"/>
                </a:solidFill>
                <a:latin typeface="微软雅黑"/>
                <a:ea typeface="微软雅黑"/>
                <a:cs typeface="微软雅黑"/>
                <a:sym typeface="微软雅黑"/>
              </a:defRPr>
            </a:pPr>
            <a:r>
              <a:rPr lang="en-US" altLang="zh-CN" sz="1050" b="0" dirty="0">
                <a:solidFill>
                  <a:schemeClr val="bg1"/>
                </a:solidFill>
                <a:latin typeface="Politica" panose="02000503000000000000" pitchFamily="2" charset="0"/>
                <a:ea typeface="HYQIHEIX1-35W THIN" pitchFamily="18" charset="-122"/>
              </a:rPr>
              <a:t>The 29th Yuyuan Garden Lantern Festival made its overseas debut, with the event taking place in both Paris, France and Shanghai, China</a:t>
            </a:r>
          </a:p>
          <a:p>
            <a:pPr marL="171450" indent="-171450">
              <a:buFont typeface="Arial" panose="020B0604020202020204" pitchFamily="34" charset="0"/>
              <a:buChar char="•"/>
              <a:defRPr sz="2000" b="1">
                <a:solidFill>
                  <a:srgbClr val="E56C0A"/>
                </a:solidFill>
                <a:latin typeface="微软雅黑"/>
                <a:ea typeface="微软雅黑"/>
                <a:cs typeface="微软雅黑"/>
                <a:sym typeface="微软雅黑"/>
              </a:defRPr>
            </a:pPr>
            <a:endParaRPr lang="en-US" altLang="zh-CN" sz="1050" b="0" dirty="0">
              <a:solidFill>
                <a:schemeClr val="bg1"/>
              </a:solidFill>
              <a:latin typeface="Politica" panose="02000503000000000000" pitchFamily="2" charset="0"/>
              <a:ea typeface="HYQIHEIX1-35W THIN" pitchFamily="18" charset="-122"/>
            </a:endParaRPr>
          </a:p>
        </p:txBody>
      </p:sp>
      <p:sp>
        <p:nvSpPr>
          <p:cNvPr id="41" name="文本框 43">
            <a:extLst>
              <a:ext uri="{FF2B5EF4-FFF2-40B4-BE49-F238E27FC236}">
                <a16:creationId xmlns:a16="http://schemas.microsoft.com/office/drawing/2014/main" id="{F9DF76BB-9F05-DACB-C14A-F3BC5E63E7CC}"/>
              </a:ext>
            </a:extLst>
          </p:cNvPr>
          <p:cNvSpPr txBox="1"/>
          <p:nvPr/>
        </p:nvSpPr>
        <p:spPr>
          <a:xfrm>
            <a:off x="6119974" y="4713719"/>
            <a:ext cx="1848356" cy="1546577"/>
          </a:xfrm>
          <a:prstGeom prst="rect">
            <a:avLst/>
          </a:prstGeom>
          <a:noFill/>
        </p:spPr>
        <p:txBody>
          <a:bodyPr wrap="square">
            <a:spAutoFit/>
          </a:bodyPr>
          <a:lstStyle/>
          <a:p>
            <a:pPr marL="171450" indent="-171450">
              <a:buFont typeface="Arial" panose="020B0604020202020204" pitchFamily="34" charset="0"/>
              <a:buChar char="•"/>
              <a:defRPr sz="2000" b="1">
                <a:solidFill>
                  <a:srgbClr val="E56C0A"/>
                </a:solidFill>
                <a:latin typeface="微软雅黑"/>
                <a:ea typeface="微软雅黑"/>
                <a:cs typeface="微软雅黑"/>
                <a:sym typeface="微软雅黑"/>
              </a:defRPr>
            </a:pPr>
            <a:r>
              <a:rPr lang="en-US" altLang="zh-CN" sz="1050" b="0" dirty="0">
                <a:solidFill>
                  <a:schemeClr val="bg1"/>
                </a:solidFill>
                <a:latin typeface="Politica" panose="02000503000000000000" pitchFamily="2" charset="0"/>
                <a:ea typeface="HYQIHEIX1-35W THIN" pitchFamily="18" charset="-122"/>
                <a:cs typeface="Arial" panose="020B0604020202020204" pitchFamily="34" charset="0"/>
              </a:rPr>
              <a:t>Shede Spirits adheres to the "aged spirits strategy", the “multi-brand matrix strategy”, the “brand rejuvenation strategy” and the “internationalization strategy” </a:t>
            </a:r>
          </a:p>
          <a:p>
            <a:pPr marL="171450" indent="-171450">
              <a:buFont typeface="Arial" panose="020B0604020202020204" pitchFamily="34" charset="0"/>
              <a:buChar char="•"/>
              <a:defRPr sz="2000" b="1">
                <a:solidFill>
                  <a:srgbClr val="E56C0A"/>
                </a:solidFill>
                <a:latin typeface="微软雅黑"/>
                <a:ea typeface="微软雅黑"/>
                <a:cs typeface="微软雅黑"/>
                <a:sym typeface="微软雅黑"/>
              </a:defRPr>
            </a:pPr>
            <a:r>
              <a:rPr lang="en-US" altLang="zh-CN" sz="1050" b="0" dirty="0">
                <a:solidFill>
                  <a:schemeClr val="bg1"/>
                </a:solidFill>
                <a:latin typeface="Politica" panose="02000503000000000000" pitchFamily="2" charset="0"/>
                <a:ea typeface="HYQIHEIX1-35W THIN" pitchFamily="18" charset="-122"/>
                <a:cs typeface="Arial" panose="020B0604020202020204" pitchFamily="34" charset="0"/>
              </a:rPr>
              <a:t>Exported to 25 countries and regions</a:t>
            </a:r>
          </a:p>
          <a:p>
            <a:pPr marL="171450" indent="-171450">
              <a:buFont typeface="Arial" panose="020B0604020202020204" pitchFamily="34" charset="0"/>
              <a:buChar char="•"/>
              <a:defRPr sz="2000" b="1">
                <a:solidFill>
                  <a:srgbClr val="E56C0A"/>
                </a:solidFill>
                <a:latin typeface="微软雅黑"/>
                <a:ea typeface="微软雅黑"/>
                <a:cs typeface="微软雅黑"/>
                <a:sym typeface="微软雅黑"/>
              </a:defRPr>
            </a:pPr>
            <a:endParaRPr lang="en-US" altLang="zh-CN" sz="1050" b="0" dirty="0">
              <a:solidFill>
                <a:schemeClr val="bg1"/>
              </a:solidFill>
              <a:latin typeface="Politica" panose="02000503000000000000" pitchFamily="2" charset="0"/>
              <a:ea typeface="HYQIHEIX1-35W THIN" pitchFamily="18" charset="-122"/>
              <a:cs typeface="Arial" panose="020B0604020202020204" pitchFamily="34" charset="0"/>
            </a:endParaRPr>
          </a:p>
        </p:txBody>
      </p:sp>
      <p:sp>
        <p:nvSpPr>
          <p:cNvPr id="43" name="文本框 45">
            <a:extLst>
              <a:ext uri="{FF2B5EF4-FFF2-40B4-BE49-F238E27FC236}">
                <a16:creationId xmlns:a16="http://schemas.microsoft.com/office/drawing/2014/main" id="{60B65556-C9C7-9D6F-42C0-2EEF6398CFC2}"/>
              </a:ext>
            </a:extLst>
          </p:cNvPr>
          <p:cNvSpPr txBox="1"/>
          <p:nvPr/>
        </p:nvSpPr>
        <p:spPr>
          <a:xfrm>
            <a:off x="10057563" y="4713427"/>
            <a:ext cx="1872331" cy="1061829"/>
          </a:xfrm>
          <a:prstGeom prst="rect">
            <a:avLst/>
          </a:prstGeom>
          <a:noFill/>
        </p:spPr>
        <p:txBody>
          <a:bodyPr wrap="square">
            <a:spAutoFit/>
          </a:bodyPr>
          <a:lstStyle/>
          <a:p>
            <a:pPr marL="171450" indent="-171450">
              <a:buFont typeface="Arial" panose="020B0604020202020204" pitchFamily="34" charset="0"/>
              <a:buChar char="•"/>
              <a:defRPr sz="2000" b="1">
                <a:solidFill>
                  <a:srgbClr val="E56C0A"/>
                </a:solidFill>
                <a:latin typeface="微软雅黑"/>
                <a:ea typeface="微软雅黑"/>
                <a:cs typeface="微软雅黑"/>
                <a:sym typeface="微软雅黑"/>
              </a:defRPr>
            </a:pPr>
            <a:r>
              <a:rPr lang="en-CA" altLang="zh-CN" sz="1050" b="0" dirty="0">
                <a:solidFill>
                  <a:schemeClr val="bg1"/>
                </a:solidFill>
                <a:latin typeface="Politica" panose="02000503000000000000" pitchFamily="2" charset="0"/>
                <a:ea typeface="HYQIHEIX1-35W THIN" pitchFamily="18" charset="-122"/>
                <a:cs typeface="Arial" panose="020B0604020202020204" pitchFamily="34" charset="0"/>
              </a:rPr>
              <a:t>Tong Han Chun Tang, a time-honored brand with 240 years of history carrying on the classics</a:t>
            </a:r>
          </a:p>
          <a:p>
            <a:pPr marL="171450" indent="-171450">
              <a:buFont typeface="Arial" panose="020B0604020202020204" pitchFamily="34" charset="0"/>
              <a:buChar char="•"/>
              <a:defRPr sz="2000" b="1">
                <a:solidFill>
                  <a:srgbClr val="E56C0A"/>
                </a:solidFill>
                <a:latin typeface="微软雅黑"/>
                <a:ea typeface="微软雅黑"/>
                <a:cs typeface="微软雅黑"/>
                <a:sym typeface="微软雅黑"/>
              </a:defRPr>
            </a:pPr>
            <a:r>
              <a:rPr lang="en-CA" altLang="zh-CN" sz="1050" b="0" dirty="0">
                <a:solidFill>
                  <a:schemeClr val="bg1"/>
                </a:solidFill>
                <a:latin typeface="Politica" panose="02000503000000000000" pitchFamily="2" charset="0"/>
                <a:ea typeface="HYQIHEIX1-35W THIN" pitchFamily="18" charset="-122"/>
                <a:cs typeface="Arial" panose="020B0604020202020204" pitchFamily="34" charset="0"/>
              </a:rPr>
              <a:t>Bring brands to the global stage to reshape their future</a:t>
            </a:r>
            <a:endParaRPr lang="zh-CN" altLang="en-US" sz="1050" b="0" dirty="0">
              <a:solidFill>
                <a:schemeClr val="bg1"/>
              </a:solidFill>
              <a:latin typeface="Politica" panose="02000503000000000000" pitchFamily="2" charset="0"/>
              <a:ea typeface="HYQIHEIX1-35W THIN" pitchFamily="18" charset="-122"/>
              <a:cs typeface="Arial" panose="020B0604020202020204" pitchFamily="34" charset="0"/>
            </a:endParaRPr>
          </a:p>
        </p:txBody>
      </p:sp>
      <p:pic>
        <p:nvPicPr>
          <p:cNvPr id="45" name="图片 44" descr="形状&#10;&#10;低可信度描述已自动生成">
            <a:extLst>
              <a:ext uri="{FF2B5EF4-FFF2-40B4-BE49-F238E27FC236}">
                <a16:creationId xmlns:a16="http://schemas.microsoft.com/office/drawing/2014/main" id="{21B0ADFE-5829-D24B-9167-63551107BB74}"/>
              </a:ext>
            </a:extLst>
          </p:cNvPr>
          <p:cNvPicPr>
            <a:picLocks noChangeAspect="1"/>
          </p:cNvPicPr>
          <p:nvPr/>
        </p:nvPicPr>
        <p:blipFill>
          <a:blip r:embed="rId5" cstate="email"/>
          <a:stretch>
            <a:fillRect/>
          </a:stretch>
        </p:blipFill>
        <p:spPr>
          <a:xfrm>
            <a:off x="8452674" y="3391566"/>
            <a:ext cx="1066800" cy="1066800"/>
          </a:xfrm>
          <a:prstGeom prst="rect">
            <a:avLst/>
          </a:prstGeom>
        </p:spPr>
      </p:pic>
      <p:pic>
        <p:nvPicPr>
          <p:cNvPr id="46" name="图片 45">
            <a:extLst>
              <a:ext uri="{FF2B5EF4-FFF2-40B4-BE49-F238E27FC236}">
                <a16:creationId xmlns:a16="http://schemas.microsoft.com/office/drawing/2014/main" id="{EE642540-F8CE-AD49-9E87-F3170AA105E0}"/>
              </a:ext>
            </a:extLst>
          </p:cNvPr>
          <p:cNvPicPr>
            <a:picLocks noChangeAspect="1"/>
          </p:cNvPicPr>
          <p:nvPr/>
        </p:nvPicPr>
        <p:blipFill>
          <a:blip r:embed="rId6" cstate="email"/>
          <a:stretch>
            <a:fillRect/>
          </a:stretch>
        </p:blipFill>
        <p:spPr>
          <a:xfrm>
            <a:off x="5990370" y="2745524"/>
            <a:ext cx="2116882" cy="646321"/>
          </a:xfrm>
          <a:prstGeom prst="rect">
            <a:avLst/>
          </a:prstGeom>
        </p:spPr>
      </p:pic>
      <p:pic>
        <p:nvPicPr>
          <p:cNvPr id="47" name="图片 46" descr="山海奇最终月亮动物完整版LOGO">
            <a:extLst>
              <a:ext uri="{FF2B5EF4-FFF2-40B4-BE49-F238E27FC236}">
                <a16:creationId xmlns:a16="http://schemas.microsoft.com/office/drawing/2014/main" id="{30DA1C35-6C38-894B-9911-7A53AFF346B9}"/>
              </a:ext>
            </a:extLst>
          </p:cNvPr>
          <p:cNvPicPr>
            <a:picLocks noChangeAspect="1"/>
          </p:cNvPicPr>
          <p:nvPr/>
        </p:nvPicPr>
        <p:blipFill>
          <a:blip r:embed="rId7" cstate="print"/>
          <a:stretch>
            <a:fillRect/>
          </a:stretch>
        </p:blipFill>
        <p:spPr>
          <a:xfrm>
            <a:off x="461198" y="2745771"/>
            <a:ext cx="1350560" cy="1562400"/>
          </a:xfrm>
          <a:prstGeom prst="rect">
            <a:avLst/>
          </a:prstGeom>
        </p:spPr>
      </p:pic>
      <p:pic>
        <p:nvPicPr>
          <p:cNvPr id="49" name="图片 48" descr="松鹤楼面馆LOGO的PNG格式">
            <a:extLst>
              <a:ext uri="{FF2B5EF4-FFF2-40B4-BE49-F238E27FC236}">
                <a16:creationId xmlns:a16="http://schemas.microsoft.com/office/drawing/2014/main" id="{2B9CA0B4-1A90-8C4B-9778-8AF35195783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195124" y="4155471"/>
            <a:ext cx="617855" cy="617855"/>
          </a:xfrm>
          <a:prstGeom prst="rect">
            <a:avLst/>
          </a:prstGeom>
        </p:spPr>
      </p:pic>
      <p:pic>
        <p:nvPicPr>
          <p:cNvPr id="50" name="图片 49" descr="松鹤楼LOGO的PNG格式">
            <a:extLst>
              <a:ext uri="{FF2B5EF4-FFF2-40B4-BE49-F238E27FC236}">
                <a16:creationId xmlns:a16="http://schemas.microsoft.com/office/drawing/2014/main" id="{BA69EE20-7258-8A41-838B-0269BD1734D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278819" y="4178331"/>
            <a:ext cx="730885" cy="414655"/>
          </a:xfrm>
          <a:prstGeom prst="rect">
            <a:avLst/>
          </a:prstGeom>
        </p:spPr>
      </p:pic>
      <p:pic>
        <p:nvPicPr>
          <p:cNvPr id="51" name="图片 50" descr="老饭店logo_画板 1">
            <a:extLst>
              <a:ext uri="{FF2B5EF4-FFF2-40B4-BE49-F238E27FC236}">
                <a16:creationId xmlns:a16="http://schemas.microsoft.com/office/drawing/2014/main" id="{DB6E968C-D14D-7C43-8083-6FF3B1480310}"/>
              </a:ext>
            </a:extLst>
          </p:cNvPr>
          <p:cNvPicPr>
            <a:picLocks noChangeAspect="1"/>
          </p:cNvPicPr>
          <p:nvPr/>
        </p:nvPicPr>
        <p:blipFill>
          <a:blip r:embed="rId10" cstate="print"/>
          <a:srcRect/>
          <a:stretch>
            <a:fillRect/>
          </a:stretch>
        </p:blipFill>
        <p:spPr>
          <a:xfrm>
            <a:off x="4111179" y="3279171"/>
            <a:ext cx="1066165" cy="569595"/>
          </a:xfrm>
          <a:prstGeom prst="rect">
            <a:avLst/>
          </a:prstGeom>
        </p:spPr>
      </p:pic>
      <p:pic>
        <p:nvPicPr>
          <p:cNvPr id="52" name="图片 51" descr="松月楼logo_定_画板 1 副本 3">
            <a:extLst>
              <a:ext uri="{FF2B5EF4-FFF2-40B4-BE49-F238E27FC236}">
                <a16:creationId xmlns:a16="http://schemas.microsoft.com/office/drawing/2014/main" id="{AE7C5B6F-8991-9545-A4A5-B1AC258A6D11}"/>
              </a:ext>
            </a:extLst>
          </p:cNvPr>
          <p:cNvPicPr>
            <a:picLocks noChangeAspect="1"/>
          </p:cNvPicPr>
          <p:nvPr/>
        </p:nvPicPr>
        <p:blipFill>
          <a:blip r:embed="rId11" cstate="print"/>
          <a:stretch>
            <a:fillRect/>
          </a:stretch>
        </p:blipFill>
        <p:spPr>
          <a:xfrm>
            <a:off x="5009704" y="3079781"/>
            <a:ext cx="988060" cy="988060"/>
          </a:xfrm>
          <a:prstGeom prst="rect">
            <a:avLst/>
          </a:prstGeom>
        </p:spPr>
      </p:pic>
      <p:pic>
        <p:nvPicPr>
          <p:cNvPr id="53" name="图片 52" descr="绿波廊_画板 1">
            <a:extLst>
              <a:ext uri="{FF2B5EF4-FFF2-40B4-BE49-F238E27FC236}">
                <a16:creationId xmlns:a16="http://schemas.microsoft.com/office/drawing/2014/main" id="{2BAA93F8-3309-7440-A23D-D6FC49626CD3}"/>
              </a:ext>
            </a:extLst>
          </p:cNvPr>
          <p:cNvPicPr>
            <a:picLocks noChangeAspect="1"/>
          </p:cNvPicPr>
          <p:nvPr/>
        </p:nvPicPr>
        <p:blipFill>
          <a:blip r:embed="rId12"/>
          <a:stretch>
            <a:fillRect/>
          </a:stretch>
        </p:blipFill>
        <p:spPr>
          <a:xfrm>
            <a:off x="4145469" y="2215546"/>
            <a:ext cx="864235" cy="864235"/>
          </a:xfrm>
          <a:prstGeom prst="rect">
            <a:avLst/>
          </a:prstGeom>
        </p:spPr>
      </p:pic>
      <p:pic>
        <p:nvPicPr>
          <p:cNvPr id="54" name="图片 53" descr="南翔馒头店- logo_画板 1">
            <a:extLst>
              <a:ext uri="{FF2B5EF4-FFF2-40B4-BE49-F238E27FC236}">
                <a16:creationId xmlns:a16="http://schemas.microsoft.com/office/drawing/2014/main" id="{1DE8505C-957A-C14E-A200-A32CB46A639D}"/>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970969" y="2232056"/>
            <a:ext cx="1065530" cy="993140"/>
          </a:xfrm>
          <a:prstGeom prst="rect">
            <a:avLst/>
          </a:prstGeom>
        </p:spPr>
      </p:pic>
      <p:pic>
        <p:nvPicPr>
          <p:cNvPr id="55" name="图片 54" descr="海鸥表logo品牌色">
            <a:extLst>
              <a:ext uri="{FF2B5EF4-FFF2-40B4-BE49-F238E27FC236}">
                <a16:creationId xmlns:a16="http://schemas.microsoft.com/office/drawing/2014/main" id="{29CA4F94-AF09-2F4A-82BD-67203667BAD2}"/>
              </a:ext>
            </a:extLst>
          </p:cNvPr>
          <p:cNvPicPr>
            <a:picLocks noChangeAspect="1"/>
          </p:cNvPicPr>
          <p:nvPr/>
        </p:nvPicPr>
        <p:blipFill>
          <a:blip r:embed="rId14" cstate="print"/>
          <a:stretch>
            <a:fillRect/>
          </a:stretch>
        </p:blipFill>
        <p:spPr>
          <a:xfrm>
            <a:off x="8215184" y="2103151"/>
            <a:ext cx="1545590" cy="1288415"/>
          </a:xfrm>
          <a:prstGeom prst="rect">
            <a:avLst/>
          </a:prstGeom>
        </p:spPr>
      </p:pic>
      <p:pic>
        <p:nvPicPr>
          <p:cNvPr id="56" name="图片 55" descr="logo_03">
            <a:extLst>
              <a:ext uri="{FF2B5EF4-FFF2-40B4-BE49-F238E27FC236}">
                <a16:creationId xmlns:a16="http://schemas.microsoft.com/office/drawing/2014/main" id="{CE530334-3CD8-464C-8608-82DE0AC3467D}"/>
              </a:ext>
            </a:extLst>
          </p:cNvPr>
          <p:cNvPicPr>
            <a:picLocks noChangeAspect="1"/>
          </p:cNvPicPr>
          <p:nvPr/>
        </p:nvPicPr>
        <p:blipFill>
          <a:blip r:embed="rId15" cstate="print">
            <a:extLst>
              <a:ext uri="{28A0092B-C50C-407E-A947-70E740481C1C}">
                <a14:useLocalDpi xmlns:a14="http://schemas.microsoft.com/office/drawing/2010/main"/>
              </a:ext>
            </a:extLst>
          </a:blip>
          <a:srcRect/>
          <a:stretch>
            <a:fillRect/>
          </a:stretch>
        </p:blipFill>
        <p:spPr>
          <a:xfrm>
            <a:off x="10441494" y="2486056"/>
            <a:ext cx="1179830" cy="485140"/>
          </a:xfrm>
          <a:prstGeom prst="rect">
            <a:avLst/>
          </a:prstGeom>
        </p:spPr>
      </p:pic>
      <p:pic>
        <p:nvPicPr>
          <p:cNvPr id="57" name="图片 56" descr="AHAVA-logo">
            <a:extLst>
              <a:ext uri="{FF2B5EF4-FFF2-40B4-BE49-F238E27FC236}">
                <a16:creationId xmlns:a16="http://schemas.microsoft.com/office/drawing/2014/main" id="{BB5B62A5-C585-4A48-A690-FFB053AC4603}"/>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0336084" y="3225196"/>
            <a:ext cx="1285240" cy="546100"/>
          </a:xfrm>
          <a:prstGeom prst="rect">
            <a:avLst/>
          </a:prstGeom>
        </p:spPr>
      </p:pic>
      <p:pic>
        <p:nvPicPr>
          <p:cNvPr id="58" name="图片 57" descr="WEI英文logo标准灰色">
            <a:extLst>
              <a:ext uri="{FF2B5EF4-FFF2-40B4-BE49-F238E27FC236}">
                <a16:creationId xmlns:a16="http://schemas.microsoft.com/office/drawing/2014/main" id="{BFB5CDE2-9E44-AE47-8431-AD37BCDCCC05}"/>
              </a:ext>
            </a:extLst>
          </p:cNvPr>
          <p:cNvPicPr>
            <a:picLocks noChangeAspect="1"/>
          </p:cNvPicPr>
          <p:nvPr/>
        </p:nvPicPr>
        <p:blipFill>
          <a:blip r:embed="rId17" cstate="print"/>
          <a:stretch>
            <a:fillRect/>
          </a:stretch>
        </p:blipFill>
        <p:spPr>
          <a:xfrm>
            <a:off x="10681524" y="4155471"/>
            <a:ext cx="613410" cy="213360"/>
          </a:xfrm>
          <a:prstGeom prst="rect">
            <a:avLst/>
          </a:prstGeom>
        </p:spPr>
      </p:pic>
      <p:pic>
        <p:nvPicPr>
          <p:cNvPr id="59" name="图片 58" descr="老庙LOGO 规范版本-01">
            <a:extLst>
              <a:ext uri="{FF2B5EF4-FFF2-40B4-BE49-F238E27FC236}">
                <a16:creationId xmlns:a16="http://schemas.microsoft.com/office/drawing/2014/main" id="{D15C3EC3-848B-D944-9FED-1E0C6B50EEBA}"/>
              </a:ext>
            </a:extLst>
          </p:cNvPr>
          <p:cNvPicPr>
            <a:picLocks noChangeAspect="1"/>
          </p:cNvPicPr>
          <p:nvPr/>
        </p:nvPicPr>
        <p:blipFill>
          <a:blip r:embed="rId18" cstate="print"/>
          <a:srcRect/>
          <a:stretch>
            <a:fillRect/>
          </a:stretch>
        </p:blipFill>
        <p:spPr>
          <a:xfrm>
            <a:off x="2592859" y="2312202"/>
            <a:ext cx="999490" cy="546100"/>
          </a:xfrm>
          <a:prstGeom prst="rect">
            <a:avLst/>
          </a:prstGeom>
        </p:spPr>
      </p:pic>
      <p:pic>
        <p:nvPicPr>
          <p:cNvPr id="60" name="图片 59" descr="23290b148i3211b8a2fd8b25bbb0a1b3">
            <a:extLst>
              <a:ext uri="{FF2B5EF4-FFF2-40B4-BE49-F238E27FC236}">
                <a16:creationId xmlns:a16="http://schemas.microsoft.com/office/drawing/2014/main" id="{DA154817-3B79-BA4B-971B-E4384DEFD6D7}"/>
              </a:ext>
            </a:extLst>
          </p:cNvPr>
          <p:cNvPicPr>
            <a:picLocks noChangeAspect="1"/>
          </p:cNvPicPr>
          <p:nvPr/>
        </p:nvPicPr>
        <p:blipFill>
          <a:blip r:embed="rId19" cstate="print"/>
          <a:stretch>
            <a:fillRect/>
          </a:stretch>
        </p:blipFill>
        <p:spPr>
          <a:xfrm>
            <a:off x="2644652" y="2841338"/>
            <a:ext cx="915670" cy="648335"/>
          </a:xfrm>
          <a:prstGeom prst="rect">
            <a:avLst/>
          </a:prstGeom>
        </p:spPr>
      </p:pic>
      <p:pic>
        <p:nvPicPr>
          <p:cNvPr id="61" name="图片 60" descr="亚一LOGO透明底">
            <a:extLst>
              <a:ext uri="{FF2B5EF4-FFF2-40B4-BE49-F238E27FC236}">
                <a16:creationId xmlns:a16="http://schemas.microsoft.com/office/drawing/2014/main" id="{9B17125B-5A0B-554C-AA8D-548B0515406C}"/>
              </a:ext>
            </a:extLst>
          </p:cNvPr>
          <p:cNvPicPr>
            <a:picLocks noChangeAspect="1"/>
          </p:cNvPicPr>
          <p:nvPr/>
        </p:nvPicPr>
        <p:blipFill>
          <a:blip r:embed="rId20" cstate="print"/>
          <a:stretch>
            <a:fillRect/>
          </a:stretch>
        </p:blipFill>
        <p:spPr>
          <a:xfrm>
            <a:off x="2597974" y="3489673"/>
            <a:ext cx="929640" cy="523240"/>
          </a:xfrm>
          <a:prstGeom prst="rect">
            <a:avLst/>
          </a:prstGeom>
        </p:spPr>
      </p:pic>
      <p:pic>
        <p:nvPicPr>
          <p:cNvPr id="62" name="图片 61" descr="LUSANT-LOGO-PNG">
            <a:extLst>
              <a:ext uri="{FF2B5EF4-FFF2-40B4-BE49-F238E27FC236}">
                <a16:creationId xmlns:a16="http://schemas.microsoft.com/office/drawing/2014/main" id="{397E04BD-7D20-B642-8ED0-968353699DAA}"/>
              </a:ext>
            </a:extLst>
          </p:cNvPr>
          <p:cNvPicPr>
            <a:picLocks noChangeAspect="1"/>
          </p:cNvPicPr>
          <p:nvPr/>
        </p:nvPicPr>
        <p:blipFill>
          <a:blip r:embed="rId21" cstate="print"/>
          <a:stretch>
            <a:fillRect/>
          </a:stretch>
        </p:blipFill>
        <p:spPr>
          <a:xfrm>
            <a:off x="2697669" y="4223416"/>
            <a:ext cx="864235" cy="324485"/>
          </a:xfrm>
          <a:prstGeom prst="rect">
            <a:avLst/>
          </a:prstGeom>
        </p:spPr>
      </p:pic>
      <p:pic>
        <p:nvPicPr>
          <p:cNvPr id="63" name="图片 62" descr="夜郎古 logo-01">
            <a:extLst>
              <a:ext uri="{FF2B5EF4-FFF2-40B4-BE49-F238E27FC236}">
                <a16:creationId xmlns:a16="http://schemas.microsoft.com/office/drawing/2014/main" id="{707BEA36-5C79-F941-8FAE-1B6925A67A16}"/>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6252399" y="3599846"/>
            <a:ext cx="1545590" cy="46799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Users/jerrymiao/Library/Mobile Documents/com~apple~CloudDocs/Desktop/中期业绩发布会/PPT刷新/BG2.jpgBG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0"/>
            <a:ext cx="12187555" cy="6858000"/>
          </a:xfrm>
          <a:prstGeom prst="rect">
            <a:avLst/>
          </a:prstGeom>
        </p:spPr>
      </p:pic>
      <p:sp>
        <p:nvSpPr>
          <p:cNvPr id="20" name="矩形 4"/>
          <p:cNvSpPr/>
          <p:nvPr/>
        </p:nvSpPr>
        <p:spPr>
          <a:xfrm>
            <a:off x="0" y="0"/>
            <a:ext cx="12187555" cy="6858000"/>
          </a:xfrm>
          <a:prstGeom prst="rect">
            <a:avLst/>
          </a:prstGeom>
          <a:gradFill flip="none" rotWithShape="1">
            <a:gsLst>
              <a:gs pos="19000">
                <a:srgbClr val="FF9A00">
                  <a:alpha val="0"/>
                </a:srgbClr>
              </a:gs>
              <a:gs pos="70000">
                <a:srgbClr val="FF9A00">
                  <a:alpha val="35000"/>
                </a:srgbClr>
              </a:gs>
            </a:gsLst>
            <a:lin ang="10800000" scaled="0"/>
            <a:tileRect/>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Arial" panose="020B0604020202020204" pitchFamily="34" charset="0"/>
              <a:ea typeface="微软雅黑" pitchFamily="34" charset="-122"/>
              <a:cs typeface="Arial" panose="020B0604020202020204" pitchFamily="34" charset="0"/>
            </a:endParaRPr>
          </a:p>
        </p:txBody>
      </p:sp>
      <p:sp>
        <p:nvSpPr>
          <p:cNvPr id="2" name="矩形 1">
            <a:extLst>
              <a:ext uri="{FF2B5EF4-FFF2-40B4-BE49-F238E27FC236}">
                <a16:creationId xmlns:a16="http://schemas.microsoft.com/office/drawing/2014/main" id="{EB603D0F-2D04-1044-9FAA-8E3093C213FD}"/>
              </a:ext>
            </a:extLst>
          </p:cNvPr>
          <p:cNvSpPr/>
          <p:nvPr/>
        </p:nvSpPr>
        <p:spPr>
          <a:xfrm>
            <a:off x="0" y="-26500"/>
            <a:ext cx="12192000" cy="3455500"/>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9" name="矩形 4"/>
          <p:cNvSpPr/>
          <p:nvPr/>
        </p:nvSpPr>
        <p:spPr>
          <a:xfrm>
            <a:off x="654387" y="1701706"/>
            <a:ext cx="8281065" cy="924675"/>
          </a:xfrm>
          <a:prstGeom prst="rect">
            <a:avLst/>
          </a:prstGeom>
          <a:gradFill flip="none" rotWithShape="1">
            <a:gsLst>
              <a:gs pos="0">
                <a:srgbClr val="FF9A00">
                  <a:alpha val="0"/>
                </a:srgbClr>
              </a:gs>
              <a:gs pos="61000">
                <a:schemeClr val="bg1"/>
              </a:gs>
            </a:gsLst>
            <a:lin ang="10800000" scaled="0"/>
            <a:tileRect/>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Arial" panose="020B0604020202020204" pitchFamily="34" charset="0"/>
              <a:ea typeface="微软雅黑" pitchFamily="34" charset="-122"/>
              <a:cs typeface="Arial" panose="020B0604020202020204" pitchFamily="34" charset="0"/>
            </a:endParaRPr>
          </a:p>
        </p:txBody>
      </p:sp>
      <p:sp>
        <p:nvSpPr>
          <p:cNvPr id="23" name="矩形 22"/>
          <p:cNvSpPr/>
          <p:nvPr/>
        </p:nvSpPr>
        <p:spPr>
          <a:xfrm>
            <a:off x="45719" y="208638"/>
            <a:ext cx="9335179" cy="489838"/>
          </a:xfrm>
          <a:prstGeom prst="rect">
            <a:avLst/>
          </a:prstGeom>
          <a:gradFill>
            <a:gsLst>
              <a:gs pos="19000">
                <a:schemeClr val="bg1">
                  <a:alpha val="0"/>
                </a:schemeClr>
              </a:gs>
              <a:gs pos="100000">
                <a:schemeClr val="bg1"/>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6" name="矩形 25"/>
          <p:cNvSpPr/>
          <p:nvPr/>
        </p:nvSpPr>
        <p:spPr>
          <a:xfrm>
            <a:off x="0" y="207849"/>
            <a:ext cx="45719" cy="489839"/>
          </a:xfrm>
          <a:prstGeom prst="rect">
            <a:avLst/>
          </a:prstGeom>
          <a:solidFill>
            <a:srgbClr val="FF9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 name="矩形 4"/>
          <p:cNvSpPr/>
          <p:nvPr/>
        </p:nvSpPr>
        <p:spPr>
          <a:xfrm>
            <a:off x="654387" y="2619581"/>
            <a:ext cx="10158755" cy="1983592"/>
          </a:xfrm>
          <a:prstGeom prst="rect">
            <a:avLst/>
          </a:prstGeom>
          <a:gradFill flip="none" rotWithShape="1">
            <a:gsLst>
              <a:gs pos="0">
                <a:srgbClr val="FF9A00">
                  <a:alpha val="0"/>
                </a:srgbClr>
              </a:gs>
              <a:gs pos="74000">
                <a:srgbClr val="FF9A00">
                  <a:alpha val="80000"/>
                </a:srgbClr>
              </a:gs>
            </a:gsLst>
            <a:lin ang="10800000" scaled="0"/>
            <a:tileRect/>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Arial" panose="020B0604020202020204" pitchFamily="34" charset="0"/>
              <a:ea typeface="微软雅黑" pitchFamily="34" charset="-122"/>
              <a:cs typeface="Arial" panose="020B0604020202020204" pitchFamily="34" charset="0"/>
            </a:endParaRPr>
          </a:p>
        </p:txBody>
      </p:sp>
      <p:cxnSp>
        <p:nvCxnSpPr>
          <p:cNvPr id="32" name="直线连接符 31"/>
          <p:cNvCxnSpPr>
            <a:cxnSpLocks/>
          </p:cNvCxnSpPr>
          <p:nvPr/>
        </p:nvCxnSpPr>
        <p:spPr>
          <a:xfrm>
            <a:off x="875793" y="3150710"/>
            <a:ext cx="322889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直线连接符 36"/>
          <p:cNvCxnSpPr>
            <a:cxnSpLocks/>
          </p:cNvCxnSpPr>
          <p:nvPr/>
        </p:nvCxnSpPr>
        <p:spPr>
          <a:xfrm>
            <a:off x="5078179" y="3149540"/>
            <a:ext cx="28238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图片 2" descr="复星logo-反白-0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02240" y="255905"/>
            <a:ext cx="1664970" cy="475615"/>
          </a:xfrm>
          <a:prstGeom prst="rect">
            <a:avLst/>
          </a:prstGeom>
        </p:spPr>
      </p:pic>
      <p:sp>
        <p:nvSpPr>
          <p:cNvPr id="6" name="Title 1">
            <a:extLst>
              <a:ext uri="{FF2B5EF4-FFF2-40B4-BE49-F238E27FC236}">
                <a16:creationId xmlns:a16="http://schemas.microsoft.com/office/drawing/2014/main" id="{AB371797-925C-BF34-F8ED-F70FB8E6DA2A}"/>
              </a:ext>
            </a:extLst>
          </p:cNvPr>
          <p:cNvSpPr txBox="1"/>
          <p:nvPr/>
        </p:nvSpPr>
        <p:spPr>
          <a:xfrm>
            <a:off x="654946" y="214799"/>
            <a:ext cx="5853591" cy="546496"/>
          </a:xfrm>
          <a:prstGeom prst="rect">
            <a:avLst/>
          </a:prstGeom>
          <a:ln w="12700">
            <a:miter lim="400000"/>
          </a:ln>
        </p:spPr>
        <p:txBody>
          <a:bodyPr lIns="45719" rIns="45719" anchor="ctr">
            <a:spAutoFit/>
          </a:bodyPr>
          <a:lstStyle>
            <a:lvl1pPr>
              <a:lnSpc>
                <a:spcPct val="90000"/>
              </a:lnSpc>
              <a:defRPr sz="2800" b="1" spc="300">
                <a:solidFill>
                  <a:srgbClr val="936836"/>
                </a:solidFill>
              </a:defRPr>
            </a:lvl1pPr>
          </a:lstStyle>
          <a:p>
            <a:r>
              <a:rPr lang="en-US" altLang="zh-TW" sz="3200" b="0" spc="0" dirty="0">
                <a:solidFill>
                  <a:srgbClr val="FF9A00"/>
                </a:solidFill>
                <a:latin typeface="Politica" panose="02000506020000090004" pitchFamily="2" charset="0"/>
                <a:ea typeface="STHeiti" panose="02010600040101010101" pitchFamily="2" charset="-122"/>
                <a:cs typeface="Arial" panose="020B0704020202090204" pitchFamily="34" charset="0"/>
              </a:rPr>
              <a:t>FOSUN</a:t>
            </a:r>
            <a:r>
              <a:rPr lang="zh-TW" altLang="en-US" sz="3200" b="0" spc="0" dirty="0">
                <a:solidFill>
                  <a:srgbClr val="FF9A00"/>
                </a:solidFill>
                <a:latin typeface="Politica" panose="02000506020000090004" pitchFamily="2" charset="0"/>
                <a:ea typeface="STHeiti" panose="02010600040101010101" pitchFamily="2" charset="-122"/>
                <a:cs typeface="Arial" panose="020B0704020202090204" pitchFamily="34" charset="0"/>
              </a:rPr>
              <a:t> </a:t>
            </a:r>
            <a:r>
              <a:rPr lang="en-US" altLang="zh-TW" sz="3200" b="0" spc="0" dirty="0">
                <a:solidFill>
                  <a:srgbClr val="FF9A00"/>
                </a:solidFill>
                <a:latin typeface="Politica" panose="02000506020000090004" pitchFamily="2" charset="0"/>
                <a:ea typeface="STHeiti" panose="02010600040101010101" pitchFamily="2" charset="-122"/>
                <a:cs typeface="Arial" panose="020B0704020202090204" pitchFamily="34" charset="0"/>
              </a:rPr>
              <a:t>TOURISM</a:t>
            </a:r>
            <a:r>
              <a:rPr lang="zh-TW" altLang="en-US" sz="3200" b="0" spc="0" dirty="0">
                <a:solidFill>
                  <a:srgbClr val="FF9A00"/>
                </a:solidFill>
                <a:latin typeface="Politica" panose="02000506020000090004" pitchFamily="2" charset="0"/>
                <a:ea typeface="STHeiti" panose="02010600040101010101" pitchFamily="2" charset="-122"/>
                <a:cs typeface="Arial" panose="020B0704020202090204" pitchFamily="34" charset="0"/>
              </a:rPr>
              <a:t> </a:t>
            </a:r>
            <a:r>
              <a:rPr lang="en-US" altLang="zh-TW" sz="3200" b="0" spc="0" dirty="0">
                <a:solidFill>
                  <a:srgbClr val="FF9A00"/>
                </a:solidFill>
                <a:latin typeface="Politica" panose="02000506020000090004" pitchFamily="2" charset="0"/>
                <a:ea typeface="STHeiti" panose="02010600040101010101" pitchFamily="2" charset="-122"/>
                <a:cs typeface="Arial" panose="020B0704020202090204" pitchFamily="34" charset="0"/>
              </a:rPr>
              <a:t>GROUP</a:t>
            </a:r>
            <a:endParaRPr lang="zh-CN" altLang="en-US" sz="3200" b="0" spc="0" dirty="0">
              <a:solidFill>
                <a:srgbClr val="FF9A00"/>
              </a:solidFill>
              <a:latin typeface="Politica" panose="02000506020000090004" pitchFamily="2" charset="0"/>
              <a:ea typeface="STHeiti" panose="02010600040101010101" pitchFamily="2" charset="-122"/>
              <a:cs typeface="Arial" panose="020B0704020202090204" pitchFamily="34" charset="0"/>
            </a:endParaRPr>
          </a:p>
        </p:txBody>
      </p:sp>
      <p:sp>
        <p:nvSpPr>
          <p:cNvPr id="7" name="文本框 31">
            <a:extLst>
              <a:ext uri="{FF2B5EF4-FFF2-40B4-BE49-F238E27FC236}">
                <a16:creationId xmlns:a16="http://schemas.microsoft.com/office/drawing/2014/main" id="{96FD59F0-6BB3-27B2-CBC4-47471C747951}"/>
              </a:ext>
            </a:extLst>
          </p:cNvPr>
          <p:cNvSpPr txBox="1"/>
          <p:nvPr/>
        </p:nvSpPr>
        <p:spPr>
          <a:xfrm>
            <a:off x="588645" y="844191"/>
            <a:ext cx="7490862" cy="738664"/>
          </a:xfrm>
          <a:prstGeom prst="rect">
            <a:avLst/>
          </a:prstGeom>
          <a:noFill/>
        </p:spPr>
        <p:txBody>
          <a:bodyPr wrap="square" rtlCol="0">
            <a:spAutoFit/>
          </a:bodyPr>
          <a:lstStyle/>
          <a:p>
            <a:pPr lvl="0" algn="just"/>
            <a:r>
              <a:rPr lang="en-CA" altLang="zh-CN" sz="1400" dirty="0">
                <a:solidFill>
                  <a:schemeClr val="bg1"/>
                </a:solidFill>
                <a:latin typeface="Politica" panose="02000506020000090004" pitchFamily="2" charset="0"/>
                <a:ea typeface="HYQIHEIX1-45W EXTRALIGHT" pitchFamily="18" charset="-122"/>
                <a:cs typeface="Arial" panose="020B0704020202090204" pitchFamily="34" charset="0"/>
              </a:rPr>
              <a:t>As  a flagship platform of the Happiness segment, Fosun Tourism Group (FTG) is a </a:t>
            </a:r>
            <a:r>
              <a:rPr lang="en-US" altLang="zh-CN" sz="1400" dirty="0">
                <a:solidFill>
                  <a:schemeClr val="bg1"/>
                </a:solidFill>
                <a:latin typeface="Politica" panose="02000506020000090004" pitchFamily="2" charset="0"/>
                <a:ea typeface="HYQIHEIX1-45W EXTRALIGHT" pitchFamily="18" charset="-122"/>
                <a:cs typeface="Arial" panose="020B0704020202090204" pitchFamily="34" charset="0"/>
              </a:rPr>
              <a:t>world-leading leisure-focused integrated tourism group</a:t>
            </a:r>
            <a:r>
              <a:rPr lang="en-CA" altLang="zh-CN" sz="1400" dirty="0">
                <a:solidFill>
                  <a:schemeClr val="bg1"/>
                </a:solidFill>
                <a:latin typeface="Politica" panose="02000506020000090004" pitchFamily="2" charset="0"/>
                <a:ea typeface="HYQIHEIX1-45W EXTRALIGHT" pitchFamily="18" charset="-122"/>
                <a:cs typeface="Arial" panose="020B0704020202090204" pitchFamily="34" charset="0"/>
              </a:rPr>
              <a:t>, and is striving to create a new concept of “Better Holiday, Better Life”, infusing evolving concepts of tourism and leisure into everyday living</a:t>
            </a:r>
            <a:endParaRPr lang="zh-CN" altLang="en-US" sz="1400" dirty="0">
              <a:solidFill>
                <a:schemeClr val="bg1"/>
              </a:solidFill>
              <a:latin typeface="HYQIHEIX1-35W THIN" pitchFamily="18" charset="-122"/>
              <a:ea typeface="HYQIHEIX1-35W THIN" pitchFamily="18" charset="-122"/>
              <a:cs typeface="Arial" panose="020B0704020202090204" pitchFamily="34" charset="0"/>
            </a:endParaRPr>
          </a:p>
        </p:txBody>
      </p:sp>
      <p:sp>
        <p:nvSpPr>
          <p:cNvPr id="8" name="圆角矩形 58">
            <a:extLst>
              <a:ext uri="{FF2B5EF4-FFF2-40B4-BE49-F238E27FC236}">
                <a16:creationId xmlns:a16="http://schemas.microsoft.com/office/drawing/2014/main" id="{7AD8CEF1-F907-5411-1B66-4DEAF026C4C9}"/>
              </a:ext>
            </a:extLst>
          </p:cNvPr>
          <p:cNvSpPr txBox="1"/>
          <p:nvPr/>
        </p:nvSpPr>
        <p:spPr>
          <a:xfrm>
            <a:off x="875793" y="2626607"/>
            <a:ext cx="3228895" cy="523218"/>
          </a:xfrm>
          <a:prstGeom prst="rect">
            <a:avLst/>
          </a:prstGeom>
          <a:noFill/>
          <a:ln w="12700" cap="flat">
            <a:noFill/>
            <a:miter lim="400000"/>
          </a:ln>
          <a:effectLst/>
        </p:spPr>
        <p:txBody>
          <a:bodyPr wrap="square" lIns="45719" tIns="45719" rIns="45719" bIns="45719" numCol="1" anchor="ctr">
            <a:spAutoFit/>
          </a:bodyPr>
          <a:lstStyle/>
          <a:p>
            <a:pPr>
              <a:defRPr b="1">
                <a:solidFill>
                  <a:srgbClr val="E56C0A"/>
                </a:solidFill>
                <a:latin typeface="微软雅黑"/>
                <a:ea typeface="微软雅黑"/>
                <a:cs typeface="微软雅黑"/>
                <a:sym typeface="微软雅黑"/>
              </a:defRPr>
            </a:pPr>
            <a:r>
              <a:rPr lang="en-CA" altLang="zh-CN" sz="1400" dirty="0">
                <a:solidFill>
                  <a:schemeClr val="bg1"/>
                </a:solidFill>
                <a:latin typeface="Politica" panose="02000503000000000000" pitchFamily="2" charset="0"/>
                <a:ea typeface="HYQIHEIX1-45W EXTRALIGHT" pitchFamily="18" charset="-122"/>
                <a:cs typeface="Arial" panose="020B0604020202020204" pitchFamily="34" charset="0"/>
              </a:rPr>
              <a:t>A world-renowned premium all-inclusive vacation service provider from France</a:t>
            </a:r>
            <a:endParaRPr lang="zh-CN" altLang="en-US" sz="1400" dirty="0">
              <a:solidFill>
                <a:schemeClr val="bg1"/>
              </a:solidFill>
              <a:latin typeface="Politica" panose="02000503000000000000" pitchFamily="2" charset="0"/>
              <a:ea typeface="HYQIHEIX1-45W EXTRALIGHT" pitchFamily="18" charset="-122"/>
              <a:cs typeface="Arial" panose="020B0604020202020204" pitchFamily="34" charset="0"/>
            </a:endParaRPr>
          </a:p>
        </p:txBody>
      </p:sp>
      <p:sp>
        <p:nvSpPr>
          <p:cNvPr id="9" name="圆角矩形 58">
            <a:extLst>
              <a:ext uri="{FF2B5EF4-FFF2-40B4-BE49-F238E27FC236}">
                <a16:creationId xmlns:a16="http://schemas.microsoft.com/office/drawing/2014/main" id="{738D3E0D-A0E0-3185-06EB-5CDE6B291F17}"/>
              </a:ext>
            </a:extLst>
          </p:cNvPr>
          <p:cNvSpPr txBox="1"/>
          <p:nvPr/>
        </p:nvSpPr>
        <p:spPr>
          <a:xfrm>
            <a:off x="5078178" y="2626352"/>
            <a:ext cx="2823875" cy="523218"/>
          </a:xfrm>
          <a:prstGeom prst="rect">
            <a:avLst/>
          </a:prstGeom>
          <a:noFill/>
          <a:ln w="12700" cap="flat">
            <a:noFill/>
            <a:miter lim="400000"/>
          </a:ln>
          <a:effectLst/>
        </p:spPr>
        <p:txBody>
          <a:bodyPr wrap="square" lIns="45719" tIns="45719" rIns="45719" bIns="45719" numCol="1" anchor="ctr">
            <a:spAutoFit/>
          </a:bodyPr>
          <a:lstStyle>
            <a:defPPr>
              <a:defRPr lang="zh-CN"/>
            </a:defPPr>
            <a:lvl1pPr algn="ctr">
              <a:defRPr sz="1400" b="1">
                <a:solidFill>
                  <a:schemeClr val="bg1"/>
                </a:solidFill>
                <a:latin typeface="Politica" panose="02000503000000000000" pitchFamily="2" charset="0"/>
                <a:ea typeface="HYQIHEIX1-45W EXTRALIGHT" pitchFamily="18" charset="-122"/>
                <a:cs typeface="Arial" panose="020B0604020202020204" pitchFamily="34" charset="0"/>
              </a:defRPr>
            </a:lvl1pPr>
          </a:lstStyle>
          <a:p>
            <a:pPr algn="l"/>
            <a:r>
              <a:rPr lang="en-CA" altLang="zh-CN" b="0" dirty="0"/>
              <a:t>A one-stop marine-themed integrated resort destination</a:t>
            </a:r>
            <a:endParaRPr b="0" dirty="0"/>
          </a:p>
        </p:txBody>
      </p:sp>
      <p:sp>
        <p:nvSpPr>
          <p:cNvPr id="10" name="圆角矩形 58">
            <a:extLst>
              <a:ext uri="{FF2B5EF4-FFF2-40B4-BE49-F238E27FC236}">
                <a16:creationId xmlns:a16="http://schemas.microsoft.com/office/drawing/2014/main" id="{C7D861DB-B3EA-F733-120E-5DB354D82E4F}"/>
              </a:ext>
            </a:extLst>
          </p:cNvPr>
          <p:cNvSpPr txBox="1"/>
          <p:nvPr/>
        </p:nvSpPr>
        <p:spPr>
          <a:xfrm>
            <a:off x="5078179" y="3310695"/>
            <a:ext cx="3001328" cy="1154160"/>
          </a:xfrm>
          <a:prstGeom prst="rect">
            <a:avLst/>
          </a:prstGeom>
          <a:noFill/>
          <a:ln w="12700" cap="flat">
            <a:noFill/>
            <a:miter lim="400000"/>
          </a:ln>
          <a:effectLst/>
        </p:spPr>
        <p:txBody>
          <a:bodyPr wrap="square" lIns="45719" tIns="45719" rIns="45719" bIns="45719" numCol="1" anchor="ctr">
            <a:spAutoFit/>
          </a:bodyPr>
          <a:lstStyle>
            <a:defPPr>
              <a:defRPr lang="zh-CN"/>
            </a:defPPr>
            <a:lvl1pPr algn="ctr">
              <a:defRPr sz="1400" b="1">
                <a:solidFill>
                  <a:schemeClr val="bg1"/>
                </a:solidFill>
                <a:latin typeface="Politica" panose="02000503000000000000" pitchFamily="2" charset="0"/>
                <a:ea typeface="HYQIHEIX1-45W EXTRALIGHT" pitchFamily="18" charset="-122"/>
                <a:cs typeface="Arial" panose="020B0604020202020204" pitchFamily="34" charset="0"/>
              </a:defRPr>
            </a:lvl1pPr>
          </a:lstStyle>
          <a:p>
            <a:pPr algn="just"/>
            <a:r>
              <a:rPr lang="en-HK" b="0" dirty="0"/>
              <a:t>A benchmark of Sanya Tourism 3.0</a:t>
            </a:r>
            <a:endParaRPr lang="en-HK" sz="1100" b="0" dirty="0"/>
          </a:p>
          <a:p>
            <a:pPr algn="just"/>
            <a:r>
              <a:rPr lang="en-HK" sz="1100" b="0" dirty="0"/>
              <a:t>In the first half of 2023, Atlantis Sanya saw a full business recovery, with various performance indicators exceeding pre-pandemic levels and business volume reaching record high</a:t>
            </a:r>
          </a:p>
          <a:p>
            <a:pPr algn="just"/>
            <a:endParaRPr lang="en-HK" sz="1100" b="0" dirty="0"/>
          </a:p>
          <a:p>
            <a:pPr algn="just"/>
            <a:endParaRPr sz="1100" b="0" dirty="0"/>
          </a:p>
        </p:txBody>
      </p:sp>
      <p:sp>
        <p:nvSpPr>
          <p:cNvPr id="12" name="圆角矩形 58">
            <a:extLst>
              <a:ext uri="{FF2B5EF4-FFF2-40B4-BE49-F238E27FC236}">
                <a16:creationId xmlns:a16="http://schemas.microsoft.com/office/drawing/2014/main" id="{C2D3FAE8-BDFD-B885-C5B9-D7E37840E873}"/>
              </a:ext>
            </a:extLst>
          </p:cNvPr>
          <p:cNvSpPr txBox="1"/>
          <p:nvPr/>
        </p:nvSpPr>
        <p:spPr>
          <a:xfrm>
            <a:off x="891199" y="3310695"/>
            <a:ext cx="3436854" cy="1585047"/>
          </a:xfrm>
          <a:prstGeom prst="rect">
            <a:avLst/>
          </a:prstGeom>
          <a:noFill/>
          <a:ln w="12700" cap="flat">
            <a:noFill/>
            <a:miter lim="400000"/>
          </a:ln>
          <a:effectLst/>
        </p:spPr>
        <p:txBody>
          <a:bodyPr wrap="square" lIns="45719" tIns="45719" rIns="45719" bIns="45719" numCol="1" anchor="ctr">
            <a:spAutoFit/>
          </a:bodyPr>
          <a:lstStyle>
            <a:defPPr>
              <a:defRPr lang="zh-CN"/>
            </a:defPPr>
            <a:lvl1pPr algn="ctr">
              <a:defRPr sz="1400" b="1">
                <a:solidFill>
                  <a:schemeClr val="bg1"/>
                </a:solidFill>
                <a:latin typeface="Politica" panose="02000503000000000000" pitchFamily="2" charset="0"/>
                <a:ea typeface="HYQIHEIX1-45W EXTRALIGHT" pitchFamily="18" charset="-122"/>
                <a:cs typeface="Arial" panose="020B0604020202020204" pitchFamily="34" charset="0"/>
              </a:defRPr>
            </a:lvl1pPr>
          </a:lstStyle>
          <a:p>
            <a:pPr algn="l"/>
            <a:r>
              <a:rPr lang="en-HK" b="0" dirty="0"/>
              <a:t>Operating nearly 70 resorts on six continents around the world</a:t>
            </a:r>
            <a:endParaRPr lang="en-HK" sz="1100" b="0" dirty="0"/>
          </a:p>
          <a:p>
            <a:pPr algn="l"/>
            <a:r>
              <a:rPr lang="en-HK" sz="1100" b="0" dirty="0"/>
              <a:t>By 2025, together with new opening and renovation, the annual capacity is expected to increase by 20% or more compared to that of 2022</a:t>
            </a:r>
          </a:p>
          <a:p>
            <a:pPr algn="l"/>
            <a:r>
              <a:rPr lang="en-HK" sz="1100" b="0" dirty="0"/>
              <a:t>Launched a new urban resort product line, Club Med Urban Oasis</a:t>
            </a:r>
          </a:p>
          <a:p>
            <a:pPr algn="l"/>
            <a:endParaRPr lang="en-HK" b="0" dirty="0"/>
          </a:p>
          <a:p>
            <a:pPr algn="l"/>
            <a:endParaRPr lang="en-HK" sz="1100" b="0" dirty="0"/>
          </a:p>
          <a:p>
            <a:pPr algn="l"/>
            <a:endParaRPr sz="1100" b="0" dirty="0"/>
          </a:p>
        </p:txBody>
      </p:sp>
      <p:pic>
        <p:nvPicPr>
          <p:cNvPr id="21" name="图片 20" descr="single">
            <a:extLst>
              <a:ext uri="{FF2B5EF4-FFF2-40B4-BE49-F238E27FC236}">
                <a16:creationId xmlns:a16="http://schemas.microsoft.com/office/drawing/2014/main" id="{C67F032C-EAC2-B440-B575-CB02D984475D}"/>
              </a:ext>
            </a:extLst>
          </p:cNvPr>
          <p:cNvPicPr>
            <a:picLocks noChangeAspect="1"/>
          </p:cNvPicPr>
          <p:nvPr/>
        </p:nvPicPr>
        <p:blipFill>
          <a:blip r:embed="rId5" cstate="print"/>
          <a:stretch>
            <a:fillRect/>
          </a:stretch>
        </p:blipFill>
        <p:spPr>
          <a:xfrm>
            <a:off x="759840" y="1826859"/>
            <a:ext cx="1685925" cy="685165"/>
          </a:xfrm>
          <a:prstGeom prst="rect">
            <a:avLst/>
          </a:prstGeom>
        </p:spPr>
      </p:pic>
      <p:pic>
        <p:nvPicPr>
          <p:cNvPr id="24" name="图片 23" descr="亚特logo new">
            <a:extLst>
              <a:ext uri="{FF2B5EF4-FFF2-40B4-BE49-F238E27FC236}">
                <a16:creationId xmlns:a16="http://schemas.microsoft.com/office/drawing/2014/main" id="{283008E0-224C-284C-9F7F-FE860C89BE45}"/>
              </a:ext>
            </a:extLst>
          </p:cNvPr>
          <p:cNvPicPr>
            <a:picLocks noChangeAspect="1"/>
          </p:cNvPicPr>
          <p:nvPr/>
        </p:nvPicPr>
        <p:blipFill>
          <a:blip r:embed="rId6" cstate="print"/>
          <a:stretch>
            <a:fillRect/>
          </a:stretch>
        </p:blipFill>
        <p:spPr>
          <a:xfrm>
            <a:off x="5323565" y="1876570"/>
            <a:ext cx="907415" cy="57086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descr="一群穿着西装笔挺的男子与配字&#10;&#10;中度可信度描述已自动生成">
            <a:extLst>
              <a:ext uri="{FF2B5EF4-FFF2-40B4-BE49-F238E27FC236}">
                <a16:creationId xmlns:a16="http://schemas.microsoft.com/office/drawing/2014/main" id="{5354D7FA-F0CB-9D45-83F5-4EE79161723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2" name="矩形 4"/>
          <p:cNvSpPr/>
          <p:nvPr/>
        </p:nvSpPr>
        <p:spPr>
          <a:xfrm>
            <a:off x="2538" y="6319"/>
            <a:ext cx="12189462" cy="6887845"/>
          </a:xfrm>
          <a:prstGeom prst="rect">
            <a:avLst/>
          </a:prstGeom>
          <a:gradFill flip="none" rotWithShape="1">
            <a:gsLst>
              <a:gs pos="0">
                <a:srgbClr val="FF9A00">
                  <a:alpha val="21000"/>
                </a:srgbClr>
              </a:gs>
              <a:gs pos="100000">
                <a:srgbClr val="FF9A00">
                  <a:alpha val="53000"/>
                </a:srgbClr>
              </a:gs>
            </a:gsLst>
            <a:lin ang="10800000" scaled="0"/>
            <a:tileRect/>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Arial" panose="020B0604020202020204" pitchFamily="34" charset="0"/>
              <a:ea typeface="微软雅黑" pitchFamily="34" charset="-122"/>
              <a:cs typeface="Arial" panose="020B0604020202020204" pitchFamily="34" charset="0"/>
            </a:endParaRPr>
          </a:p>
        </p:txBody>
      </p:sp>
      <p:sp>
        <p:nvSpPr>
          <p:cNvPr id="13" name="矩形 4"/>
          <p:cNvSpPr/>
          <p:nvPr/>
        </p:nvSpPr>
        <p:spPr>
          <a:xfrm>
            <a:off x="654388" y="1390149"/>
            <a:ext cx="9810412" cy="3947623"/>
          </a:xfrm>
          <a:prstGeom prst="rect">
            <a:avLst/>
          </a:prstGeom>
          <a:gradFill flip="none" rotWithShape="1">
            <a:gsLst>
              <a:gs pos="0">
                <a:srgbClr val="FF9A00">
                  <a:alpha val="0"/>
                </a:srgbClr>
              </a:gs>
              <a:gs pos="74000">
                <a:srgbClr val="FF9A00">
                  <a:alpha val="80000"/>
                </a:srgbClr>
              </a:gs>
            </a:gsLst>
            <a:lin ang="10800000" scaled="0"/>
            <a:tileRect/>
          </a:gradFill>
          <a:ln w="12700" cap="flat">
            <a:noFill/>
            <a:miter lim="400000"/>
          </a:ln>
          <a:effectLst/>
        </p:spPr>
        <p:txBody>
          <a:bodyPr wrap="square" lIns="45719" tIns="45719" rIns="45719" bIns="45719" numCol="1" anchor="ctr">
            <a:noAutofit/>
          </a:bodyPr>
          <a:lstStyle/>
          <a:p>
            <a:pPr algn="ctr"/>
            <a:endParaRPr dirty="0">
              <a:solidFill>
                <a:srgbClr val="FFFFFF"/>
              </a:solidFill>
              <a:latin typeface="Arial" panose="020B0604020202020204" pitchFamily="34" charset="0"/>
              <a:ea typeface="微软雅黑" pitchFamily="34" charset="-122"/>
              <a:cs typeface="Arial" panose="020B0604020202020204" pitchFamily="34" charset="0"/>
            </a:endParaRPr>
          </a:p>
        </p:txBody>
      </p:sp>
      <p:cxnSp>
        <p:nvCxnSpPr>
          <p:cNvPr id="14" name="直线连接符 13"/>
          <p:cNvCxnSpPr/>
          <p:nvPr/>
        </p:nvCxnSpPr>
        <p:spPr>
          <a:xfrm>
            <a:off x="946580" y="4016640"/>
            <a:ext cx="62625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45719" y="218163"/>
            <a:ext cx="9335179" cy="489838"/>
          </a:xfrm>
          <a:prstGeom prst="rect">
            <a:avLst/>
          </a:prstGeom>
          <a:gradFill>
            <a:gsLst>
              <a:gs pos="30000">
                <a:schemeClr val="bg1">
                  <a:alpha val="0"/>
                </a:schemeClr>
              </a:gs>
              <a:gs pos="100000">
                <a:schemeClr val="bg1"/>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6" name="矩形 25"/>
          <p:cNvSpPr/>
          <p:nvPr/>
        </p:nvSpPr>
        <p:spPr>
          <a:xfrm>
            <a:off x="0" y="207849"/>
            <a:ext cx="45719" cy="489839"/>
          </a:xfrm>
          <a:prstGeom prst="rect">
            <a:avLst/>
          </a:prstGeom>
          <a:solidFill>
            <a:srgbClr val="FF9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0" name="矩形 4"/>
          <p:cNvSpPr/>
          <p:nvPr/>
        </p:nvSpPr>
        <p:spPr>
          <a:xfrm>
            <a:off x="654388" y="5337773"/>
            <a:ext cx="10369449" cy="1131374"/>
          </a:xfrm>
          <a:prstGeom prst="rect">
            <a:avLst/>
          </a:prstGeom>
          <a:gradFill flip="none" rotWithShape="1">
            <a:gsLst>
              <a:gs pos="4000">
                <a:schemeClr val="bg1">
                  <a:alpha val="0"/>
                </a:schemeClr>
              </a:gs>
              <a:gs pos="57000">
                <a:schemeClr val="bg1">
                  <a:alpha val="88000"/>
                </a:schemeClr>
              </a:gs>
            </a:gsLst>
            <a:lin ang="10800000" scaled="0"/>
            <a:tileRect/>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Arial" panose="020B0604020202020204" pitchFamily="34" charset="0"/>
              <a:ea typeface="微软雅黑" pitchFamily="34" charset="-122"/>
              <a:cs typeface="Arial" panose="020B0604020202020204" pitchFamily="34" charset="0"/>
            </a:endParaRPr>
          </a:p>
        </p:txBody>
      </p:sp>
      <p:pic>
        <p:nvPicPr>
          <p:cNvPr id="6" name="图片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1158" y="3497200"/>
            <a:ext cx="1539362" cy="203124"/>
          </a:xfrm>
          <a:prstGeom prst="rect">
            <a:avLst/>
          </a:prstGeom>
        </p:spPr>
      </p:pic>
      <p:pic>
        <p:nvPicPr>
          <p:cNvPr id="7" name="图片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32967" y="3416317"/>
            <a:ext cx="959758" cy="287182"/>
          </a:xfrm>
          <a:prstGeom prst="rect">
            <a:avLst/>
          </a:prstGeom>
        </p:spPr>
      </p:pic>
      <p:pic>
        <p:nvPicPr>
          <p:cNvPr id="9" name="图片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15235" y="4883774"/>
            <a:ext cx="1352930" cy="187107"/>
          </a:xfrm>
          <a:prstGeom prst="rect">
            <a:avLst/>
          </a:prstGeom>
        </p:spPr>
      </p:pic>
      <p:pic>
        <p:nvPicPr>
          <p:cNvPr id="11" name="图片 10"/>
          <p:cNvPicPr>
            <a:picLocks noChangeAspect="1"/>
          </p:cNvPicPr>
          <p:nvPr/>
        </p:nvPicPr>
        <p:blipFill>
          <a:blip r:embed="rId7" cstate="email"/>
          <a:stretch>
            <a:fillRect/>
          </a:stretch>
        </p:blipFill>
        <p:spPr>
          <a:xfrm>
            <a:off x="3407672" y="4704297"/>
            <a:ext cx="1484785" cy="494928"/>
          </a:xfrm>
          <a:prstGeom prst="rect">
            <a:avLst/>
          </a:prstGeom>
        </p:spPr>
      </p:pic>
      <p:cxnSp>
        <p:nvCxnSpPr>
          <p:cNvPr id="35" name="直线连接符 34"/>
          <p:cNvCxnSpPr/>
          <p:nvPr/>
        </p:nvCxnSpPr>
        <p:spPr>
          <a:xfrm>
            <a:off x="946580" y="2521529"/>
            <a:ext cx="62625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8" cstate="email"/>
          <a:stretch>
            <a:fillRect/>
          </a:stretch>
        </p:blipFill>
        <p:spPr>
          <a:xfrm>
            <a:off x="6049947" y="1774656"/>
            <a:ext cx="1658963" cy="362367"/>
          </a:xfrm>
          <a:prstGeom prst="rect">
            <a:avLst/>
          </a:prstGeom>
        </p:spPr>
      </p:pic>
      <p:pic>
        <p:nvPicPr>
          <p:cNvPr id="10" name="图片 9" descr="复星logo-反白-0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302240" y="255905"/>
            <a:ext cx="1664970" cy="475615"/>
          </a:xfrm>
          <a:prstGeom prst="rect">
            <a:avLst/>
          </a:prstGeom>
        </p:spPr>
      </p:pic>
      <p:sp>
        <p:nvSpPr>
          <p:cNvPr id="5" name="Title 1">
            <a:extLst>
              <a:ext uri="{FF2B5EF4-FFF2-40B4-BE49-F238E27FC236}">
                <a16:creationId xmlns:a16="http://schemas.microsoft.com/office/drawing/2014/main" id="{9EF17E83-86B4-3072-3BE5-FD42F1D12117}"/>
              </a:ext>
            </a:extLst>
          </p:cNvPr>
          <p:cNvSpPr txBox="1"/>
          <p:nvPr/>
        </p:nvSpPr>
        <p:spPr>
          <a:xfrm>
            <a:off x="654946" y="214799"/>
            <a:ext cx="5853591" cy="546496"/>
          </a:xfrm>
          <a:prstGeom prst="rect">
            <a:avLst/>
          </a:prstGeom>
          <a:ln w="12700">
            <a:miter lim="400000"/>
          </a:ln>
        </p:spPr>
        <p:txBody>
          <a:bodyPr lIns="45719" rIns="45719" anchor="ctr">
            <a:spAutoFit/>
          </a:bodyPr>
          <a:lstStyle>
            <a:lvl1pPr>
              <a:lnSpc>
                <a:spcPct val="90000"/>
              </a:lnSpc>
              <a:defRPr sz="2800" b="1" spc="300">
                <a:solidFill>
                  <a:srgbClr val="936836"/>
                </a:solidFill>
              </a:defRPr>
            </a:lvl1pPr>
          </a:lstStyle>
          <a:p>
            <a:r>
              <a:rPr lang="en-US" altLang="zh-TW" sz="3200" b="0" spc="0" dirty="0">
                <a:solidFill>
                  <a:srgbClr val="FF9A00"/>
                </a:solidFill>
                <a:latin typeface="Politica" panose="02000506020000090004" pitchFamily="2" charset="0"/>
                <a:ea typeface="STHeiti" panose="02010600040101010101" pitchFamily="2" charset="-122"/>
                <a:cs typeface="Arial" panose="020B0704020202090204" pitchFamily="34" charset="0"/>
              </a:rPr>
              <a:t>LANVIN</a:t>
            </a:r>
            <a:r>
              <a:rPr lang="zh-TW" altLang="en-US" sz="3200" b="0" spc="0" dirty="0">
                <a:solidFill>
                  <a:srgbClr val="FF9A00"/>
                </a:solidFill>
                <a:latin typeface="Politica" panose="02000506020000090004" pitchFamily="2" charset="0"/>
                <a:ea typeface="STHeiti" panose="02010600040101010101" pitchFamily="2" charset="-122"/>
                <a:cs typeface="Arial" panose="020B0704020202090204" pitchFamily="34" charset="0"/>
              </a:rPr>
              <a:t> </a:t>
            </a:r>
            <a:r>
              <a:rPr lang="en-US" altLang="zh-TW" sz="3200" b="0" spc="0" dirty="0">
                <a:solidFill>
                  <a:srgbClr val="FF9A00"/>
                </a:solidFill>
                <a:latin typeface="Politica" panose="02000506020000090004" pitchFamily="2" charset="0"/>
                <a:ea typeface="STHeiti" panose="02010600040101010101" pitchFamily="2" charset="-122"/>
                <a:cs typeface="Arial" panose="020B0704020202090204" pitchFamily="34" charset="0"/>
              </a:rPr>
              <a:t>GROUP</a:t>
            </a:r>
            <a:endParaRPr lang="zh-CN" altLang="en-US" sz="3200" b="0" spc="0" dirty="0">
              <a:solidFill>
                <a:srgbClr val="FF9A00"/>
              </a:solidFill>
              <a:latin typeface="Politica" panose="02000506020000090004" pitchFamily="2" charset="0"/>
              <a:ea typeface="STHeiti" panose="02010600040101010101" pitchFamily="2" charset="-122"/>
              <a:cs typeface="Arial" panose="020B0704020202090204" pitchFamily="34" charset="0"/>
            </a:endParaRPr>
          </a:p>
        </p:txBody>
      </p:sp>
      <p:sp>
        <p:nvSpPr>
          <p:cNvPr id="12" name="文本框 3">
            <a:extLst>
              <a:ext uri="{FF2B5EF4-FFF2-40B4-BE49-F238E27FC236}">
                <a16:creationId xmlns:a16="http://schemas.microsoft.com/office/drawing/2014/main" id="{A684ABD0-50B9-98DE-15CD-DD4599A6C451}"/>
              </a:ext>
            </a:extLst>
          </p:cNvPr>
          <p:cNvSpPr txBox="1"/>
          <p:nvPr/>
        </p:nvSpPr>
        <p:spPr>
          <a:xfrm>
            <a:off x="586296" y="891371"/>
            <a:ext cx="11238987" cy="307777"/>
          </a:xfrm>
          <a:prstGeom prst="rect">
            <a:avLst/>
          </a:prstGeom>
          <a:noFill/>
        </p:spPr>
        <p:txBody>
          <a:bodyPr wrap="square" rtlCol="0">
            <a:spAutoFit/>
          </a:bodyPr>
          <a:lstStyle/>
          <a:p>
            <a:r>
              <a:rPr lang="en-HK" sz="1400" dirty="0">
                <a:solidFill>
                  <a:schemeClr val="bg1"/>
                </a:solidFill>
                <a:latin typeface="Politica" panose="02000506020000090004" pitchFamily="2" charset="0"/>
                <a:cs typeface="Arial" panose="020B0704020202090204" pitchFamily="34" charset="0"/>
              </a:rPr>
              <a:t>A grand transformation.  Lanvin Group has entered the new phase of global development</a:t>
            </a:r>
            <a:endParaRPr sz="1400" dirty="0">
              <a:solidFill>
                <a:schemeClr val="bg1"/>
              </a:solidFill>
              <a:latin typeface="Politica" panose="02000506020000090004" pitchFamily="2" charset="0"/>
              <a:cs typeface="Arial" panose="020B0704020202090204" pitchFamily="34" charset="0"/>
            </a:endParaRPr>
          </a:p>
        </p:txBody>
      </p:sp>
      <p:sp>
        <p:nvSpPr>
          <p:cNvPr id="15" name="文本框 37">
            <a:extLst>
              <a:ext uri="{FF2B5EF4-FFF2-40B4-BE49-F238E27FC236}">
                <a16:creationId xmlns:a16="http://schemas.microsoft.com/office/drawing/2014/main" id="{79F054EB-5FC0-483E-8025-C3A335305BFE}"/>
              </a:ext>
            </a:extLst>
          </p:cNvPr>
          <p:cNvSpPr txBox="1"/>
          <p:nvPr/>
        </p:nvSpPr>
        <p:spPr>
          <a:xfrm>
            <a:off x="885190" y="1537732"/>
            <a:ext cx="4960620" cy="1169551"/>
          </a:xfrm>
          <a:prstGeom prst="rect">
            <a:avLst/>
          </a:prstGeom>
          <a:noFill/>
        </p:spPr>
        <p:txBody>
          <a:bodyPr wrap="square" rtlCol="0">
            <a:spAutoFit/>
          </a:bodyPr>
          <a:lstStyle/>
          <a:p>
            <a:pPr algn="just">
              <a:defRPr sz="2000" b="1">
                <a:solidFill>
                  <a:srgbClr val="E56C0A"/>
                </a:solidFill>
                <a:latin typeface="微软雅黑"/>
                <a:ea typeface="微软雅黑"/>
                <a:cs typeface="微软雅黑"/>
                <a:sym typeface="微软雅黑"/>
              </a:defRPr>
            </a:pPr>
            <a:r>
              <a:rPr lang="en-US" altLang="zh-CN" sz="1400" dirty="0">
                <a:solidFill>
                  <a:prstClr val="white"/>
                </a:solidFill>
                <a:latin typeface="Politica" panose="02000506020000090004" pitchFamily="2" charset="0"/>
                <a:cs typeface="Arial" panose="020B0704020202090204" pitchFamily="34" charset="0"/>
              </a:rPr>
              <a:t>On 15 December 2022, Lanvin Group was listed on the New York Stock Exchange (NYSE) under the ticker symbol "LANV" and became China's first global luxury goods group listed on the NYSE. Revenue for the first half of 2023 was EUR215 million, up 6.4% yoy</a:t>
            </a:r>
          </a:p>
          <a:p>
            <a:pPr algn="just">
              <a:defRPr sz="2000" b="1">
                <a:solidFill>
                  <a:srgbClr val="E56C0A"/>
                </a:solidFill>
                <a:latin typeface="微软雅黑"/>
                <a:ea typeface="微软雅黑"/>
                <a:cs typeface="微软雅黑"/>
                <a:sym typeface="微软雅黑"/>
              </a:defRPr>
            </a:pPr>
            <a:endParaRPr lang="en-US" altLang="zh-CN" sz="1400" dirty="0">
              <a:solidFill>
                <a:prstClr val="white"/>
              </a:solidFill>
              <a:latin typeface="Politica" panose="02000506020000090004" pitchFamily="2" charset="0"/>
              <a:cs typeface="Arial" panose="020B0704020202090204" pitchFamily="34" charset="0"/>
            </a:endParaRPr>
          </a:p>
        </p:txBody>
      </p:sp>
      <p:sp>
        <p:nvSpPr>
          <p:cNvPr id="16" name="文本框 3">
            <a:extLst>
              <a:ext uri="{FF2B5EF4-FFF2-40B4-BE49-F238E27FC236}">
                <a16:creationId xmlns:a16="http://schemas.microsoft.com/office/drawing/2014/main" id="{61D61374-35F4-9AE2-BB53-84B552C8CC94}"/>
              </a:ext>
            </a:extLst>
          </p:cNvPr>
          <p:cNvSpPr txBox="1"/>
          <p:nvPr/>
        </p:nvSpPr>
        <p:spPr>
          <a:xfrm>
            <a:off x="953087" y="5977041"/>
            <a:ext cx="1454244" cy="307777"/>
          </a:xfrm>
          <a:prstGeom prst="rect">
            <a:avLst/>
          </a:prstGeom>
          <a:noFill/>
        </p:spPr>
        <p:txBody>
          <a:bodyPr wrap="none" rtlCol="0">
            <a:spAutoFit/>
          </a:bodyPr>
          <a:lstStyle/>
          <a:p>
            <a:r>
              <a:rPr lang="en-CA" altLang="zh-CN" sz="1400" dirty="0">
                <a:solidFill>
                  <a:schemeClr val="tx1">
                    <a:lumMod val="75000"/>
                    <a:lumOff val="25000"/>
                  </a:schemeClr>
                </a:solidFill>
                <a:latin typeface="Politica" panose="02000503000000000000" pitchFamily="2" charset="0"/>
                <a:cs typeface="Arial" panose="020B0604020202020204" pitchFamily="34" charset="0"/>
              </a:rPr>
              <a:t>countries and regions</a:t>
            </a:r>
            <a:endParaRPr lang="zh-CN" altLang="en-US" sz="1400" dirty="0">
              <a:solidFill>
                <a:schemeClr val="tx1">
                  <a:lumMod val="75000"/>
                  <a:lumOff val="25000"/>
                </a:schemeClr>
              </a:solidFill>
              <a:latin typeface="Politica" panose="02000503000000000000" pitchFamily="2" charset="0"/>
              <a:cs typeface="Arial" panose="020B0604020202020204" pitchFamily="34" charset="0"/>
            </a:endParaRPr>
          </a:p>
        </p:txBody>
      </p:sp>
      <p:sp>
        <p:nvSpPr>
          <p:cNvPr id="18" name="文本框 20">
            <a:extLst>
              <a:ext uri="{FF2B5EF4-FFF2-40B4-BE49-F238E27FC236}">
                <a16:creationId xmlns:a16="http://schemas.microsoft.com/office/drawing/2014/main" id="{D737F193-CED7-E7AE-4543-04089417A1DA}"/>
              </a:ext>
            </a:extLst>
          </p:cNvPr>
          <p:cNvSpPr txBox="1"/>
          <p:nvPr/>
        </p:nvSpPr>
        <p:spPr>
          <a:xfrm>
            <a:off x="953087" y="5373926"/>
            <a:ext cx="1128835" cy="584775"/>
          </a:xfrm>
          <a:prstGeom prst="rect">
            <a:avLst/>
          </a:prstGeom>
          <a:noFill/>
        </p:spPr>
        <p:txBody>
          <a:bodyPr wrap="none" rtlCol="0">
            <a:spAutoFit/>
          </a:bodyPr>
          <a:lstStyle/>
          <a:p>
            <a:r>
              <a:rPr lang="en-CA" altLang="zh-CN" sz="1400" dirty="0">
                <a:solidFill>
                  <a:schemeClr val="tx1">
                    <a:lumMod val="75000"/>
                    <a:lumOff val="25000"/>
                  </a:schemeClr>
                </a:solidFill>
                <a:latin typeface="Politica" panose="02000503000000000000" pitchFamily="2" charset="0"/>
                <a:ea typeface="HYQIHEIX1-45W EXTRALIGHT" pitchFamily="18" charset="-122"/>
                <a:cs typeface="Arial" panose="020B0604020202020204" pitchFamily="34" charset="0"/>
              </a:rPr>
              <a:t>Covering </a:t>
            </a:r>
            <a:r>
              <a:rPr lang="en-US" altLang="zh-CN" sz="3200" dirty="0">
                <a:solidFill>
                  <a:schemeClr val="tx1">
                    <a:lumMod val="75000"/>
                    <a:lumOff val="25000"/>
                  </a:schemeClr>
                </a:solidFill>
                <a:latin typeface="Politica" panose="02000503000000000000" pitchFamily="2" charset="0"/>
                <a:ea typeface="HYQIHEIX1-45W EXTRALIGHT" pitchFamily="18" charset="-122"/>
                <a:cs typeface="Arial" panose="020B0604020202020204" pitchFamily="34" charset="0"/>
              </a:rPr>
              <a:t>80</a:t>
            </a:r>
            <a:r>
              <a:rPr lang="en-CA" altLang="zh-CN" sz="1400" dirty="0">
                <a:solidFill>
                  <a:schemeClr val="tx1">
                    <a:lumMod val="75000"/>
                    <a:lumOff val="25000"/>
                  </a:schemeClr>
                </a:solidFill>
                <a:latin typeface="Politica" panose="02000503000000000000" pitchFamily="2" charset="0"/>
                <a:ea typeface="HYQIHEIX1-45W EXTRALIGHT" pitchFamily="18" charset="-122"/>
                <a:cs typeface="Arial" panose="020B0604020202020204" pitchFamily="34" charset="0"/>
              </a:rPr>
              <a:t>+</a:t>
            </a:r>
            <a:endParaRPr kumimoji="1" lang="zh-CN" altLang="en-US" sz="1400" dirty="0">
              <a:solidFill>
                <a:schemeClr val="tx1">
                  <a:lumMod val="75000"/>
                  <a:lumOff val="25000"/>
                </a:schemeClr>
              </a:solidFill>
              <a:latin typeface="Politica" panose="02000503000000000000" pitchFamily="2" charset="0"/>
            </a:endParaRPr>
          </a:p>
        </p:txBody>
      </p:sp>
      <p:sp>
        <p:nvSpPr>
          <p:cNvPr id="20" name="文本框 21">
            <a:extLst>
              <a:ext uri="{FF2B5EF4-FFF2-40B4-BE49-F238E27FC236}">
                <a16:creationId xmlns:a16="http://schemas.microsoft.com/office/drawing/2014/main" id="{F8073E19-232F-BD95-043C-2AFA3941103D}"/>
              </a:ext>
            </a:extLst>
          </p:cNvPr>
          <p:cNvSpPr txBox="1"/>
          <p:nvPr/>
        </p:nvSpPr>
        <p:spPr>
          <a:xfrm>
            <a:off x="2918074" y="5977041"/>
            <a:ext cx="947695" cy="307777"/>
          </a:xfrm>
          <a:prstGeom prst="rect">
            <a:avLst/>
          </a:prstGeom>
          <a:noFill/>
        </p:spPr>
        <p:txBody>
          <a:bodyPr wrap="none" rtlCol="0">
            <a:spAutoFit/>
          </a:bodyPr>
          <a:lstStyle/>
          <a:p>
            <a:r>
              <a:rPr lang="en-CA" altLang="zh-CN" sz="1400" dirty="0">
                <a:solidFill>
                  <a:schemeClr val="tx1">
                    <a:lumMod val="75000"/>
                    <a:lumOff val="25000"/>
                  </a:schemeClr>
                </a:solidFill>
                <a:latin typeface="Politica" panose="02000503000000000000" pitchFamily="2" charset="0"/>
                <a:cs typeface="Arial" panose="020B0604020202020204" pitchFamily="34" charset="0"/>
              </a:rPr>
              <a:t>points of sale</a:t>
            </a:r>
            <a:endParaRPr lang="zh-CN" altLang="en-US" sz="1400" dirty="0">
              <a:solidFill>
                <a:schemeClr val="tx1">
                  <a:lumMod val="75000"/>
                  <a:lumOff val="25000"/>
                </a:schemeClr>
              </a:solidFill>
              <a:latin typeface="Politica" panose="02000503000000000000" pitchFamily="2" charset="0"/>
              <a:cs typeface="Arial" panose="020B0604020202020204" pitchFamily="34" charset="0"/>
            </a:endParaRPr>
          </a:p>
        </p:txBody>
      </p:sp>
      <p:sp>
        <p:nvSpPr>
          <p:cNvPr id="29" name="文本框 23">
            <a:extLst>
              <a:ext uri="{FF2B5EF4-FFF2-40B4-BE49-F238E27FC236}">
                <a16:creationId xmlns:a16="http://schemas.microsoft.com/office/drawing/2014/main" id="{4B983298-45C9-4681-91CB-6CB3A9BD1C85}"/>
              </a:ext>
            </a:extLst>
          </p:cNvPr>
          <p:cNvSpPr txBox="1"/>
          <p:nvPr/>
        </p:nvSpPr>
        <p:spPr>
          <a:xfrm>
            <a:off x="2956984" y="5373926"/>
            <a:ext cx="1217000" cy="584775"/>
          </a:xfrm>
          <a:prstGeom prst="rect">
            <a:avLst/>
          </a:prstGeom>
          <a:noFill/>
        </p:spPr>
        <p:txBody>
          <a:bodyPr wrap="none" rtlCol="0">
            <a:spAutoFit/>
          </a:bodyPr>
          <a:lstStyle/>
          <a:p>
            <a:r>
              <a:rPr lang="en-CA" altLang="zh-CN" sz="1400" dirty="0">
                <a:solidFill>
                  <a:schemeClr val="tx1">
                    <a:lumMod val="75000"/>
                    <a:lumOff val="25000"/>
                  </a:schemeClr>
                </a:solidFill>
                <a:latin typeface="Politica" panose="02000503000000000000" pitchFamily="2" charset="0"/>
                <a:ea typeface="HYQIHEIX1-45W EXTRALIGHT" pitchFamily="18" charset="-122"/>
                <a:cs typeface="Arial" panose="020B0604020202020204" pitchFamily="34" charset="0"/>
              </a:rPr>
              <a:t>Approx. </a:t>
            </a:r>
            <a:r>
              <a:rPr lang="en-US" altLang="zh-CN" sz="3200" dirty="0">
                <a:solidFill>
                  <a:schemeClr val="tx1">
                    <a:lumMod val="75000"/>
                    <a:lumOff val="25000"/>
                  </a:schemeClr>
                </a:solidFill>
                <a:latin typeface="Politica" panose="02000503000000000000" pitchFamily="2" charset="0"/>
                <a:ea typeface="HYQIHEIX1-45W EXTRALIGHT" pitchFamily="18" charset="-122"/>
                <a:cs typeface="Arial" panose="020B0604020202020204" pitchFamily="34" charset="0"/>
              </a:rPr>
              <a:t>1200</a:t>
            </a:r>
            <a:endParaRPr kumimoji="1" lang="zh-CN" altLang="en-US" sz="1400" dirty="0">
              <a:solidFill>
                <a:schemeClr val="tx1">
                  <a:lumMod val="75000"/>
                  <a:lumOff val="25000"/>
                </a:schemeClr>
              </a:solidFill>
              <a:latin typeface="Politica" panose="02000503000000000000" pitchFamily="2" charset="0"/>
            </a:endParaRPr>
          </a:p>
        </p:txBody>
      </p:sp>
      <p:sp>
        <p:nvSpPr>
          <p:cNvPr id="36" name="文本框 24">
            <a:extLst>
              <a:ext uri="{FF2B5EF4-FFF2-40B4-BE49-F238E27FC236}">
                <a16:creationId xmlns:a16="http://schemas.microsoft.com/office/drawing/2014/main" id="{6390D152-AF81-0AB9-8FF4-E09C478CEA79}"/>
              </a:ext>
            </a:extLst>
          </p:cNvPr>
          <p:cNvSpPr txBox="1"/>
          <p:nvPr/>
        </p:nvSpPr>
        <p:spPr>
          <a:xfrm>
            <a:off x="4785784" y="5977041"/>
            <a:ext cx="1723549" cy="307777"/>
          </a:xfrm>
          <a:prstGeom prst="rect">
            <a:avLst/>
          </a:prstGeom>
          <a:noFill/>
        </p:spPr>
        <p:txBody>
          <a:bodyPr wrap="none" rtlCol="0">
            <a:spAutoFit/>
          </a:bodyPr>
          <a:lstStyle/>
          <a:p>
            <a:r>
              <a:rPr lang="en-CA" altLang="zh-CN" sz="1400" dirty="0">
                <a:solidFill>
                  <a:schemeClr val="tx1">
                    <a:lumMod val="75000"/>
                    <a:lumOff val="25000"/>
                  </a:schemeClr>
                </a:solidFill>
                <a:latin typeface="Politica" panose="02000503000000000000" pitchFamily="2" charset="0"/>
                <a:cs typeface="Arial" panose="020B0604020202020204" pitchFamily="34" charset="0"/>
              </a:rPr>
              <a:t>self-operated retail stores</a:t>
            </a:r>
            <a:endParaRPr lang="zh-CN" altLang="en-US" sz="1400" dirty="0">
              <a:solidFill>
                <a:schemeClr val="tx1">
                  <a:lumMod val="75000"/>
                  <a:lumOff val="25000"/>
                </a:schemeClr>
              </a:solidFill>
              <a:latin typeface="Politica" panose="02000503000000000000" pitchFamily="2" charset="0"/>
              <a:cs typeface="Arial" panose="020B0604020202020204" pitchFamily="34" charset="0"/>
            </a:endParaRPr>
          </a:p>
        </p:txBody>
      </p:sp>
      <p:sp>
        <p:nvSpPr>
          <p:cNvPr id="37" name="文本框 27">
            <a:extLst>
              <a:ext uri="{FF2B5EF4-FFF2-40B4-BE49-F238E27FC236}">
                <a16:creationId xmlns:a16="http://schemas.microsoft.com/office/drawing/2014/main" id="{C8F29891-6707-B85C-491A-D48CE0DE47CE}"/>
              </a:ext>
            </a:extLst>
          </p:cNvPr>
          <p:cNvSpPr txBox="1"/>
          <p:nvPr/>
        </p:nvSpPr>
        <p:spPr>
          <a:xfrm>
            <a:off x="4824694" y="5373926"/>
            <a:ext cx="1144865" cy="584775"/>
          </a:xfrm>
          <a:prstGeom prst="rect">
            <a:avLst/>
          </a:prstGeom>
          <a:noFill/>
        </p:spPr>
        <p:txBody>
          <a:bodyPr wrap="none" rtlCol="0">
            <a:spAutoFit/>
          </a:bodyPr>
          <a:lstStyle/>
          <a:p>
            <a:pPr algn="l"/>
            <a:r>
              <a:rPr lang="en-CA" altLang="zh-CN" sz="1400" dirty="0">
                <a:solidFill>
                  <a:schemeClr val="tx1">
                    <a:lumMod val="75000"/>
                    <a:lumOff val="25000"/>
                  </a:schemeClr>
                </a:solidFill>
                <a:latin typeface="Politica" panose="02000503000000000000" pitchFamily="2" charset="0"/>
                <a:ea typeface="HYQIHEIX1-45W EXTRALIGHT" pitchFamily="18" charset="-122"/>
                <a:cs typeface="Arial" panose="020B0604020202020204" pitchFamily="34" charset="0"/>
                <a:sym typeface="+mn-ea"/>
              </a:rPr>
              <a:t>Approx. </a:t>
            </a:r>
            <a:r>
              <a:rPr lang="en-US" altLang="zh-CN" sz="3200" dirty="0">
                <a:solidFill>
                  <a:schemeClr val="tx1">
                    <a:lumMod val="75000"/>
                    <a:lumOff val="25000"/>
                  </a:schemeClr>
                </a:solidFill>
                <a:latin typeface="Politica" panose="02000503000000000000" pitchFamily="2" charset="0"/>
                <a:ea typeface="HYQIHEIX1-45W EXTRALIGHT" pitchFamily="18" charset="-122"/>
                <a:cs typeface="Arial" panose="020B0604020202020204" pitchFamily="34" charset="0"/>
                <a:sym typeface="+mn-ea"/>
              </a:rPr>
              <a:t>300</a:t>
            </a:r>
            <a:endParaRPr kumimoji="1" lang="zh-CN" altLang="en-US" sz="1400" dirty="0">
              <a:solidFill>
                <a:schemeClr val="tx1">
                  <a:lumMod val="75000"/>
                  <a:lumOff val="25000"/>
                </a:schemeClr>
              </a:solidFill>
              <a:latin typeface="Politica" panose="02000503000000000000" pitchFamily="2" charset="0"/>
            </a:endParaRPr>
          </a:p>
        </p:txBody>
      </p:sp>
      <p:sp>
        <p:nvSpPr>
          <p:cNvPr id="39" name="文本框 16">
            <a:extLst>
              <a:ext uri="{FF2B5EF4-FFF2-40B4-BE49-F238E27FC236}">
                <a16:creationId xmlns:a16="http://schemas.microsoft.com/office/drawing/2014/main" id="{000935AE-5A82-C2E7-0B99-6A3165AC83CB}"/>
              </a:ext>
            </a:extLst>
          </p:cNvPr>
          <p:cNvSpPr txBox="1"/>
          <p:nvPr/>
        </p:nvSpPr>
        <p:spPr>
          <a:xfrm>
            <a:off x="1049020" y="2700655"/>
            <a:ext cx="1619145" cy="738664"/>
          </a:xfrm>
          <a:prstGeom prst="rect">
            <a:avLst/>
          </a:prstGeom>
          <a:noFill/>
        </p:spPr>
        <p:txBody>
          <a:bodyPr wrap="square">
            <a:spAutoFit/>
          </a:bodyPr>
          <a:lstStyle/>
          <a:p>
            <a:pPr algn="ctr"/>
            <a:r>
              <a:rPr lang="en-CA" altLang="zh-CN" sz="1400" dirty="0">
                <a:solidFill>
                  <a:prstClr val="white"/>
                </a:solidFill>
                <a:latin typeface="Politica" panose="02000506020000090004" pitchFamily="2" charset="0"/>
                <a:cs typeface="Arial" panose="020B0704020202090204" pitchFamily="34" charset="0"/>
              </a:rPr>
              <a:t>The oldest operating French couture house</a:t>
            </a:r>
            <a:endParaRPr lang="en-US" altLang="zh-CN" sz="1400" dirty="0">
              <a:solidFill>
                <a:prstClr val="white"/>
              </a:solidFill>
              <a:latin typeface="Politica" panose="02000506020000090004" pitchFamily="2" charset="0"/>
              <a:cs typeface="Arial" panose="020B0704020202090204" pitchFamily="34" charset="0"/>
            </a:endParaRPr>
          </a:p>
          <a:p>
            <a:pPr algn="ctr"/>
            <a:r>
              <a:rPr lang="en-US" altLang="zh-CN" sz="1400" dirty="0">
                <a:solidFill>
                  <a:prstClr val="white"/>
                </a:solidFill>
                <a:latin typeface="Politica" panose="02000506020000090004" pitchFamily="2" charset="0"/>
                <a:cs typeface="Arial" panose="020B0704020202090204" pitchFamily="34" charset="0"/>
              </a:rPr>
              <a:t>LANVIN</a:t>
            </a:r>
          </a:p>
        </p:txBody>
      </p:sp>
      <p:sp>
        <p:nvSpPr>
          <p:cNvPr id="40" name="文本框 30">
            <a:extLst>
              <a:ext uri="{FF2B5EF4-FFF2-40B4-BE49-F238E27FC236}">
                <a16:creationId xmlns:a16="http://schemas.microsoft.com/office/drawing/2014/main" id="{6E6CBEE0-D7A4-AAC0-38E6-6E9A979202FA}"/>
              </a:ext>
            </a:extLst>
          </p:cNvPr>
          <p:cNvSpPr txBox="1"/>
          <p:nvPr/>
        </p:nvSpPr>
        <p:spPr>
          <a:xfrm>
            <a:off x="2998891" y="2746069"/>
            <a:ext cx="2003896" cy="523220"/>
          </a:xfrm>
          <a:prstGeom prst="rect">
            <a:avLst/>
          </a:prstGeom>
          <a:noFill/>
        </p:spPr>
        <p:txBody>
          <a:bodyPr wrap="square">
            <a:spAutoFit/>
          </a:bodyPr>
          <a:lstStyle/>
          <a:p>
            <a:pPr algn="ctr"/>
            <a:r>
              <a:rPr lang="en-CA" altLang="zh-CN" sz="1400" dirty="0">
                <a:solidFill>
                  <a:prstClr val="white"/>
                </a:solidFill>
                <a:latin typeface="Politica" panose="02000506020000090004" pitchFamily="2" charset="0"/>
                <a:cs typeface="Arial" panose="020B0704020202090204" pitchFamily="34" charset="0"/>
              </a:rPr>
              <a:t>Italian luxury shoemaker </a:t>
            </a:r>
            <a:r>
              <a:rPr lang="en-US" altLang="zh-CN" sz="1400" dirty="0">
                <a:solidFill>
                  <a:prstClr val="white"/>
                </a:solidFill>
                <a:latin typeface="Politica" panose="02000506020000090004" pitchFamily="2" charset="0"/>
                <a:cs typeface="Arial" panose="020B0704020202090204" pitchFamily="34" charset="0"/>
              </a:rPr>
              <a:t>Sergio Rossi</a:t>
            </a:r>
            <a:endParaRPr lang="zh-CN" altLang="en-US" sz="1400" dirty="0">
              <a:solidFill>
                <a:prstClr val="white"/>
              </a:solidFill>
              <a:latin typeface="Politica" panose="02000506020000090004" pitchFamily="2" charset="0"/>
              <a:cs typeface="Arial" panose="020B0704020202090204" pitchFamily="34" charset="0"/>
            </a:endParaRPr>
          </a:p>
        </p:txBody>
      </p:sp>
      <p:sp>
        <p:nvSpPr>
          <p:cNvPr id="41" name="文本框 31">
            <a:extLst>
              <a:ext uri="{FF2B5EF4-FFF2-40B4-BE49-F238E27FC236}">
                <a16:creationId xmlns:a16="http://schemas.microsoft.com/office/drawing/2014/main" id="{D2F59E22-98B2-C119-0BE1-E7D1BCD749E6}"/>
              </a:ext>
            </a:extLst>
          </p:cNvPr>
          <p:cNvSpPr txBox="1"/>
          <p:nvPr/>
        </p:nvSpPr>
        <p:spPr>
          <a:xfrm>
            <a:off x="5235369" y="2749244"/>
            <a:ext cx="2154955" cy="523220"/>
          </a:xfrm>
          <a:prstGeom prst="rect">
            <a:avLst/>
          </a:prstGeom>
          <a:noFill/>
        </p:spPr>
        <p:txBody>
          <a:bodyPr wrap="square">
            <a:spAutoFit/>
          </a:bodyPr>
          <a:lstStyle/>
          <a:p>
            <a:pPr algn="ctr"/>
            <a:r>
              <a:rPr lang="en-CA" altLang="zh-CN" sz="1400" dirty="0">
                <a:solidFill>
                  <a:prstClr val="white"/>
                </a:solidFill>
                <a:latin typeface="Politica" panose="02000506020000090004" pitchFamily="2" charset="0"/>
                <a:cs typeface="Arial" panose="020B0704020202090204" pitchFamily="34" charset="0"/>
              </a:rPr>
              <a:t>Austrian luxury skin wear brand </a:t>
            </a:r>
            <a:r>
              <a:rPr lang="en-US" altLang="zh-CN" sz="1400" dirty="0">
                <a:solidFill>
                  <a:prstClr val="white"/>
                </a:solidFill>
                <a:latin typeface="Politica" panose="02000506020000090004" pitchFamily="2" charset="0"/>
                <a:cs typeface="Arial" panose="020B0704020202090204" pitchFamily="34" charset="0"/>
              </a:rPr>
              <a:t>Wolford</a:t>
            </a:r>
            <a:endParaRPr lang="zh-CN" altLang="en-US" sz="1400" dirty="0">
              <a:solidFill>
                <a:prstClr val="white"/>
              </a:solidFill>
              <a:latin typeface="Politica" panose="02000506020000090004" pitchFamily="2" charset="0"/>
              <a:cs typeface="Arial" panose="020B0704020202090204" pitchFamily="34" charset="0"/>
            </a:endParaRPr>
          </a:p>
        </p:txBody>
      </p:sp>
      <p:sp>
        <p:nvSpPr>
          <p:cNvPr id="42" name="文本框 32">
            <a:extLst>
              <a:ext uri="{FF2B5EF4-FFF2-40B4-BE49-F238E27FC236}">
                <a16:creationId xmlns:a16="http://schemas.microsoft.com/office/drawing/2014/main" id="{B7C86F88-A391-C863-87D0-EDC529FEF369}"/>
              </a:ext>
            </a:extLst>
          </p:cNvPr>
          <p:cNvSpPr txBox="1"/>
          <p:nvPr/>
        </p:nvSpPr>
        <p:spPr>
          <a:xfrm>
            <a:off x="946580" y="4145380"/>
            <a:ext cx="2047068" cy="738664"/>
          </a:xfrm>
          <a:prstGeom prst="rect">
            <a:avLst/>
          </a:prstGeom>
          <a:noFill/>
        </p:spPr>
        <p:txBody>
          <a:bodyPr wrap="square">
            <a:spAutoFit/>
          </a:bodyPr>
          <a:lstStyle/>
          <a:p>
            <a:pPr algn="ctr"/>
            <a:r>
              <a:rPr lang="en-CA" altLang="zh-CN" sz="1400" dirty="0">
                <a:solidFill>
                  <a:prstClr val="white"/>
                </a:solidFill>
                <a:latin typeface="Politica" panose="02000506020000090004" pitchFamily="2" charset="0"/>
                <a:cs typeface="Arial" panose="020B0704020202090204" pitchFamily="34" charset="0"/>
              </a:rPr>
              <a:t>American luxury </a:t>
            </a:r>
          </a:p>
          <a:p>
            <a:pPr algn="ctr"/>
            <a:r>
              <a:rPr lang="en-CA" altLang="zh-CN" sz="1400" dirty="0">
                <a:solidFill>
                  <a:prstClr val="white"/>
                </a:solidFill>
                <a:latin typeface="Politica" panose="02000506020000090004" pitchFamily="2" charset="0"/>
                <a:cs typeface="Arial" panose="020B0704020202090204" pitchFamily="34" charset="0"/>
              </a:rPr>
              <a:t>womenswear brand</a:t>
            </a:r>
            <a:endParaRPr lang="en-US" altLang="zh-CN" sz="1400" dirty="0">
              <a:solidFill>
                <a:prstClr val="white"/>
              </a:solidFill>
              <a:latin typeface="Politica" panose="02000506020000090004" pitchFamily="2" charset="0"/>
              <a:cs typeface="Arial" panose="020B0704020202090204" pitchFamily="34" charset="0"/>
            </a:endParaRPr>
          </a:p>
          <a:p>
            <a:pPr algn="ctr"/>
            <a:r>
              <a:rPr lang="en-US" altLang="zh-CN" sz="1400" dirty="0">
                <a:solidFill>
                  <a:prstClr val="white"/>
                </a:solidFill>
                <a:latin typeface="Politica" panose="02000506020000090004" pitchFamily="2" charset="0"/>
                <a:cs typeface="Arial" panose="020B0704020202090204" pitchFamily="34" charset="0"/>
              </a:rPr>
              <a:t>St. John</a:t>
            </a:r>
            <a:endParaRPr lang="zh-CN" altLang="en-US" sz="1400" dirty="0">
              <a:solidFill>
                <a:prstClr val="white"/>
              </a:solidFill>
              <a:latin typeface="Politica" panose="02000506020000090004" pitchFamily="2" charset="0"/>
              <a:cs typeface="Arial" panose="020B0704020202090204" pitchFamily="34" charset="0"/>
            </a:endParaRPr>
          </a:p>
        </p:txBody>
      </p:sp>
      <p:sp>
        <p:nvSpPr>
          <p:cNvPr id="43" name="文本框 33">
            <a:extLst>
              <a:ext uri="{FF2B5EF4-FFF2-40B4-BE49-F238E27FC236}">
                <a16:creationId xmlns:a16="http://schemas.microsoft.com/office/drawing/2014/main" id="{91B69BFD-8CAB-A695-657B-0AECCEC1102E}"/>
              </a:ext>
            </a:extLst>
          </p:cNvPr>
          <p:cNvSpPr txBox="1"/>
          <p:nvPr/>
        </p:nvSpPr>
        <p:spPr>
          <a:xfrm>
            <a:off x="2909511" y="4251396"/>
            <a:ext cx="2481106" cy="523220"/>
          </a:xfrm>
          <a:prstGeom prst="rect">
            <a:avLst/>
          </a:prstGeom>
          <a:noFill/>
        </p:spPr>
        <p:txBody>
          <a:bodyPr wrap="square">
            <a:spAutoFit/>
          </a:bodyPr>
          <a:lstStyle/>
          <a:p>
            <a:pPr algn="ctr"/>
            <a:r>
              <a:rPr lang="en-CA" altLang="zh-CN" sz="1400" dirty="0">
                <a:solidFill>
                  <a:prstClr val="white"/>
                </a:solidFill>
                <a:latin typeface="Politica" panose="02000506020000090004" pitchFamily="2" charset="0"/>
                <a:cs typeface="Arial" panose="020B0704020202090204" pitchFamily="34" charset="0"/>
              </a:rPr>
              <a:t>Italian high-end menswear brand</a:t>
            </a:r>
            <a:endParaRPr lang="en-US" altLang="zh-CN" sz="1400" dirty="0">
              <a:solidFill>
                <a:prstClr val="white"/>
              </a:solidFill>
              <a:latin typeface="Politica" panose="02000506020000090004" pitchFamily="2" charset="0"/>
              <a:cs typeface="Arial" panose="020B0704020202090204" pitchFamily="34" charset="0"/>
            </a:endParaRPr>
          </a:p>
          <a:p>
            <a:pPr algn="ctr"/>
            <a:r>
              <a:rPr lang="en-US" altLang="zh-CN" sz="1400" dirty="0">
                <a:solidFill>
                  <a:prstClr val="white"/>
                </a:solidFill>
                <a:latin typeface="Politica" panose="02000506020000090004" pitchFamily="2" charset="0"/>
                <a:cs typeface="Arial" panose="020B0704020202090204" pitchFamily="34" charset="0"/>
              </a:rPr>
              <a:t>Caruso</a:t>
            </a:r>
            <a:endParaRPr lang="zh-CN" altLang="en-US" sz="1400" dirty="0">
              <a:solidFill>
                <a:prstClr val="white"/>
              </a:solidFill>
              <a:latin typeface="Politica" panose="02000506020000090004" pitchFamily="2" charset="0"/>
              <a:cs typeface="Arial" panose="020B0704020202090204" pitchFamily="34" charset="0"/>
            </a:endParaRPr>
          </a:p>
        </p:txBody>
      </p:sp>
      <p:pic>
        <p:nvPicPr>
          <p:cNvPr id="38" name="图片 37" descr="形状&#10;&#10;中度可信度描述已自动生成">
            <a:extLst>
              <a:ext uri="{FF2B5EF4-FFF2-40B4-BE49-F238E27FC236}">
                <a16:creationId xmlns:a16="http://schemas.microsoft.com/office/drawing/2014/main" id="{828C0BFE-6728-6141-AAF0-1EFE47093FB0}"/>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182714" y="3480370"/>
            <a:ext cx="1350850" cy="18493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Users/jerrymiao/Library/Mobile Documents/com~apple~CloudDocs/Desktop/中期业绩发布会/PPT刷新/BG4.jpgBG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175" y="318"/>
            <a:ext cx="12185650" cy="6857365"/>
          </a:xfrm>
          <a:prstGeom prst="rect">
            <a:avLst/>
          </a:prstGeom>
        </p:spPr>
      </p:pic>
      <p:sp>
        <p:nvSpPr>
          <p:cNvPr id="43" name="矩形 4"/>
          <p:cNvSpPr/>
          <p:nvPr/>
        </p:nvSpPr>
        <p:spPr>
          <a:xfrm>
            <a:off x="0" y="-953"/>
            <a:ext cx="12186285" cy="6858635"/>
          </a:xfrm>
          <a:prstGeom prst="rect">
            <a:avLst/>
          </a:prstGeom>
          <a:gradFill flip="none" rotWithShape="1">
            <a:gsLst>
              <a:gs pos="0">
                <a:srgbClr val="FF9A00">
                  <a:alpha val="0"/>
                </a:srgbClr>
              </a:gs>
              <a:gs pos="54000">
                <a:srgbClr val="FF9A00">
                  <a:alpha val="65000"/>
                </a:srgbClr>
              </a:gs>
            </a:gsLst>
            <a:lin ang="10800000" scaled="0"/>
            <a:tileRect/>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Arial" panose="020B0604020202020204" pitchFamily="34" charset="0"/>
              <a:ea typeface="微软雅黑" pitchFamily="34" charset="-122"/>
              <a:cs typeface="Arial" panose="020B0604020202020204" pitchFamily="34" charset="0"/>
            </a:endParaRPr>
          </a:p>
        </p:txBody>
      </p:sp>
      <p:sp>
        <p:nvSpPr>
          <p:cNvPr id="23" name="矩形 22"/>
          <p:cNvSpPr/>
          <p:nvPr/>
        </p:nvSpPr>
        <p:spPr>
          <a:xfrm>
            <a:off x="45719" y="208638"/>
            <a:ext cx="9335179" cy="489838"/>
          </a:xfrm>
          <a:prstGeom prst="rect">
            <a:avLst/>
          </a:prstGeom>
          <a:gradFill>
            <a:gsLst>
              <a:gs pos="30000">
                <a:schemeClr val="bg1">
                  <a:alpha val="0"/>
                </a:schemeClr>
              </a:gs>
              <a:gs pos="100000">
                <a:schemeClr val="bg1"/>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6" name="矩形 25"/>
          <p:cNvSpPr/>
          <p:nvPr/>
        </p:nvSpPr>
        <p:spPr>
          <a:xfrm>
            <a:off x="0" y="207849"/>
            <a:ext cx="45719" cy="489839"/>
          </a:xfrm>
          <a:prstGeom prst="rect">
            <a:avLst/>
          </a:prstGeom>
          <a:solidFill>
            <a:srgbClr val="FF9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矩形 4"/>
          <p:cNvSpPr/>
          <p:nvPr/>
        </p:nvSpPr>
        <p:spPr>
          <a:xfrm>
            <a:off x="6322060" y="4757420"/>
            <a:ext cx="5854065" cy="1623060"/>
          </a:xfrm>
          <a:prstGeom prst="rect">
            <a:avLst/>
          </a:prstGeom>
          <a:gradFill flip="none" rotWithShape="1">
            <a:gsLst>
              <a:gs pos="4000">
                <a:schemeClr val="bg1">
                  <a:alpha val="0"/>
                </a:schemeClr>
              </a:gs>
              <a:gs pos="57000">
                <a:schemeClr val="bg1">
                  <a:alpha val="88000"/>
                </a:schemeClr>
              </a:gs>
            </a:gsLst>
            <a:lin ang="10800000" scaled="0"/>
            <a:tileRect/>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Arial" panose="020B0604020202020204" pitchFamily="34" charset="0"/>
              <a:ea typeface="微软雅黑" pitchFamily="34" charset="-122"/>
              <a:cs typeface="Arial" panose="020B0604020202020204" pitchFamily="34" charset="0"/>
            </a:endParaRPr>
          </a:p>
        </p:txBody>
      </p:sp>
      <p:sp>
        <p:nvSpPr>
          <p:cNvPr id="8" name="矩形 4"/>
          <p:cNvSpPr/>
          <p:nvPr/>
        </p:nvSpPr>
        <p:spPr>
          <a:xfrm>
            <a:off x="492125" y="2265045"/>
            <a:ext cx="6021070" cy="994410"/>
          </a:xfrm>
          <a:prstGeom prst="rect">
            <a:avLst/>
          </a:prstGeom>
          <a:gradFill flip="none" rotWithShape="1">
            <a:gsLst>
              <a:gs pos="4000">
                <a:schemeClr val="bg1">
                  <a:alpha val="0"/>
                </a:schemeClr>
              </a:gs>
              <a:gs pos="57000">
                <a:schemeClr val="bg1">
                  <a:alpha val="88000"/>
                </a:schemeClr>
              </a:gs>
            </a:gsLst>
            <a:lin ang="10800000" scaled="0"/>
            <a:tileRect/>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Arial" panose="020B0604020202020204" pitchFamily="34" charset="0"/>
              <a:ea typeface="微软雅黑" pitchFamily="34" charset="-122"/>
              <a:cs typeface="Arial" panose="020B0604020202020204" pitchFamily="34" charset="0"/>
            </a:endParaRPr>
          </a:p>
        </p:txBody>
      </p:sp>
      <p:sp>
        <p:nvSpPr>
          <p:cNvPr id="11" name="矩形 4"/>
          <p:cNvSpPr/>
          <p:nvPr/>
        </p:nvSpPr>
        <p:spPr>
          <a:xfrm>
            <a:off x="487044" y="5374005"/>
            <a:ext cx="6095365" cy="994410"/>
          </a:xfrm>
          <a:prstGeom prst="rect">
            <a:avLst/>
          </a:prstGeom>
          <a:gradFill flip="none" rotWithShape="1">
            <a:gsLst>
              <a:gs pos="4000">
                <a:schemeClr val="bg1">
                  <a:alpha val="0"/>
                </a:schemeClr>
              </a:gs>
              <a:gs pos="57000">
                <a:schemeClr val="bg1">
                  <a:alpha val="88000"/>
                </a:schemeClr>
              </a:gs>
            </a:gsLst>
            <a:lin ang="10800000" scaled="0"/>
            <a:tileRect/>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Arial" panose="020B0604020202020204" pitchFamily="34" charset="0"/>
              <a:ea typeface="微软雅黑" pitchFamily="34" charset="-122"/>
              <a:cs typeface="Arial" panose="020B0604020202020204" pitchFamily="34" charset="0"/>
            </a:endParaRPr>
          </a:p>
        </p:txBody>
      </p:sp>
      <p:sp>
        <p:nvSpPr>
          <p:cNvPr id="10" name="文本框 9"/>
          <p:cNvSpPr txBox="1"/>
          <p:nvPr/>
        </p:nvSpPr>
        <p:spPr>
          <a:xfrm>
            <a:off x="2548255" y="2408078"/>
            <a:ext cx="3547745" cy="738664"/>
          </a:xfrm>
          <a:prstGeom prst="rect">
            <a:avLst/>
          </a:prstGeom>
          <a:noFill/>
        </p:spPr>
        <p:txBody>
          <a:bodyPr wrap="square">
            <a:spAutoFit/>
          </a:bodyPr>
          <a:lstStyle/>
          <a:p>
            <a:pPr marL="86995" marR="0" lvl="0" indent="0" algn="just" defTabSz="914400" rtl="0" eaLnBrk="1" fontAlgn="auto" latinLnBrk="0" hangingPunct="1">
              <a:lnSpc>
                <a:spcPct val="100000"/>
              </a:lnSpc>
              <a:spcBef>
                <a:spcPts val="0"/>
              </a:spcBef>
              <a:spcAft>
                <a:spcPts val="0"/>
              </a:spcAft>
              <a:buClrTx/>
              <a:buSzTx/>
              <a:buFontTx/>
              <a:buNone/>
              <a:defRPr/>
            </a:pPr>
            <a:r>
              <a:rPr lang="en-US" altLang="zh-CN" sz="1100" dirty="0">
                <a:solidFill>
                  <a:srgbClr val="404040"/>
                </a:solidFill>
                <a:latin typeface="Politica" panose="02000503000000000000" pitchFamily="2" charset="0"/>
                <a:ea typeface="HYQIHEIX1-45W EXTRALIGHT" pitchFamily="18" charset="-122"/>
                <a:cs typeface="Arial" panose="020B0604020202020204" pitchFamily="34" charset="0"/>
                <a:sym typeface="Helvetica Neue" panose="02000503000000020004"/>
              </a:rPr>
              <a:t>Fosun Sports’ e-sports teams have won a total of</a:t>
            </a:r>
            <a:endParaRPr lang="en-US" altLang="zh-CN" sz="1100" b="1" dirty="0">
              <a:solidFill>
                <a:srgbClr val="404040"/>
              </a:solidFill>
              <a:latin typeface="Politica" panose="02000503000000000000" pitchFamily="2" charset="0"/>
              <a:ea typeface="HYQIHEIX1-45W EXTRALIGHT" pitchFamily="18" charset="-122"/>
              <a:cs typeface="Arial" panose="020B0604020202020204" pitchFamily="34" charset="0"/>
              <a:sym typeface="Helvetica Neue" panose="02000503000000020004"/>
            </a:endParaRPr>
          </a:p>
          <a:p>
            <a:pPr marL="86995" marR="0" lvl="0" indent="0" algn="just" defTabSz="914400" rtl="0" eaLnBrk="1" fontAlgn="auto" latinLnBrk="0" hangingPunct="1">
              <a:lnSpc>
                <a:spcPct val="100000"/>
              </a:lnSpc>
              <a:spcBef>
                <a:spcPts val="0"/>
              </a:spcBef>
              <a:spcAft>
                <a:spcPts val="0"/>
              </a:spcAft>
              <a:buClrTx/>
              <a:buSzTx/>
              <a:buFontTx/>
              <a:buNone/>
              <a:defRPr/>
            </a:pPr>
            <a:r>
              <a:rPr lang="en-US" altLang="zh-CN" sz="2000" b="1" dirty="0">
                <a:solidFill>
                  <a:srgbClr val="404040"/>
                </a:solidFill>
                <a:latin typeface="Politica" panose="02000503000000000000" pitchFamily="2" charset="0"/>
                <a:ea typeface="HYQIHEIX1-45W EXTRALIGHT" pitchFamily="18" charset="-122"/>
                <a:cs typeface="Arial" panose="020B0604020202020204" pitchFamily="34" charset="0"/>
                <a:sym typeface="Helvetica Neue" panose="02000503000000020004"/>
              </a:rPr>
              <a:t>14 championships</a:t>
            </a:r>
          </a:p>
          <a:p>
            <a:pPr marL="86995" marR="0" lvl="0" indent="0" algn="just" defTabSz="914400" rtl="0" eaLnBrk="1" fontAlgn="auto" latinLnBrk="0" hangingPunct="1">
              <a:lnSpc>
                <a:spcPct val="100000"/>
              </a:lnSpc>
              <a:spcBef>
                <a:spcPts val="0"/>
              </a:spcBef>
              <a:spcAft>
                <a:spcPts val="0"/>
              </a:spcAft>
              <a:buClrTx/>
              <a:buSzTx/>
              <a:buFontTx/>
              <a:buNone/>
              <a:defRPr/>
            </a:pPr>
            <a:r>
              <a:rPr lang="en-US" altLang="zh-CN" sz="1100" dirty="0">
                <a:solidFill>
                  <a:srgbClr val="404040"/>
                </a:solidFill>
                <a:latin typeface="Politica" panose="02000503000000000000" pitchFamily="2" charset="0"/>
                <a:ea typeface="HYQIHEIX1-45W EXTRALIGHT" pitchFamily="18" charset="-122"/>
                <a:cs typeface="Arial" panose="020B0604020202020204" pitchFamily="34" charset="0"/>
                <a:sym typeface="Helvetica Neue" panose="02000503000000020004"/>
              </a:rPr>
              <a:t>in various competitions from 2022 to 2023</a:t>
            </a:r>
            <a:endParaRPr lang="zh-CN" altLang="en-US" sz="1100" b="1" dirty="0">
              <a:solidFill>
                <a:srgbClr val="404040"/>
              </a:solidFill>
              <a:latin typeface="Source Han Sans CN Regular" panose="020B0500000000000000" pitchFamily="34" charset="-128"/>
              <a:ea typeface="Source Han Sans CN Regular" panose="020B0500000000000000" pitchFamily="34" charset="-128"/>
              <a:cs typeface="Arial" panose="020B0604020202020204" pitchFamily="34" charset="0"/>
              <a:sym typeface="Helvetica Neue" panose="02000503000000020004"/>
            </a:endParaRPr>
          </a:p>
        </p:txBody>
      </p:sp>
      <p:pic>
        <p:nvPicPr>
          <p:cNvPr id="5" name="图片 4" descr="复星logo-反白-0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02240" y="255905"/>
            <a:ext cx="1664970" cy="475615"/>
          </a:xfrm>
          <a:prstGeom prst="rect">
            <a:avLst/>
          </a:prstGeom>
        </p:spPr>
      </p:pic>
      <p:sp>
        <p:nvSpPr>
          <p:cNvPr id="3" name="Title 1">
            <a:extLst>
              <a:ext uri="{FF2B5EF4-FFF2-40B4-BE49-F238E27FC236}">
                <a16:creationId xmlns:a16="http://schemas.microsoft.com/office/drawing/2014/main" id="{BD3BA452-BF5A-EC5D-B174-2A1DE076155A}"/>
              </a:ext>
            </a:extLst>
          </p:cNvPr>
          <p:cNvSpPr txBox="1"/>
          <p:nvPr/>
        </p:nvSpPr>
        <p:spPr>
          <a:xfrm>
            <a:off x="654946" y="214799"/>
            <a:ext cx="5853591" cy="546496"/>
          </a:xfrm>
          <a:prstGeom prst="rect">
            <a:avLst/>
          </a:prstGeom>
          <a:ln w="12700">
            <a:miter lim="400000"/>
          </a:ln>
        </p:spPr>
        <p:txBody>
          <a:bodyPr lIns="45719" rIns="45719" anchor="ctr">
            <a:spAutoFit/>
          </a:bodyPr>
          <a:lstStyle>
            <a:lvl1pPr>
              <a:lnSpc>
                <a:spcPct val="90000"/>
              </a:lnSpc>
              <a:defRPr sz="2800" b="1" spc="300">
                <a:solidFill>
                  <a:srgbClr val="936836"/>
                </a:solidFill>
              </a:defRPr>
            </a:lvl1pPr>
          </a:lstStyle>
          <a:p>
            <a:r>
              <a:rPr lang="en-US" altLang="zh-TW" sz="3200" b="0" spc="0" dirty="0">
                <a:solidFill>
                  <a:srgbClr val="FF9A00"/>
                </a:solidFill>
                <a:latin typeface="Politica" panose="02000506020000090004" pitchFamily="2" charset="0"/>
                <a:ea typeface="STHeiti" panose="02010600040101010101" pitchFamily="2" charset="-122"/>
                <a:cs typeface="Arial" panose="020B0704020202090204" pitchFamily="34" charset="0"/>
              </a:rPr>
              <a:t>MORE</a:t>
            </a:r>
            <a:r>
              <a:rPr lang="zh-TW" altLang="en-US" sz="3200" b="0" spc="0" dirty="0">
                <a:solidFill>
                  <a:srgbClr val="FF9A00"/>
                </a:solidFill>
                <a:latin typeface="Politica" panose="02000506020000090004" pitchFamily="2" charset="0"/>
                <a:ea typeface="STHeiti" panose="02010600040101010101" pitchFamily="2" charset="-122"/>
                <a:cs typeface="Arial" panose="020B0704020202090204" pitchFamily="34" charset="0"/>
              </a:rPr>
              <a:t> </a:t>
            </a:r>
            <a:r>
              <a:rPr lang="en-US" altLang="zh-TW" sz="3200" b="0" spc="0" dirty="0">
                <a:solidFill>
                  <a:srgbClr val="FF9A00"/>
                </a:solidFill>
                <a:latin typeface="Politica" panose="02000506020000090004" pitchFamily="2" charset="0"/>
                <a:ea typeface="STHeiti" panose="02010600040101010101" pitchFamily="2" charset="-122"/>
                <a:cs typeface="Arial" panose="020B0704020202090204" pitchFamily="34" charset="0"/>
              </a:rPr>
              <a:t>HAPPINESS</a:t>
            </a:r>
            <a:endParaRPr lang="zh-CN" altLang="en-US" sz="3200" b="0" spc="0" dirty="0">
              <a:solidFill>
                <a:srgbClr val="FF9A00"/>
              </a:solidFill>
              <a:latin typeface="Politica" panose="02000506020000090004" pitchFamily="2" charset="0"/>
              <a:ea typeface="STHeiti" panose="02010600040101010101" pitchFamily="2" charset="-122"/>
              <a:cs typeface="Arial" panose="020B0704020202090204" pitchFamily="34" charset="0"/>
            </a:endParaRPr>
          </a:p>
        </p:txBody>
      </p:sp>
      <p:sp>
        <p:nvSpPr>
          <p:cNvPr id="4" name="文本框 3">
            <a:extLst>
              <a:ext uri="{FF2B5EF4-FFF2-40B4-BE49-F238E27FC236}">
                <a16:creationId xmlns:a16="http://schemas.microsoft.com/office/drawing/2014/main" id="{4450D6D5-79F9-3668-009A-B81C47F72B08}"/>
              </a:ext>
            </a:extLst>
          </p:cNvPr>
          <p:cNvSpPr txBox="1"/>
          <p:nvPr/>
        </p:nvSpPr>
        <p:spPr>
          <a:xfrm>
            <a:off x="586296" y="891371"/>
            <a:ext cx="11238987" cy="307777"/>
          </a:xfrm>
          <a:prstGeom prst="rect">
            <a:avLst/>
          </a:prstGeom>
          <a:noFill/>
        </p:spPr>
        <p:txBody>
          <a:bodyPr wrap="square" rtlCol="0">
            <a:spAutoFit/>
          </a:bodyPr>
          <a:lstStyle/>
          <a:p>
            <a:r>
              <a:rPr lang="en-HK" sz="1400" dirty="0">
                <a:solidFill>
                  <a:schemeClr val="bg1"/>
                </a:solidFill>
                <a:latin typeface="Politica" panose="02000506020000090004" pitchFamily="2" charset="0"/>
                <a:cs typeface="Arial" panose="020B0704020202090204" pitchFamily="34" charset="0"/>
              </a:rPr>
              <a:t>Focusing on sports, e-sports, film and television, games and other content  to create a diversified entertainment experience of Fosun</a:t>
            </a:r>
            <a:endParaRPr sz="1400" dirty="0">
              <a:solidFill>
                <a:schemeClr val="bg1"/>
              </a:solidFill>
              <a:latin typeface="Politica" panose="02000506020000090004" pitchFamily="2" charset="0"/>
              <a:cs typeface="Arial" panose="020B0704020202090204" pitchFamily="34" charset="0"/>
            </a:endParaRPr>
          </a:p>
        </p:txBody>
      </p:sp>
      <p:sp>
        <p:nvSpPr>
          <p:cNvPr id="7" name="圆角矩形 61">
            <a:extLst>
              <a:ext uri="{FF2B5EF4-FFF2-40B4-BE49-F238E27FC236}">
                <a16:creationId xmlns:a16="http://schemas.microsoft.com/office/drawing/2014/main" id="{A5E9C666-D56D-60F0-DF6D-3499A3C0E5A3}"/>
              </a:ext>
            </a:extLst>
          </p:cNvPr>
          <p:cNvSpPr txBox="1"/>
          <p:nvPr/>
        </p:nvSpPr>
        <p:spPr>
          <a:xfrm>
            <a:off x="6513195" y="5501562"/>
            <a:ext cx="5312087" cy="738662"/>
          </a:xfrm>
          <a:prstGeom prst="rect">
            <a:avLst/>
          </a:prstGeom>
          <a:noFill/>
          <a:ln w="12700" cap="flat">
            <a:noFill/>
            <a:miter lim="400000"/>
          </a:ln>
          <a:effectLst/>
        </p:spPr>
        <p:txBody>
          <a:bodyPr wrap="square" lIns="45719" tIns="45719" rIns="45719" bIns="45719" numCol="1" anchor="ctr">
            <a:spAutoFit/>
          </a:bodyPr>
          <a:lstStyle/>
          <a:p>
            <a:pPr algn="just">
              <a:defRPr b="1">
                <a:solidFill>
                  <a:srgbClr val="E56C0A"/>
                </a:solidFill>
                <a:latin typeface="微软雅黑"/>
                <a:ea typeface="微软雅黑"/>
                <a:cs typeface="微软雅黑"/>
                <a:sym typeface="微软雅黑"/>
              </a:defRPr>
            </a:pPr>
            <a:r>
              <a:rPr lang="en-HK" altLang="zh-CN" sz="1400" dirty="0">
                <a:solidFill>
                  <a:schemeClr val="tx1">
                    <a:lumMod val="75000"/>
                    <a:lumOff val="25000"/>
                  </a:schemeClr>
                </a:solidFill>
                <a:latin typeface="Politica" panose="02000503000000000000" pitchFamily="2" charset="0"/>
                <a:ea typeface="HYQIHEIX1-45W EXTRALIGHT" pitchFamily="18" charset="-122"/>
                <a:cs typeface="Arial" panose="020B0604020202020204" pitchFamily="34" charset="0"/>
              </a:rPr>
              <a:t>Lovelink strengthened its wedding planning business in 1st and 2nd-tier cities</a:t>
            </a:r>
          </a:p>
          <a:p>
            <a:pPr algn="just">
              <a:defRPr b="1">
                <a:solidFill>
                  <a:srgbClr val="E56C0A"/>
                </a:solidFill>
                <a:latin typeface="微软雅黑"/>
                <a:ea typeface="微软雅黑"/>
                <a:cs typeface="微软雅黑"/>
                <a:sym typeface="微软雅黑"/>
              </a:defRPr>
            </a:pPr>
            <a:r>
              <a:rPr lang="en-HK" altLang="zh-CN" sz="1400" dirty="0">
                <a:solidFill>
                  <a:schemeClr val="tx1">
                    <a:lumMod val="75000"/>
                    <a:lumOff val="25000"/>
                  </a:schemeClr>
                </a:solidFill>
                <a:latin typeface="Politica" panose="02000503000000000000" pitchFamily="2" charset="0"/>
                <a:ea typeface="HYQIHEIX1-45W EXTRALIGHT" pitchFamily="18" charset="-122"/>
                <a:cs typeface="Arial" panose="020B0604020202020204" pitchFamily="34" charset="0"/>
              </a:rPr>
              <a:t>The love community has expanded its overseas presence, and Beloved, an online interactive product for couples, has been launched in North America</a:t>
            </a:r>
            <a:endParaRPr lang="zh-CN" altLang="en-US" sz="1400" dirty="0">
              <a:solidFill>
                <a:schemeClr val="tx1">
                  <a:lumMod val="75000"/>
                  <a:lumOff val="25000"/>
                </a:schemeClr>
              </a:solidFill>
              <a:latin typeface="Politica" panose="02000503000000000000" pitchFamily="2" charset="0"/>
              <a:ea typeface="HYQIHEIX1-45W EXTRALIGHT" pitchFamily="18" charset="-122"/>
              <a:cs typeface="Arial" panose="020B0604020202020204" pitchFamily="34" charset="0"/>
            </a:endParaRPr>
          </a:p>
        </p:txBody>
      </p:sp>
      <p:sp>
        <p:nvSpPr>
          <p:cNvPr id="13" name="文本框 14">
            <a:extLst>
              <a:ext uri="{FF2B5EF4-FFF2-40B4-BE49-F238E27FC236}">
                <a16:creationId xmlns:a16="http://schemas.microsoft.com/office/drawing/2014/main" id="{2321D33D-E922-73AA-6FE1-821DC5AF4862}"/>
              </a:ext>
            </a:extLst>
          </p:cNvPr>
          <p:cNvSpPr txBox="1"/>
          <p:nvPr/>
        </p:nvSpPr>
        <p:spPr>
          <a:xfrm>
            <a:off x="2351721" y="5374005"/>
            <a:ext cx="3962402" cy="1046440"/>
          </a:xfrm>
          <a:prstGeom prst="rect">
            <a:avLst/>
          </a:prstGeom>
          <a:noFill/>
        </p:spPr>
        <p:txBody>
          <a:bodyPr wrap="square">
            <a:spAutoFit/>
          </a:bodyPr>
          <a:lstStyle/>
          <a:p>
            <a:pPr marL="86995" marR="0" lvl="0" indent="0" defTabSz="914400" rtl="0" eaLnBrk="1" fontAlgn="auto" latinLnBrk="0" hangingPunct="1">
              <a:lnSpc>
                <a:spcPct val="100000"/>
              </a:lnSpc>
              <a:spcBef>
                <a:spcPts val="0"/>
              </a:spcBef>
              <a:spcAft>
                <a:spcPts val="0"/>
              </a:spcAft>
              <a:buClrTx/>
              <a:buSzTx/>
              <a:buFontTx/>
              <a:buNone/>
              <a:defRPr/>
            </a:pPr>
            <a:r>
              <a:rPr lang="en-HK" sz="2000" b="1" dirty="0">
                <a:solidFill>
                  <a:schemeClr val="tx1">
                    <a:lumMod val="75000"/>
                    <a:lumOff val="25000"/>
                  </a:schemeClr>
                </a:solidFill>
                <a:latin typeface="Politica" panose="02000503000000000000" pitchFamily="2" charset="0"/>
                <a:ea typeface="HYQIHEIX1-45W EXTRALIGHT" pitchFamily="18" charset="-122"/>
                <a:cs typeface="Arial" panose="020B0604020202020204" pitchFamily="34" charset="0"/>
                <a:sym typeface="Helvetica Neue" panose="02000503000000020004"/>
              </a:rPr>
              <a:t>One of the founding members of the English Football League </a:t>
            </a:r>
          </a:p>
          <a:p>
            <a:pPr marL="86995" marR="0" lvl="0" indent="0" defTabSz="914400" rtl="0" eaLnBrk="1" fontAlgn="auto" latinLnBrk="0" hangingPunct="1">
              <a:lnSpc>
                <a:spcPct val="100000"/>
              </a:lnSpc>
              <a:spcBef>
                <a:spcPts val="0"/>
              </a:spcBef>
              <a:spcAft>
                <a:spcPts val="0"/>
              </a:spcAft>
              <a:buClrTx/>
              <a:buSzTx/>
              <a:buFontTx/>
              <a:buNone/>
              <a:defRPr/>
            </a:pPr>
            <a:r>
              <a:rPr lang="en-HK" altLang="zh-CN" sz="1100" dirty="0">
                <a:solidFill>
                  <a:srgbClr val="404040"/>
                </a:solidFill>
                <a:latin typeface="Politica" panose="02000503000000000000" pitchFamily="2" charset="0"/>
                <a:ea typeface="HYQIHEIX1-45W EXTRALIGHT" pitchFamily="18" charset="-122"/>
                <a:cs typeface="Arial" panose="020B0604020202020204" pitchFamily="34" charset="0"/>
                <a:sym typeface="Helvetica Neue" panose="02000503000000020004"/>
              </a:rPr>
              <a:t>Fosun Sports' Wolverhampton Wanderers Football Club. in the Premier League has won 11 league titles, 4 FA Cups and 2  League Cups</a:t>
            </a:r>
            <a:endParaRPr lang="zh-CN" altLang="en-US" sz="1100" dirty="0">
              <a:solidFill>
                <a:srgbClr val="404040"/>
              </a:solidFill>
              <a:latin typeface="Politica" panose="02000503000000000000" pitchFamily="2" charset="0"/>
              <a:ea typeface="HYQIHEIX1-45W EXTRALIGHT" pitchFamily="18" charset="-122"/>
              <a:cs typeface="Arial" panose="020B0604020202020204" pitchFamily="34" charset="0"/>
              <a:sym typeface="Helvetica Neue" panose="02000503000000020004"/>
            </a:endParaRPr>
          </a:p>
        </p:txBody>
      </p:sp>
      <p:pic>
        <p:nvPicPr>
          <p:cNvPr id="18" name="图片 17" descr="狼队">
            <a:extLst>
              <a:ext uri="{FF2B5EF4-FFF2-40B4-BE49-F238E27FC236}">
                <a16:creationId xmlns:a16="http://schemas.microsoft.com/office/drawing/2014/main" id="{0F646AA7-743F-4F4C-97A3-60A26B39A72E}"/>
              </a:ext>
            </a:extLst>
          </p:cNvPr>
          <p:cNvPicPr>
            <a:picLocks noChangeAspect="1"/>
          </p:cNvPicPr>
          <p:nvPr/>
        </p:nvPicPr>
        <p:blipFill>
          <a:blip r:embed="rId5" cstate="print"/>
          <a:stretch>
            <a:fillRect/>
          </a:stretch>
        </p:blipFill>
        <p:spPr>
          <a:xfrm>
            <a:off x="715645" y="5645785"/>
            <a:ext cx="1808480" cy="410845"/>
          </a:xfrm>
          <a:prstGeom prst="rect">
            <a:avLst/>
          </a:prstGeom>
        </p:spPr>
      </p:pic>
      <p:pic>
        <p:nvPicPr>
          <p:cNvPr id="19" name="图片 18" descr="狼队logo整理合集-02">
            <a:extLst>
              <a:ext uri="{FF2B5EF4-FFF2-40B4-BE49-F238E27FC236}">
                <a16:creationId xmlns:a16="http://schemas.microsoft.com/office/drawing/2014/main" id="{182B0014-A1A0-1746-B5DB-26C415C13388}"/>
              </a:ext>
            </a:extLst>
          </p:cNvPr>
          <p:cNvPicPr>
            <a:picLocks noChangeAspect="1"/>
          </p:cNvPicPr>
          <p:nvPr/>
        </p:nvPicPr>
        <p:blipFill>
          <a:blip r:embed="rId6" cstate="print"/>
          <a:stretch>
            <a:fillRect/>
          </a:stretch>
        </p:blipFill>
        <p:spPr>
          <a:xfrm>
            <a:off x="554990" y="2480310"/>
            <a:ext cx="2129790" cy="568960"/>
          </a:xfrm>
          <a:prstGeom prst="rect">
            <a:avLst/>
          </a:prstGeom>
        </p:spPr>
      </p:pic>
      <p:pic>
        <p:nvPicPr>
          <p:cNvPr id="20" name="图片 19" descr="LoveLink logo">
            <a:extLst>
              <a:ext uri="{FF2B5EF4-FFF2-40B4-BE49-F238E27FC236}">
                <a16:creationId xmlns:a16="http://schemas.microsoft.com/office/drawing/2014/main" id="{2A8848F9-5194-9440-91C5-31DF949E693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592570" y="5016500"/>
            <a:ext cx="2129790" cy="41846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Users/jerrymiao/Library/Mobile Documents/com~apple~CloudDocs/Desktop/中期业绩发布会/PPT刷新/四大板块BG/富足.jpg富足"/>
          <p:cNvPicPr>
            <a:picLocks noChangeAspect="1"/>
          </p:cNvPicPr>
          <p:nvPr/>
        </p:nvPicPr>
        <p:blipFill>
          <a:blip r:embed="rId3"/>
          <a:srcRect/>
          <a:stretch>
            <a:fillRect/>
          </a:stretch>
        </p:blipFill>
        <p:spPr>
          <a:xfrm>
            <a:off x="0" y="0"/>
            <a:ext cx="12192000" cy="6858000"/>
          </a:xfrm>
          <a:prstGeom prst="rect">
            <a:avLst/>
          </a:prstGeom>
        </p:spPr>
      </p:pic>
      <p:sp>
        <p:nvSpPr>
          <p:cNvPr id="15" name="矩形 14"/>
          <p:cNvSpPr/>
          <p:nvPr/>
        </p:nvSpPr>
        <p:spPr>
          <a:xfrm rot="10800000">
            <a:off x="1654810" y="0"/>
            <a:ext cx="10537190" cy="6858000"/>
          </a:xfrm>
          <a:prstGeom prst="rect">
            <a:avLst/>
          </a:prstGeom>
          <a:gradFill flip="none" rotWithShape="1">
            <a:gsLst>
              <a:gs pos="0">
                <a:srgbClr val="93683D">
                  <a:alpha val="0"/>
                </a:srgbClr>
              </a:gs>
              <a:gs pos="100000">
                <a:srgbClr val="93683D">
                  <a:alpha val="6800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1" name="图形 10"/>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260054" y="1157862"/>
            <a:ext cx="761618" cy="761618"/>
          </a:xfrm>
          <a:prstGeom prst="rect">
            <a:avLst/>
          </a:prstGeom>
          <a:effectLst>
            <a:outerShdw blurRad="88900" dist="38100" dir="2700000" algn="tl" rotWithShape="0">
              <a:prstClr val="black">
                <a:alpha val="36000"/>
              </a:prstClr>
            </a:outerShdw>
          </a:effectLst>
        </p:spPr>
      </p:pic>
      <p:sp>
        <p:nvSpPr>
          <p:cNvPr id="10" name="椭圆 9"/>
          <p:cNvSpPr/>
          <p:nvPr/>
        </p:nvSpPr>
        <p:spPr>
          <a:xfrm rot="19943646">
            <a:off x="-94244" y="1343090"/>
            <a:ext cx="5791200" cy="2432043"/>
          </a:xfrm>
          <a:prstGeom prst="ellipse">
            <a:avLst/>
          </a:prstGeom>
          <a:noFill/>
          <a:ln w="28575">
            <a:gradFill>
              <a:gsLst>
                <a:gs pos="8000">
                  <a:schemeClr val="bg1">
                    <a:alpha val="0"/>
                  </a:schemeClr>
                </a:gs>
                <a:gs pos="100000">
                  <a:srgbClr val="C4AD8F"/>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椭圆 11"/>
          <p:cNvSpPr/>
          <p:nvPr/>
        </p:nvSpPr>
        <p:spPr>
          <a:xfrm>
            <a:off x="4974065" y="2194485"/>
            <a:ext cx="210981" cy="210981"/>
          </a:xfrm>
          <a:prstGeom prst="ellipse">
            <a:avLst/>
          </a:prstGeom>
          <a:gradFill flip="none" rotWithShape="1">
            <a:gsLst>
              <a:gs pos="0">
                <a:schemeClr val="bg1"/>
              </a:gs>
              <a:gs pos="47000">
                <a:srgbClr val="D5B777"/>
              </a:gs>
              <a:gs pos="100000">
                <a:srgbClr val="93683D"/>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5" name="图片 4" descr="复星logo-反白-01"/>
          <p:cNvPicPr>
            <a:picLocks noChangeAspect="1"/>
          </p:cNvPicPr>
          <p:nvPr/>
        </p:nvPicPr>
        <p:blipFill>
          <a:blip r:embed="rId6" cstate="print"/>
          <a:stretch>
            <a:fillRect/>
          </a:stretch>
        </p:blipFill>
        <p:spPr>
          <a:xfrm>
            <a:off x="10302240" y="255905"/>
            <a:ext cx="1664970" cy="475615"/>
          </a:xfrm>
          <a:prstGeom prst="rect">
            <a:avLst/>
          </a:prstGeom>
        </p:spPr>
      </p:pic>
      <p:sp>
        <p:nvSpPr>
          <p:cNvPr id="13" name="文本框 3">
            <a:extLst>
              <a:ext uri="{FF2B5EF4-FFF2-40B4-BE49-F238E27FC236}">
                <a16:creationId xmlns:a16="http://schemas.microsoft.com/office/drawing/2014/main" id="{0C35B501-D5E8-0B4E-8E8B-09E140C7D016}"/>
              </a:ext>
            </a:extLst>
          </p:cNvPr>
          <p:cNvSpPr txBox="1"/>
          <p:nvPr/>
        </p:nvSpPr>
        <p:spPr>
          <a:xfrm>
            <a:off x="943376" y="1867057"/>
            <a:ext cx="3533975" cy="1600436"/>
          </a:xfrm>
          <a:prstGeom prst="rect">
            <a:avLst/>
          </a:prstGeom>
          <a:noFill/>
        </p:spPr>
        <p:txBody>
          <a:bodyPr wrap="none" lIns="121917" tIns="60959" rIns="121917" bIns="60959" rtlCol="0">
            <a:spAutoFit/>
          </a:bodyPr>
          <a:lstStyle/>
          <a:p>
            <a:pPr marR="0" lvl="0" indent="0" fontAlgn="auto">
              <a:lnSpc>
                <a:spcPct val="100000"/>
              </a:lnSpc>
              <a:spcBef>
                <a:spcPts val="0"/>
              </a:spcBef>
              <a:spcAft>
                <a:spcPts val="0"/>
              </a:spcAft>
              <a:buClrTx/>
              <a:buSzTx/>
              <a:buFontTx/>
              <a:buNone/>
              <a:defRPr/>
            </a:pPr>
            <a:r>
              <a:rPr lang="en-US" altLang="zh-TW" sz="9600" b="1" dirty="0">
                <a:solidFill>
                  <a:schemeClr val="bg1"/>
                </a:solidFill>
                <a:latin typeface="Politica" panose="02000506020000090004" pitchFamily="2" charset="0"/>
                <a:ea typeface="STHeiti" panose="02010600040101010101" pitchFamily="2" charset="-122"/>
                <a:cs typeface="Arial" panose="020B0704020202090204" pitchFamily="34" charset="0"/>
              </a:rPr>
              <a:t>WEALTH</a:t>
            </a:r>
            <a:endParaRPr lang="en-CA" altLang="zh-CN" sz="9600" b="1" dirty="0">
              <a:solidFill>
                <a:schemeClr val="bg1"/>
              </a:solidFill>
              <a:latin typeface="Politica" panose="02000506020000090004" pitchFamily="2" charset="0"/>
              <a:ea typeface="STHeiti" panose="02010600040101010101" pitchFamily="2" charset="-122"/>
              <a:cs typeface="Arial" panose="020B0704020202090204" pitchFamily="34" charset="0"/>
            </a:endParaRPr>
          </a:p>
        </p:txBody>
      </p:sp>
      <p:sp>
        <p:nvSpPr>
          <p:cNvPr id="14" name="文本框 7">
            <a:extLst>
              <a:ext uri="{FF2B5EF4-FFF2-40B4-BE49-F238E27FC236}">
                <a16:creationId xmlns:a16="http://schemas.microsoft.com/office/drawing/2014/main" id="{2FFB5761-07DE-6646-A2E2-461F063D6B02}"/>
              </a:ext>
            </a:extLst>
          </p:cNvPr>
          <p:cNvSpPr txBox="1"/>
          <p:nvPr/>
        </p:nvSpPr>
        <p:spPr>
          <a:xfrm>
            <a:off x="3594538" y="4452878"/>
            <a:ext cx="8432464" cy="503213"/>
          </a:xfrm>
          <a:prstGeom prst="rect">
            <a:avLst/>
          </a:prstGeom>
          <a:noFill/>
        </p:spPr>
        <p:txBody>
          <a:bodyPr wrap="square" lIns="121917" tIns="60959" rIns="121917" bIns="60959" rtlCol="0">
            <a:spAutoFit/>
          </a:bodyPr>
          <a:lstStyle>
            <a:defPPr>
              <a:defRPr lang="zh-CN"/>
            </a:defPPr>
            <a:lvl1pPr lvl="0" algn="r" defTabSz="913765">
              <a:lnSpc>
                <a:spcPct val="150000"/>
              </a:lnSpc>
              <a:defRPr sz="2000">
                <a:solidFill>
                  <a:schemeClr val="bg1"/>
                </a:solidFill>
                <a:latin typeface="Politica" panose="02000506020000090004" pitchFamily="2" charset="0"/>
                <a:ea typeface="STHeiti" panose="02010600040101010101" pitchFamily="2" charset="-122"/>
                <a:cs typeface="Arial" panose="020B0704020202090204" pitchFamily="34" charset="0"/>
              </a:defRPr>
            </a:lvl1pPr>
          </a:lstStyle>
          <a:p>
            <a:r>
              <a:rPr lang="en-HK" altLang="zh-CN" dirty="0"/>
              <a:t>Insurance + financial resources and asset management capabilities empower each other</a:t>
            </a:r>
            <a:endParaRPr lang="zh-CN" altLang="en-US" dirty="0"/>
          </a:p>
        </p:txBody>
      </p:sp>
      <p:sp>
        <p:nvSpPr>
          <p:cNvPr id="17" name="文本框 15">
            <a:extLst>
              <a:ext uri="{FF2B5EF4-FFF2-40B4-BE49-F238E27FC236}">
                <a16:creationId xmlns:a16="http://schemas.microsoft.com/office/drawing/2014/main" id="{F7500B10-E649-304D-B294-E2B425FE479C}"/>
              </a:ext>
            </a:extLst>
          </p:cNvPr>
          <p:cNvSpPr txBox="1"/>
          <p:nvPr/>
        </p:nvSpPr>
        <p:spPr>
          <a:xfrm>
            <a:off x="6258884" y="4939373"/>
            <a:ext cx="5768118" cy="918776"/>
          </a:xfrm>
          <a:prstGeom prst="rect">
            <a:avLst/>
          </a:prstGeom>
          <a:noFill/>
        </p:spPr>
        <p:txBody>
          <a:bodyPr wrap="square" lIns="121917" tIns="60959" rIns="121917" bIns="60959" rtlCol="0">
            <a:spAutoFit/>
          </a:bodyPr>
          <a:lstStyle>
            <a:defPPr>
              <a:defRPr lang="zh-CN"/>
            </a:defPPr>
            <a:lvl1pPr lvl="0" algn="r" defTabSz="913765">
              <a:lnSpc>
                <a:spcPct val="150000"/>
              </a:lnSpc>
              <a:defRPr sz="2000">
                <a:solidFill>
                  <a:schemeClr val="bg1"/>
                </a:solidFill>
                <a:latin typeface="Politica" panose="02000506020000090004" pitchFamily="2" charset="0"/>
                <a:ea typeface="STHeiti" panose="02010600040101010101" pitchFamily="2" charset="-122"/>
                <a:cs typeface="Arial" panose="020B0704020202090204" pitchFamily="34" charset="0"/>
              </a:defRPr>
            </a:lvl1pPr>
          </a:lstStyle>
          <a:p>
            <a:r>
              <a:rPr lang="en-HK" altLang="zh-CN" dirty="0"/>
              <a:t>to create a closed-loop wealth ecosystem</a:t>
            </a:r>
          </a:p>
          <a:p>
            <a:endParaRPr lang="en-HK" altLang="zh-CN"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rot="10800000" flipH="1">
            <a:off x="0" y="0"/>
            <a:ext cx="12165965" cy="6858635"/>
          </a:xfrm>
          <a:prstGeom prst="rect">
            <a:avLst/>
          </a:prstGeom>
          <a:gradFill flip="none" rotWithShape="1">
            <a:gsLst>
              <a:gs pos="0">
                <a:srgbClr val="93683D">
                  <a:alpha val="0"/>
                </a:srgbClr>
              </a:gs>
              <a:gs pos="88000">
                <a:srgbClr val="93683D">
                  <a:alpha val="6100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图片 3" descr="1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86920" cy="6858000"/>
          </a:xfrm>
          <a:prstGeom prst="rect">
            <a:avLst/>
          </a:prstGeom>
        </p:spPr>
      </p:pic>
      <p:sp>
        <p:nvSpPr>
          <p:cNvPr id="45" name="矩形 4"/>
          <p:cNvSpPr/>
          <p:nvPr/>
        </p:nvSpPr>
        <p:spPr>
          <a:xfrm>
            <a:off x="706802" y="1390023"/>
            <a:ext cx="7903798" cy="1963020"/>
          </a:xfrm>
          <a:prstGeom prst="rect">
            <a:avLst/>
          </a:prstGeom>
          <a:gradFill>
            <a:gsLst>
              <a:gs pos="0">
                <a:srgbClr val="93683D">
                  <a:alpha val="0"/>
                </a:srgbClr>
              </a:gs>
              <a:gs pos="74000">
                <a:srgbClr val="93683D"/>
              </a:gs>
            </a:gsLst>
            <a:lin ang="10800000" scaled="0"/>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Arial" panose="020B0604020202020204" pitchFamily="34" charset="0"/>
              <a:ea typeface="微软雅黑" pitchFamily="34" charset="-122"/>
              <a:cs typeface="Arial" panose="020B0604020202020204" pitchFamily="34" charset="0"/>
            </a:endParaRPr>
          </a:p>
        </p:txBody>
      </p:sp>
      <p:cxnSp>
        <p:nvCxnSpPr>
          <p:cNvPr id="46" name="直线连接符 45"/>
          <p:cNvCxnSpPr/>
          <p:nvPr/>
        </p:nvCxnSpPr>
        <p:spPr>
          <a:xfrm>
            <a:off x="974716" y="2360876"/>
            <a:ext cx="62625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矩形 4"/>
          <p:cNvSpPr/>
          <p:nvPr/>
        </p:nvSpPr>
        <p:spPr>
          <a:xfrm>
            <a:off x="706802" y="3385743"/>
            <a:ext cx="7903798" cy="1476537"/>
          </a:xfrm>
          <a:prstGeom prst="rect">
            <a:avLst/>
          </a:prstGeom>
          <a:gradFill flip="none" rotWithShape="1">
            <a:gsLst>
              <a:gs pos="0">
                <a:srgbClr val="93683D">
                  <a:alpha val="0"/>
                </a:srgbClr>
              </a:gs>
              <a:gs pos="100000">
                <a:schemeClr val="bg1"/>
              </a:gs>
            </a:gsLst>
            <a:lin ang="10800000" scaled="0"/>
            <a:tileRect/>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Arial" panose="020B0604020202020204" pitchFamily="34" charset="0"/>
              <a:ea typeface="微软雅黑" pitchFamily="34" charset="-122"/>
              <a:cs typeface="Arial" panose="020B0604020202020204" pitchFamily="34" charset="0"/>
            </a:endParaRPr>
          </a:p>
        </p:txBody>
      </p:sp>
      <p:sp>
        <p:nvSpPr>
          <p:cNvPr id="23" name="矩形 22"/>
          <p:cNvSpPr/>
          <p:nvPr/>
        </p:nvSpPr>
        <p:spPr>
          <a:xfrm>
            <a:off x="45719" y="208638"/>
            <a:ext cx="9335179" cy="489838"/>
          </a:xfrm>
          <a:prstGeom prst="rect">
            <a:avLst/>
          </a:prstGeom>
          <a:gradFill>
            <a:gsLst>
              <a:gs pos="30000">
                <a:schemeClr val="bg1">
                  <a:alpha val="0"/>
                </a:schemeClr>
              </a:gs>
              <a:gs pos="100000">
                <a:schemeClr val="bg1"/>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6" name="矩形 25"/>
          <p:cNvSpPr/>
          <p:nvPr/>
        </p:nvSpPr>
        <p:spPr>
          <a:xfrm>
            <a:off x="0" y="207849"/>
            <a:ext cx="45719" cy="489839"/>
          </a:xfrm>
          <a:prstGeom prst="rect">
            <a:avLst/>
          </a:pr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0" name="文本框 8"/>
          <p:cNvSpPr txBox="1"/>
          <p:nvPr/>
        </p:nvSpPr>
        <p:spPr>
          <a:xfrm>
            <a:off x="1039270" y="1714433"/>
            <a:ext cx="1982137" cy="397545"/>
          </a:xfrm>
          <a:prstGeom prst="rect">
            <a:avLst/>
          </a:prstGeom>
          <a:ln w="12700">
            <a:miter lim="400000"/>
          </a:ln>
        </p:spPr>
        <p:txBody>
          <a:bodyPr wrap="square" lIns="0" tIns="0" rIns="0" bIns="0">
            <a:spAutoFit/>
          </a:bodyPr>
          <a:lstStyle/>
          <a:p>
            <a:pPr>
              <a:spcBef>
                <a:spcPts val="100"/>
              </a:spcBef>
              <a:defRPr>
                <a:solidFill>
                  <a:srgbClr val="986537"/>
                </a:solidFill>
              </a:defRPr>
            </a:pPr>
            <a:r>
              <a:rPr lang="en-US" altLang="zh-CN" sz="1400" b="1" dirty="0">
                <a:solidFill>
                  <a:schemeClr val="bg1"/>
                </a:solidFill>
                <a:latin typeface="Politica" panose="02000503000000000000" pitchFamily="2" charset="0"/>
                <a:ea typeface="HYQIHEIX1-45W EXTRALIGHT" pitchFamily="18" charset="-122"/>
                <a:cs typeface="Arial" panose="020B0604020202020204" pitchFamily="34" charset="0"/>
              </a:rPr>
              <a:t>RMB30.2 billion</a:t>
            </a:r>
          </a:p>
          <a:p>
            <a:pPr>
              <a:spcBef>
                <a:spcPts val="100"/>
              </a:spcBef>
              <a:defRPr>
                <a:solidFill>
                  <a:srgbClr val="986537"/>
                </a:solidFill>
              </a:defRPr>
            </a:pPr>
            <a:r>
              <a:rPr lang="en-US" altLang="zh-TW" sz="1100" dirty="0">
                <a:solidFill>
                  <a:schemeClr val="bg1"/>
                </a:solidFill>
                <a:latin typeface="Politica" panose="02000503000000000000" pitchFamily="2" charset="0"/>
                <a:ea typeface="HYQIHEIX1-45W EXTRALIGHT" pitchFamily="18" charset="-122"/>
                <a:cs typeface="Arial" panose="020B0604020202020204" pitchFamily="34" charset="0"/>
              </a:rPr>
              <a:t>Premium </a:t>
            </a:r>
            <a:endParaRPr lang="en-US" altLang="zh-CN" sz="1100" dirty="0">
              <a:solidFill>
                <a:schemeClr val="bg1"/>
              </a:solidFill>
              <a:latin typeface="HYQIHEIX1-45W EXTRALIGHT" pitchFamily="18" charset="-122"/>
              <a:ea typeface="HYQIHEIX1-45W EXTRALIGHT" pitchFamily="18" charset="-122"/>
              <a:cs typeface="Arial" panose="020B0604020202020204" pitchFamily="34" charset="0"/>
            </a:endParaRPr>
          </a:p>
        </p:txBody>
      </p:sp>
      <p:sp>
        <p:nvSpPr>
          <p:cNvPr id="33" name="文本框 11"/>
          <p:cNvSpPr txBox="1"/>
          <p:nvPr/>
        </p:nvSpPr>
        <p:spPr>
          <a:xfrm>
            <a:off x="3852386" y="2499201"/>
            <a:ext cx="2905335" cy="748923"/>
          </a:xfrm>
          <a:prstGeom prst="rect">
            <a:avLst/>
          </a:prstGeom>
          <a:ln w="12700">
            <a:miter lim="400000"/>
          </a:ln>
        </p:spPr>
        <p:txBody>
          <a:bodyPr wrap="square" lIns="0" tIns="0" rIns="0" bIns="0">
            <a:spAutoFit/>
          </a:bodyPr>
          <a:lstStyle/>
          <a:p>
            <a:pPr>
              <a:spcBef>
                <a:spcPts val="100"/>
              </a:spcBef>
              <a:defRPr>
                <a:solidFill>
                  <a:srgbClr val="986537"/>
                </a:solidFill>
              </a:defRPr>
            </a:pPr>
            <a:r>
              <a:rPr lang="en-US" altLang="zh-CN" sz="1400" b="1" dirty="0">
                <a:solidFill>
                  <a:schemeClr val="bg1"/>
                </a:solidFill>
                <a:latin typeface="Politica" panose="02000503000000000000" pitchFamily="2" charset="0"/>
                <a:ea typeface="HYQIHEIX1-45W EXTRALIGHT" pitchFamily="18" charset="-122"/>
                <a:cs typeface="Arial" panose="020B0604020202020204" pitchFamily="34" charset="0"/>
              </a:rPr>
              <a:t>EUR830 million</a:t>
            </a:r>
          </a:p>
          <a:p>
            <a:pPr>
              <a:spcBef>
                <a:spcPts val="100"/>
              </a:spcBef>
              <a:defRPr sz="1200">
                <a:solidFill>
                  <a:srgbClr val="262626"/>
                </a:solidFill>
              </a:defRPr>
            </a:pPr>
            <a:r>
              <a:rPr lang="en-US" altLang="zh-TW" sz="1100" dirty="0">
                <a:solidFill>
                  <a:schemeClr val="bg1"/>
                </a:solidFill>
                <a:latin typeface="Politica" panose="02000503000000000000" pitchFamily="2" charset="0"/>
                <a:ea typeface="HYQIHEIX1-45W EXTRALIGHT" pitchFamily="18" charset="-122"/>
                <a:cs typeface="Arial" panose="020B0604020202020204" pitchFamily="34" charset="0"/>
              </a:rPr>
              <a:t>Premium from </a:t>
            </a:r>
            <a:r>
              <a:rPr lang="en-HK" altLang="zh-CN" sz="1100" dirty="0">
                <a:solidFill>
                  <a:schemeClr val="bg1"/>
                </a:solidFill>
                <a:latin typeface="Politica" panose="02000503000000000000" pitchFamily="2" charset="0"/>
                <a:ea typeface="HYQIHEIX1-45W EXTRALIGHT" pitchFamily="18" charset="-122"/>
                <a:cs typeface="Arial" panose="020B0604020202020204" pitchFamily="34" charset="0"/>
              </a:rPr>
              <a:t>Fosun Insurance Portugal’s international business, up 19.4% yoy</a:t>
            </a:r>
          </a:p>
          <a:p>
            <a:pPr>
              <a:spcBef>
                <a:spcPts val="100"/>
              </a:spcBef>
              <a:defRPr sz="1200">
                <a:solidFill>
                  <a:srgbClr val="262626"/>
                </a:solidFill>
              </a:defRPr>
            </a:pPr>
            <a:r>
              <a:rPr lang="en-HK" altLang="zh-CN" sz="1100" dirty="0">
                <a:solidFill>
                  <a:schemeClr val="bg1"/>
                </a:solidFill>
                <a:latin typeface="Politica" panose="02000503000000000000" pitchFamily="2" charset="0"/>
                <a:ea typeface="HYQIHEIX1-45W EXTRALIGHT" pitchFamily="18" charset="-122"/>
                <a:cs typeface="Arial" panose="020B0604020202020204" pitchFamily="34" charset="0"/>
              </a:rPr>
              <a:t>Achieved substantial business growth in Latin America</a:t>
            </a:r>
            <a:endParaRPr lang="en-US" altLang="zh-CN" sz="1100" dirty="0">
              <a:solidFill>
                <a:schemeClr val="bg1"/>
              </a:solidFill>
              <a:latin typeface="Politica" panose="02000503000000000000" pitchFamily="2" charset="0"/>
              <a:ea typeface="HYQIHEIX1-45W EXTRALIGHT" pitchFamily="18" charset="-122"/>
              <a:cs typeface="Arial" panose="020B0604020202020204" pitchFamily="34" charset="0"/>
            </a:endParaRPr>
          </a:p>
        </p:txBody>
      </p:sp>
      <p:sp>
        <p:nvSpPr>
          <p:cNvPr id="43" name="文本框 9"/>
          <p:cNvSpPr txBox="1"/>
          <p:nvPr/>
        </p:nvSpPr>
        <p:spPr>
          <a:xfrm>
            <a:off x="3852386" y="1707548"/>
            <a:ext cx="2905335" cy="397545"/>
          </a:xfrm>
          <a:prstGeom prst="rect">
            <a:avLst/>
          </a:prstGeom>
          <a:ln w="12700">
            <a:miter lim="400000"/>
          </a:ln>
        </p:spPr>
        <p:txBody>
          <a:bodyPr lIns="0" tIns="0" rIns="0" bIns="0">
            <a:spAutoFit/>
          </a:bodyPr>
          <a:lstStyle/>
          <a:p>
            <a:pPr>
              <a:spcBef>
                <a:spcPts val="100"/>
              </a:spcBef>
              <a:defRPr>
                <a:solidFill>
                  <a:srgbClr val="986537"/>
                </a:solidFill>
              </a:defRPr>
            </a:pPr>
            <a:r>
              <a:rPr lang="en-US" altLang="zh-CN" sz="1400" b="1" dirty="0">
                <a:solidFill>
                  <a:schemeClr val="bg1"/>
                </a:solidFill>
                <a:latin typeface="Politica" panose="02000503000000000000" pitchFamily="2" charset="0"/>
                <a:ea typeface="HYQIHEIX1-45W EXTRALIGHT" pitchFamily="18" charset="-122"/>
                <a:cs typeface="Arial" panose="020B0604020202020204" pitchFamily="34" charset="0"/>
              </a:rPr>
              <a:t>RMB167.5 billion</a:t>
            </a:r>
            <a:endParaRPr lang="zh-CN" altLang="en-US" sz="1400" b="1" dirty="0">
              <a:solidFill>
                <a:schemeClr val="bg1"/>
              </a:solidFill>
              <a:latin typeface="Politica" panose="02000503000000000000" pitchFamily="2" charset="0"/>
              <a:ea typeface="HYQIHEIX1-45W EXTRALIGHT" pitchFamily="18" charset="-122"/>
              <a:cs typeface="Arial" panose="020B0604020202020204" pitchFamily="34" charset="0"/>
            </a:endParaRPr>
          </a:p>
          <a:p>
            <a:pPr>
              <a:spcBef>
                <a:spcPts val="100"/>
              </a:spcBef>
              <a:defRPr sz="1200">
                <a:solidFill>
                  <a:srgbClr val="262626"/>
                </a:solidFill>
              </a:defRPr>
            </a:pPr>
            <a:r>
              <a:rPr lang="en-CA" altLang="zh-CN" sz="1100" dirty="0">
                <a:solidFill>
                  <a:schemeClr val="bg1"/>
                </a:solidFill>
                <a:latin typeface="Politica" panose="02000503000000000000" pitchFamily="2" charset="0"/>
                <a:ea typeface="HYQIHEIX1-45W EXTRALIGHT" pitchFamily="18" charset="-122"/>
                <a:cs typeface="Arial" panose="020B0604020202020204" pitchFamily="34" charset="0"/>
              </a:rPr>
              <a:t>Investable assets</a:t>
            </a:r>
            <a:endParaRPr sz="1100" dirty="0">
              <a:solidFill>
                <a:schemeClr val="bg1"/>
              </a:solidFill>
              <a:latin typeface="Politica" panose="02000503000000000000" pitchFamily="2" charset="0"/>
              <a:ea typeface="HYQIHEIX1-45W EXTRALIGHT" pitchFamily="18" charset="-122"/>
              <a:cs typeface="Arial" panose="020B0604020202020204" pitchFamily="34" charset="0"/>
            </a:endParaRPr>
          </a:p>
        </p:txBody>
      </p:sp>
      <p:sp>
        <p:nvSpPr>
          <p:cNvPr id="24" name="文本框 10"/>
          <p:cNvSpPr txBox="1"/>
          <p:nvPr/>
        </p:nvSpPr>
        <p:spPr>
          <a:xfrm>
            <a:off x="1039556" y="2498046"/>
            <a:ext cx="2799114" cy="397545"/>
          </a:xfrm>
          <a:prstGeom prst="rect">
            <a:avLst/>
          </a:prstGeom>
          <a:ln w="12700">
            <a:miter lim="400000"/>
          </a:ln>
        </p:spPr>
        <p:txBody>
          <a:bodyPr wrap="square" lIns="0" tIns="0" rIns="0" bIns="0">
            <a:spAutoFit/>
          </a:bodyPr>
          <a:lstStyle/>
          <a:p>
            <a:pPr>
              <a:spcBef>
                <a:spcPts val="100"/>
              </a:spcBef>
              <a:defRPr>
                <a:solidFill>
                  <a:srgbClr val="986537"/>
                </a:solidFill>
              </a:defRPr>
            </a:pPr>
            <a:r>
              <a:rPr lang="en-US" altLang="zh-CN" sz="1400" b="1" dirty="0">
                <a:solidFill>
                  <a:schemeClr val="bg1"/>
                </a:solidFill>
                <a:latin typeface="Politica" panose="02000503000000000000" pitchFamily="2" charset="0"/>
                <a:ea typeface="HYQIHEIX1-45W EXTRALIGHT" pitchFamily="18" charset="-122"/>
                <a:cs typeface="Arial" panose="020B0604020202020204" pitchFamily="34" charset="0"/>
              </a:rPr>
              <a:t>30.1% </a:t>
            </a:r>
          </a:p>
          <a:p>
            <a:pPr>
              <a:spcBef>
                <a:spcPts val="100"/>
              </a:spcBef>
              <a:defRPr sz="1200">
                <a:solidFill>
                  <a:srgbClr val="262626"/>
                </a:solidFill>
              </a:defRPr>
            </a:pPr>
            <a:r>
              <a:rPr lang="en-HK" altLang="zh-CN" sz="1100" dirty="0">
                <a:solidFill>
                  <a:schemeClr val="bg1"/>
                </a:solidFill>
                <a:latin typeface="Politica" panose="02000503000000000000" pitchFamily="2" charset="0"/>
                <a:ea typeface="HYQIHEIX1-45W EXTRALIGHT" pitchFamily="18" charset="-122"/>
                <a:cs typeface="Arial" panose="020B0604020202020204" pitchFamily="34" charset="0"/>
              </a:rPr>
              <a:t>Fosun Insurance Portugal’s market share in Portugal</a:t>
            </a:r>
          </a:p>
        </p:txBody>
      </p:sp>
      <p:pic>
        <p:nvPicPr>
          <p:cNvPr id="3" name="图片 2" descr="复星logo-反白-0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02240" y="255905"/>
            <a:ext cx="1664970" cy="475615"/>
          </a:xfrm>
          <a:prstGeom prst="rect">
            <a:avLst/>
          </a:prstGeom>
        </p:spPr>
      </p:pic>
      <p:sp>
        <p:nvSpPr>
          <p:cNvPr id="2" name="Title 1">
            <a:extLst>
              <a:ext uri="{FF2B5EF4-FFF2-40B4-BE49-F238E27FC236}">
                <a16:creationId xmlns:a16="http://schemas.microsoft.com/office/drawing/2014/main" id="{9DADCDD4-020D-AA61-B330-C57CBC0CA45D}"/>
              </a:ext>
            </a:extLst>
          </p:cNvPr>
          <p:cNvSpPr txBox="1"/>
          <p:nvPr/>
        </p:nvSpPr>
        <p:spPr>
          <a:xfrm>
            <a:off x="602876" y="242326"/>
            <a:ext cx="9513681" cy="535531"/>
          </a:xfrm>
          <a:prstGeom prst="rect">
            <a:avLst/>
          </a:prstGeom>
          <a:ln w="12700">
            <a:miter lim="400000"/>
          </a:ln>
        </p:spPr>
        <p:txBody>
          <a:bodyPr wrap="square" lIns="45719" rIns="45719" anchor="ctr">
            <a:spAutoFit/>
          </a:bodyPr>
          <a:lstStyle>
            <a:lvl1pPr>
              <a:lnSpc>
                <a:spcPct val="90000"/>
              </a:lnSpc>
              <a:defRPr sz="2800" b="1" spc="300">
                <a:solidFill>
                  <a:srgbClr val="936836"/>
                </a:solidFill>
              </a:defRPr>
            </a:lvl1pPr>
          </a:lstStyle>
          <a:p>
            <a:r>
              <a:rPr lang="en-US" altLang="zh-TW" sz="3200" b="0" spc="0" dirty="0">
                <a:solidFill>
                  <a:srgbClr val="93683D"/>
                </a:solidFill>
                <a:latin typeface="Politica" panose="02000503000000000000" pitchFamily="2" charset="0"/>
                <a:ea typeface="HYQIHEIX1-45W EXTRALIGHT" pitchFamily="18" charset="-122"/>
                <a:cs typeface="Arial" panose="020B0604020202020204" pitchFamily="34" charset="0"/>
              </a:rPr>
              <a:t>INSURANCE</a:t>
            </a:r>
            <a:endParaRPr lang="zh-CN" altLang="en-US" sz="3200" b="0" spc="0" dirty="0">
              <a:solidFill>
                <a:srgbClr val="93683D"/>
              </a:solidFill>
              <a:latin typeface="Politica" panose="02000503000000000000" pitchFamily="2" charset="0"/>
              <a:ea typeface="HYQIHEIX1-45W EXTRALIGHT" pitchFamily="18" charset="-122"/>
              <a:cs typeface="Arial" panose="020B0604020202020204" pitchFamily="34" charset="0"/>
            </a:endParaRPr>
          </a:p>
        </p:txBody>
      </p:sp>
      <p:sp>
        <p:nvSpPr>
          <p:cNvPr id="6" name="文本框 76">
            <a:extLst>
              <a:ext uri="{FF2B5EF4-FFF2-40B4-BE49-F238E27FC236}">
                <a16:creationId xmlns:a16="http://schemas.microsoft.com/office/drawing/2014/main" id="{94347553-CE1B-F441-24E4-7FFE5EC9B9DD}"/>
              </a:ext>
            </a:extLst>
          </p:cNvPr>
          <p:cNvSpPr txBox="1"/>
          <p:nvPr/>
        </p:nvSpPr>
        <p:spPr>
          <a:xfrm>
            <a:off x="588837" y="891371"/>
            <a:ext cx="7539164" cy="307777"/>
          </a:xfrm>
          <a:prstGeom prst="rect">
            <a:avLst/>
          </a:prstGeom>
          <a:noFill/>
        </p:spPr>
        <p:txBody>
          <a:bodyPr wrap="square" rtlCol="0">
            <a:spAutoFit/>
          </a:bodyPr>
          <a:lstStyle/>
          <a:p>
            <a:r>
              <a:rPr lang="en-CA" altLang="zh-CN" sz="1400" dirty="0">
                <a:solidFill>
                  <a:schemeClr val="bg1"/>
                </a:solidFill>
                <a:latin typeface="Politica" panose="02000506020000090004" pitchFamily="2" charset="0"/>
                <a:ea typeface="HYQIHEIX1-45W EXTRALIGHT" pitchFamily="18" charset="-122"/>
                <a:cs typeface="Arial" panose="020B0704020202090204" pitchFamily="34" charset="0"/>
              </a:rPr>
              <a:t>Establish a global </a:t>
            </a:r>
            <a:r>
              <a:rPr lang="en-US" altLang="zh-TW" sz="1400" dirty="0">
                <a:solidFill>
                  <a:schemeClr val="bg1"/>
                </a:solidFill>
                <a:latin typeface="Politica" panose="02000506020000090004" pitchFamily="2" charset="0"/>
                <a:ea typeface="HYQIHEIX1-45W EXTRALIGHT" pitchFamily="18" charset="-122"/>
                <a:cs typeface="Arial" panose="020B0704020202090204" pitchFamily="34" charset="0"/>
              </a:rPr>
              <a:t>presence</a:t>
            </a:r>
            <a:r>
              <a:rPr lang="zh-TW" altLang="en-US" sz="1400" dirty="0">
                <a:solidFill>
                  <a:schemeClr val="bg1"/>
                </a:solidFill>
                <a:latin typeface="Politica" panose="02000506020000090004" pitchFamily="2" charset="0"/>
                <a:ea typeface="HYQIHEIX1-45W EXTRALIGHT" pitchFamily="18" charset="-122"/>
                <a:cs typeface="Arial" panose="020B0704020202090204" pitchFamily="34" charset="0"/>
              </a:rPr>
              <a:t> </a:t>
            </a:r>
            <a:r>
              <a:rPr lang="en-CA" altLang="zh-CN" sz="1400" dirty="0">
                <a:solidFill>
                  <a:schemeClr val="bg1"/>
                </a:solidFill>
                <a:latin typeface="Politica" panose="02000506020000090004" pitchFamily="2" charset="0"/>
                <a:ea typeface="HYQIHEIX1-45W EXTRALIGHT" pitchFamily="18" charset="-122"/>
                <a:cs typeface="Arial" panose="020B0704020202090204" pitchFamily="34" charset="0"/>
              </a:rPr>
              <a:t>and adhere to innovative development and insurance ecosystem development</a:t>
            </a:r>
            <a:endParaRPr lang="zh-CN" altLang="en-US" sz="1400" dirty="0">
              <a:solidFill>
                <a:schemeClr val="bg1"/>
              </a:solidFill>
              <a:latin typeface="Politica" panose="02000506020000090004" pitchFamily="2" charset="0"/>
              <a:ea typeface="HYQIHEIX1-45W EXTRALIGHT" pitchFamily="18" charset="-122"/>
              <a:cs typeface="Arial" panose="020B0704020202090204" pitchFamily="34" charset="0"/>
            </a:endParaRPr>
          </a:p>
        </p:txBody>
      </p:sp>
      <p:pic>
        <p:nvPicPr>
          <p:cNvPr id="22" name="图片 13" descr="图片 13">
            <a:extLst>
              <a:ext uri="{FF2B5EF4-FFF2-40B4-BE49-F238E27FC236}">
                <a16:creationId xmlns:a16="http://schemas.microsoft.com/office/drawing/2014/main" id="{233C02D8-2B43-AF48-82EC-33D1565C5EE0}"/>
              </a:ext>
            </a:extLst>
          </p:cNvPr>
          <p:cNvPicPr>
            <a:picLocks noChangeAspect="1"/>
          </p:cNvPicPr>
          <p:nvPr/>
        </p:nvPicPr>
        <p:blipFill>
          <a:blip r:embed="rId5" cstate="email"/>
          <a:stretch>
            <a:fillRect/>
          </a:stretch>
        </p:blipFill>
        <p:spPr>
          <a:xfrm>
            <a:off x="1009238" y="4227522"/>
            <a:ext cx="1568163" cy="444947"/>
          </a:xfrm>
          <a:prstGeom prst="rect">
            <a:avLst/>
          </a:prstGeom>
          <a:ln w="12700">
            <a:miter lim="400000"/>
            <a:headEnd/>
            <a:tailEnd/>
          </a:ln>
        </p:spPr>
      </p:pic>
      <p:pic>
        <p:nvPicPr>
          <p:cNvPr id="25" name="图片 14" descr="图片 14">
            <a:extLst>
              <a:ext uri="{FF2B5EF4-FFF2-40B4-BE49-F238E27FC236}">
                <a16:creationId xmlns:a16="http://schemas.microsoft.com/office/drawing/2014/main" id="{F000568D-7FD1-8C43-98DD-C9B9FBE48A82}"/>
              </a:ext>
            </a:extLst>
          </p:cNvPr>
          <p:cNvPicPr>
            <a:picLocks noChangeAspect="1"/>
          </p:cNvPicPr>
          <p:nvPr/>
        </p:nvPicPr>
        <p:blipFill>
          <a:blip r:embed="rId6" cstate="email"/>
          <a:stretch>
            <a:fillRect/>
          </a:stretch>
        </p:blipFill>
        <p:spPr>
          <a:xfrm>
            <a:off x="2966922" y="3563623"/>
            <a:ext cx="1516165" cy="432293"/>
          </a:xfrm>
          <a:prstGeom prst="rect">
            <a:avLst/>
          </a:prstGeom>
          <a:ln w="12700">
            <a:miter lim="400000"/>
            <a:headEnd/>
            <a:tailEnd/>
          </a:ln>
        </p:spPr>
      </p:pic>
      <p:pic>
        <p:nvPicPr>
          <p:cNvPr id="27" name="图片 15" descr="图片 15">
            <a:extLst>
              <a:ext uri="{FF2B5EF4-FFF2-40B4-BE49-F238E27FC236}">
                <a16:creationId xmlns:a16="http://schemas.microsoft.com/office/drawing/2014/main" id="{F0979F39-BF25-DE41-A057-A587BC60C648}"/>
              </a:ext>
            </a:extLst>
          </p:cNvPr>
          <p:cNvPicPr>
            <a:picLocks noChangeAspect="1"/>
          </p:cNvPicPr>
          <p:nvPr/>
        </p:nvPicPr>
        <p:blipFill>
          <a:blip r:embed="rId7" cstate="email"/>
          <a:stretch>
            <a:fillRect/>
          </a:stretch>
        </p:blipFill>
        <p:spPr>
          <a:xfrm>
            <a:off x="2912968" y="3995916"/>
            <a:ext cx="1740944" cy="685827"/>
          </a:xfrm>
          <a:prstGeom prst="rect">
            <a:avLst/>
          </a:prstGeom>
          <a:ln w="12700">
            <a:miter lim="400000"/>
            <a:headEnd/>
            <a:tailEnd/>
          </a:ln>
        </p:spPr>
      </p:pic>
      <p:pic>
        <p:nvPicPr>
          <p:cNvPr id="28" name="图片 27">
            <a:extLst>
              <a:ext uri="{FF2B5EF4-FFF2-40B4-BE49-F238E27FC236}">
                <a16:creationId xmlns:a16="http://schemas.microsoft.com/office/drawing/2014/main" id="{0D88D365-A508-3C42-A25D-5FC18B73733D}"/>
              </a:ext>
            </a:extLst>
          </p:cNvPr>
          <p:cNvPicPr>
            <a:picLocks noChangeAspect="1"/>
          </p:cNvPicPr>
          <p:nvPr/>
        </p:nvPicPr>
        <p:blipFill>
          <a:blip r:embed="rId8" cstate="email"/>
          <a:stretch>
            <a:fillRect/>
          </a:stretch>
        </p:blipFill>
        <p:spPr>
          <a:xfrm>
            <a:off x="979093" y="3556448"/>
            <a:ext cx="1740944" cy="619308"/>
          </a:xfrm>
          <a:prstGeom prst="rect">
            <a:avLst/>
          </a:prstGeom>
        </p:spPr>
      </p:pic>
      <p:pic>
        <p:nvPicPr>
          <p:cNvPr id="29" name="图片 28" descr="4大板块LOGO整理-05">
            <a:extLst>
              <a:ext uri="{FF2B5EF4-FFF2-40B4-BE49-F238E27FC236}">
                <a16:creationId xmlns:a16="http://schemas.microsoft.com/office/drawing/2014/main" id="{ECA2E4FE-ACEB-954E-B047-E795116352AF}"/>
              </a:ext>
            </a:extLst>
          </p:cNvPr>
          <p:cNvPicPr>
            <a:picLocks noChangeAspect="1"/>
          </p:cNvPicPr>
          <p:nvPr/>
        </p:nvPicPr>
        <p:blipFill>
          <a:blip r:embed="rId9" cstate="print"/>
          <a:stretch>
            <a:fillRect/>
          </a:stretch>
        </p:blipFill>
        <p:spPr>
          <a:xfrm>
            <a:off x="4729480" y="3490322"/>
            <a:ext cx="1546860" cy="83312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Users/jerrymiao/Library/Mobile Documents/com~apple~CloudDocs/Desktop/复星23年封面更新/se-image-fcb7c35012a2587.jpgse-image-fcb7c35012a2587"/>
          <p:cNvPicPr>
            <a:picLocks noChangeAspect="1"/>
          </p:cNvPicPr>
          <p:nvPr/>
        </p:nvPicPr>
        <p:blipFill rotWithShape="1">
          <a:blip r:embed="rId2" cstate="print"/>
          <a:srcRect/>
          <a:stretch>
            <a:fillRect/>
          </a:stretch>
        </p:blipFill>
        <p:spPr>
          <a:xfrm flipH="1">
            <a:off x="0" y="0"/>
            <a:ext cx="12192000" cy="6875145"/>
          </a:xfrm>
          <a:prstGeom prst="rect">
            <a:avLst/>
          </a:prstGeom>
        </p:spPr>
      </p:pic>
      <p:sp>
        <p:nvSpPr>
          <p:cNvPr id="39" name="矩形 38"/>
          <p:cNvSpPr/>
          <p:nvPr/>
        </p:nvSpPr>
        <p:spPr>
          <a:xfrm rot="10800000" flipH="1">
            <a:off x="0" y="-1905"/>
            <a:ext cx="12192000" cy="6877685"/>
          </a:xfrm>
          <a:prstGeom prst="rect">
            <a:avLst/>
          </a:prstGeom>
          <a:gradFill flip="none" rotWithShape="1">
            <a:gsLst>
              <a:gs pos="0">
                <a:srgbClr val="93683D">
                  <a:alpha val="0"/>
                </a:srgbClr>
              </a:gs>
              <a:gs pos="100000">
                <a:srgbClr val="93683D">
                  <a:alpha val="6100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5" name="矩形 4"/>
          <p:cNvSpPr/>
          <p:nvPr/>
        </p:nvSpPr>
        <p:spPr>
          <a:xfrm>
            <a:off x="654388" y="1491274"/>
            <a:ext cx="11110666" cy="2349506"/>
          </a:xfrm>
          <a:prstGeom prst="rect">
            <a:avLst/>
          </a:prstGeom>
          <a:gradFill>
            <a:gsLst>
              <a:gs pos="0">
                <a:srgbClr val="93683D">
                  <a:alpha val="0"/>
                </a:srgbClr>
              </a:gs>
              <a:gs pos="74000">
                <a:srgbClr val="93683D"/>
              </a:gs>
            </a:gsLst>
            <a:lin ang="10800000" scaled="0"/>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Arial" panose="020B0604020202020204" pitchFamily="34" charset="0"/>
              <a:ea typeface="微软雅黑" pitchFamily="34" charset="-122"/>
              <a:cs typeface="Arial" panose="020B0604020202020204" pitchFamily="34" charset="0"/>
            </a:endParaRPr>
          </a:p>
        </p:txBody>
      </p:sp>
      <p:cxnSp>
        <p:nvCxnSpPr>
          <p:cNvPr id="46" name="直线连接符 45"/>
          <p:cNvCxnSpPr/>
          <p:nvPr/>
        </p:nvCxnSpPr>
        <p:spPr>
          <a:xfrm>
            <a:off x="946580" y="2619795"/>
            <a:ext cx="62625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矩形 4"/>
          <p:cNvSpPr/>
          <p:nvPr/>
        </p:nvSpPr>
        <p:spPr>
          <a:xfrm>
            <a:off x="654388" y="3888313"/>
            <a:ext cx="11131212" cy="2612289"/>
          </a:xfrm>
          <a:prstGeom prst="rect">
            <a:avLst/>
          </a:prstGeom>
          <a:gradFill flip="none" rotWithShape="1">
            <a:gsLst>
              <a:gs pos="10000">
                <a:schemeClr val="bg1">
                  <a:alpha val="0"/>
                </a:schemeClr>
              </a:gs>
              <a:gs pos="95000">
                <a:schemeClr val="bg1"/>
              </a:gs>
            </a:gsLst>
            <a:lin ang="10800000" scaled="0"/>
            <a:tileRect/>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Arial" panose="020B0604020202020204" pitchFamily="34" charset="0"/>
              <a:ea typeface="微软雅黑" pitchFamily="34" charset="-122"/>
              <a:cs typeface="Arial" panose="020B0604020202020204" pitchFamily="34" charset="0"/>
            </a:endParaRPr>
          </a:p>
        </p:txBody>
      </p:sp>
      <p:sp>
        <p:nvSpPr>
          <p:cNvPr id="23" name="矩形 22"/>
          <p:cNvSpPr/>
          <p:nvPr/>
        </p:nvSpPr>
        <p:spPr>
          <a:xfrm>
            <a:off x="45719" y="208638"/>
            <a:ext cx="9335179" cy="489838"/>
          </a:xfrm>
          <a:prstGeom prst="rect">
            <a:avLst/>
          </a:prstGeom>
          <a:gradFill>
            <a:gsLst>
              <a:gs pos="30000">
                <a:schemeClr val="bg1">
                  <a:alpha val="0"/>
                </a:schemeClr>
              </a:gs>
              <a:gs pos="100000">
                <a:schemeClr val="bg1"/>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6" name="矩形 25"/>
          <p:cNvSpPr/>
          <p:nvPr/>
        </p:nvSpPr>
        <p:spPr>
          <a:xfrm>
            <a:off x="0" y="207849"/>
            <a:ext cx="45719" cy="489839"/>
          </a:xfrm>
          <a:prstGeom prst="rect">
            <a:avLst/>
          </a:pr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5" name="文本框 24"/>
          <p:cNvSpPr txBox="1"/>
          <p:nvPr/>
        </p:nvSpPr>
        <p:spPr>
          <a:xfrm>
            <a:off x="1091837" y="4776114"/>
            <a:ext cx="3570474" cy="646331"/>
          </a:xfrm>
          <a:prstGeom prst="rect">
            <a:avLst/>
          </a:prstGeom>
          <a:ln w="12700">
            <a:miter lim="400000"/>
          </a:ln>
        </p:spPr>
        <p:txBody>
          <a:bodyPr wrap="square" lIns="45719" rIns="45719">
            <a:spAutoFit/>
          </a:bodyPr>
          <a:lstStyle>
            <a:lvl1pPr>
              <a:defRPr b="1">
                <a:solidFill>
                  <a:srgbClr val="986537"/>
                </a:solidFill>
              </a:defRPr>
            </a:lvl1pPr>
          </a:lstStyle>
          <a:p>
            <a:pPr>
              <a:defRPr b="1">
                <a:solidFill>
                  <a:srgbClr val="986537"/>
                </a:solidFill>
              </a:defRPr>
            </a:pPr>
            <a:r>
              <a:rPr lang="en-US" altLang="zh-CN" sz="1200" b="0" dirty="0">
                <a:solidFill>
                  <a:srgbClr val="404040"/>
                </a:solidFill>
                <a:latin typeface="Politica" panose="02000506020000090004" pitchFamily="2" charset="0"/>
                <a:ea typeface="HYQIHEIX1-45W EXTRALIGHT" pitchFamily="18" charset="-122"/>
                <a:cs typeface="Arial" panose="020B0704020202090204" pitchFamily="34" charset="0"/>
              </a:rPr>
              <a:t>China’s Top 10 Corporate Venture Capitals (CVCs) in 2022</a:t>
            </a:r>
          </a:p>
          <a:p>
            <a:pPr>
              <a:defRPr b="1">
                <a:solidFill>
                  <a:srgbClr val="986537"/>
                </a:solidFill>
              </a:defRPr>
            </a:pPr>
            <a:r>
              <a:rPr lang="en-US" altLang="zh-CN" sz="1200" b="0" dirty="0">
                <a:solidFill>
                  <a:srgbClr val="404040"/>
                </a:solidFill>
                <a:latin typeface="Politica" panose="02000506020000090004" pitchFamily="2" charset="0"/>
                <a:ea typeface="HYQIHEIX1-45W EXTRALIGHT" pitchFamily="18" charset="-122"/>
                <a:cs typeface="Arial" panose="020B0704020202090204" pitchFamily="34" charset="0"/>
              </a:rPr>
              <a:t>Top 30 Venture Capital and Private Equity firms in 2022</a:t>
            </a:r>
          </a:p>
          <a:p>
            <a:pPr>
              <a:defRPr b="1">
                <a:solidFill>
                  <a:srgbClr val="986537"/>
                </a:solidFill>
              </a:defRPr>
            </a:pPr>
            <a:r>
              <a:rPr lang="en-CA" altLang="zh-CN" sz="1200" b="0" dirty="0">
                <a:solidFill>
                  <a:srgbClr val="93683D"/>
                </a:solidFill>
                <a:latin typeface="Politica" panose="02000506020000090004" pitchFamily="2" charset="0"/>
                <a:ea typeface="HYQIHEIX1-45W EXTRALIGHT" pitchFamily="18" charset="-122"/>
                <a:cs typeface="Arial" panose="020B0704020202090204" pitchFamily="34" charset="0"/>
              </a:rPr>
              <a:t>Fosun RZ Capital</a:t>
            </a:r>
            <a:endParaRPr lang="en-US" sz="1200" b="0" dirty="0">
              <a:solidFill>
                <a:srgbClr val="93683D"/>
              </a:solidFill>
              <a:latin typeface="Politica" panose="02000506020000090004" pitchFamily="2" charset="0"/>
              <a:ea typeface="HYQIHEIX1-45W EXTRALIGHT" pitchFamily="18" charset="-122"/>
              <a:cs typeface="Arial" panose="020B0704020202090204" pitchFamily="34" charset="0"/>
            </a:endParaRPr>
          </a:p>
        </p:txBody>
      </p:sp>
      <p:sp>
        <p:nvSpPr>
          <p:cNvPr id="31" name="文本框 5"/>
          <p:cNvSpPr txBox="1"/>
          <p:nvPr/>
        </p:nvSpPr>
        <p:spPr>
          <a:xfrm>
            <a:off x="2764666" y="1725647"/>
            <a:ext cx="2051201" cy="461665"/>
          </a:xfrm>
          <a:prstGeom prst="rect">
            <a:avLst/>
          </a:prstGeom>
          <a:ln w="12700">
            <a:miter lim="400000"/>
          </a:ln>
        </p:spPr>
        <p:txBody>
          <a:bodyPr wrap="none" lIns="45719" rIns="45719">
            <a:spAutoFit/>
          </a:bodyPr>
          <a:lstStyle/>
          <a:p>
            <a:pPr>
              <a:defRPr>
                <a:solidFill>
                  <a:srgbClr val="986537"/>
                </a:solidFill>
              </a:defRPr>
            </a:pPr>
            <a:r>
              <a:rPr lang="en-US" altLang="zh-CN" sz="1400" b="1" dirty="0">
                <a:solidFill>
                  <a:schemeClr val="bg1"/>
                </a:solidFill>
                <a:latin typeface="Politica" panose="02000503000000000000" pitchFamily="2" charset="0"/>
                <a:ea typeface="HYQIHEIX1-45W EXTRALIGHT" pitchFamily="18" charset="-122"/>
                <a:cs typeface="Arial" panose="020B0604020202020204" pitchFamily="34" charset="0"/>
              </a:rPr>
              <a:t>EUR266.0 billion</a:t>
            </a:r>
            <a:endParaRPr lang="zh-CN" altLang="en-US" sz="1400" b="1" dirty="0">
              <a:solidFill>
                <a:schemeClr val="bg1"/>
              </a:solidFill>
              <a:latin typeface="Politica" panose="02000503000000000000" pitchFamily="2" charset="0"/>
              <a:ea typeface="HYQIHEIX1-45W EXTRALIGHT" pitchFamily="18" charset="-122"/>
              <a:cs typeface="Arial" panose="020B0604020202020204" pitchFamily="34" charset="0"/>
            </a:endParaRPr>
          </a:p>
          <a:p>
            <a:pPr>
              <a:defRPr sz="1200" b="1">
                <a:solidFill>
                  <a:srgbClr val="262626"/>
                </a:solidFill>
              </a:defRPr>
            </a:pPr>
            <a:r>
              <a:rPr lang="en-US" altLang="zh-CN" sz="1000" dirty="0">
                <a:solidFill>
                  <a:schemeClr val="bg1"/>
                </a:solidFill>
                <a:latin typeface="Politica" panose="02000503000000000000" pitchFamily="2" charset="0"/>
                <a:ea typeface="HYQIHEIX1-45W EXTRALIGHT" pitchFamily="18" charset="-122"/>
                <a:cs typeface="Arial" panose="020B0604020202020204" pitchFamily="34" charset="0"/>
              </a:rPr>
              <a:t>Assets under HAL’s service and management</a:t>
            </a:r>
          </a:p>
        </p:txBody>
      </p:sp>
      <p:sp>
        <p:nvSpPr>
          <p:cNvPr id="34" name="文本框 5"/>
          <p:cNvSpPr txBox="1"/>
          <p:nvPr/>
        </p:nvSpPr>
        <p:spPr>
          <a:xfrm>
            <a:off x="5262521" y="1720942"/>
            <a:ext cx="2503247" cy="461665"/>
          </a:xfrm>
          <a:prstGeom prst="rect">
            <a:avLst/>
          </a:prstGeom>
          <a:ln w="12700">
            <a:miter lim="400000"/>
          </a:ln>
        </p:spPr>
        <p:txBody>
          <a:bodyPr wrap="none" lIns="45719" rIns="45719">
            <a:spAutoFit/>
          </a:bodyPr>
          <a:lstStyle/>
          <a:p>
            <a:pPr>
              <a:defRPr>
                <a:solidFill>
                  <a:srgbClr val="986537"/>
                </a:solidFill>
              </a:defRPr>
            </a:pPr>
            <a:r>
              <a:rPr lang="en-CA" altLang="zh-CN" sz="1400" b="1" dirty="0">
                <a:solidFill>
                  <a:schemeClr val="bg1"/>
                </a:solidFill>
                <a:latin typeface="Politica" panose="02000503000000000000" pitchFamily="2" charset="0"/>
                <a:ea typeface="HYQIHEIX1-45W EXTRALIGHT" pitchFamily="18" charset="-122"/>
                <a:cs typeface="Arial" panose="020B0604020202020204" pitchFamily="34" charset="0"/>
              </a:rPr>
              <a:t>+</a:t>
            </a:r>
            <a:r>
              <a:rPr lang="en-US" altLang="zh-CN" sz="1400" b="1" dirty="0">
                <a:solidFill>
                  <a:schemeClr val="bg1"/>
                </a:solidFill>
                <a:latin typeface="Politica" panose="02000503000000000000" pitchFamily="2" charset="0"/>
                <a:ea typeface="HYQIHEIX1-45W EXTRALIGHT" pitchFamily="18" charset="-122"/>
                <a:cs typeface="Arial" panose="020B0604020202020204" pitchFamily="34" charset="0"/>
              </a:rPr>
              <a:t>11%</a:t>
            </a:r>
            <a:endParaRPr lang="zh-CN" altLang="en-US" sz="1400" b="1" dirty="0">
              <a:solidFill>
                <a:schemeClr val="bg1"/>
              </a:solidFill>
              <a:latin typeface="Politica" panose="02000503000000000000" pitchFamily="2" charset="0"/>
              <a:ea typeface="HYQIHEIX1-45W EXTRALIGHT" pitchFamily="18" charset="-122"/>
              <a:cs typeface="Arial" panose="020B0604020202020204" pitchFamily="34" charset="0"/>
            </a:endParaRPr>
          </a:p>
          <a:p>
            <a:pPr>
              <a:defRPr sz="1200" b="1">
                <a:solidFill>
                  <a:srgbClr val="262626"/>
                </a:solidFill>
              </a:defRPr>
            </a:pPr>
            <a:r>
              <a:rPr lang="en-CA" sz="1000" b="1" dirty="0">
                <a:solidFill>
                  <a:schemeClr val="bg1"/>
                </a:solidFill>
                <a:latin typeface="Politica" panose="02000503000000000000" pitchFamily="2" charset="0"/>
                <a:ea typeface="HYQIHEIX1-45W EXTRALIGHT" pitchFamily="18" charset="-122"/>
                <a:cs typeface="Arial" panose="020B0604020202020204" pitchFamily="34" charset="0"/>
              </a:rPr>
              <a:t>Growth in assets under HAL’s service and management</a:t>
            </a:r>
            <a:endParaRPr lang="en-US" altLang="zh-CN" sz="1000" b="1" dirty="0">
              <a:solidFill>
                <a:schemeClr val="bg1"/>
              </a:solidFill>
              <a:latin typeface="Politica" panose="02000503000000000000" pitchFamily="2" charset="0"/>
              <a:ea typeface="HYQIHEIX1-45W EXTRALIGHT" pitchFamily="18" charset="-122"/>
              <a:cs typeface="Arial" panose="020B0604020202020204" pitchFamily="34" charset="0"/>
            </a:endParaRPr>
          </a:p>
        </p:txBody>
      </p:sp>
      <p:sp>
        <p:nvSpPr>
          <p:cNvPr id="36" name="文本框 5"/>
          <p:cNvSpPr txBox="1"/>
          <p:nvPr/>
        </p:nvSpPr>
        <p:spPr>
          <a:xfrm>
            <a:off x="2764666" y="2694628"/>
            <a:ext cx="2189837" cy="615553"/>
          </a:xfrm>
          <a:prstGeom prst="rect">
            <a:avLst/>
          </a:prstGeom>
          <a:ln w="12700">
            <a:miter lim="400000"/>
          </a:ln>
        </p:spPr>
        <p:txBody>
          <a:bodyPr wrap="square" lIns="45719" rIns="45719">
            <a:spAutoFit/>
          </a:bodyPr>
          <a:lstStyle/>
          <a:p>
            <a:pPr>
              <a:defRPr>
                <a:solidFill>
                  <a:srgbClr val="986537"/>
                </a:solidFill>
              </a:defRPr>
            </a:pPr>
            <a:r>
              <a:rPr lang="en-US" altLang="zh-CN" sz="1400" b="1" dirty="0">
                <a:solidFill>
                  <a:schemeClr val="bg1"/>
                </a:solidFill>
                <a:latin typeface="Politica" panose="02000503000000000000" pitchFamily="2" charset="0"/>
                <a:ea typeface="HYQIHEIX1-45W EXTRALIGHT" pitchFamily="18" charset="-122"/>
                <a:cs typeface="Arial" panose="020B0604020202020204" pitchFamily="34" charset="0"/>
              </a:rPr>
              <a:t>EUR1199.9 million</a:t>
            </a:r>
            <a:endParaRPr lang="zh-CN" altLang="en-US" sz="1400" b="1" dirty="0">
              <a:solidFill>
                <a:schemeClr val="bg1"/>
              </a:solidFill>
              <a:latin typeface="Politica" panose="02000503000000000000" pitchFamily="2" charset="0"/>
              <a:ea typeface="HYQIHEIX1-45W EXTRALIGHT" pitchFamily="18" charset="-122"/>
              <a:cs typeface="Arial" panose="020B0604020202020204" pitchFamily="34" charset="0"/>
            </a:endParaRPr>
          </a:p>
          <a:p>
            <a:pPr>
              <a:defRPr>
                <a:solidFill>
                  <a:srgbClr val="986537"/>
                </a:solidFill>
              </a:defRPr>
            </a:pPr>
            <a:r>
              <a:rPr lang="en-US" altLang="zh-CN" sz="1000" dirty="0">
                <a:solidFill>
                  <a:schemeClr val="bg1"/>
                </a:solidFill>
                <a:latin typeface="Politica" panose="02000506020000090004" pitchFamily="2" charset="0"/>
                <a:ea typeface="HYQIHEIX1-45W EXTRALIGHT" pitchFamily="18" charset="-122"/>
                <a:cs typeface="Arial" panose="020B0704020202090204" pitchFamily="34" charset="0"/>
              </a:rPr>
              <a:t>BCP’s consolidated core operating profit for the first half of 2023</a:t>
            </a:r>
          </a:p>
        </p:txBody>
      </p:sp>
      <p:sp>
        <p:nvSpPr>
          <p:cNvPr id="37" name="文本框 5"/>
          <p:cNvSpPr txBox="1"/>
          <p:nvPr/>
        </p:nvSpPr>
        <p:spPr>
          <a:xfrm>
            <a:off x="5251613" y="2694628"/>
            <a:ext cx="2514155" cy="615553"/>
          </a:xfrm>
          <a:prstGeom prst="rect">
            <a:avLst/>
          </a:prstGeom>
          <a:ln w="12700">
            <a:miter lim="400000"/>
          </a:ln>
        </p:spPr>
        <p:txBody>
          <a:bodyPr wrap="square" lIns="45719" rIns="45719">
            <a:spAutoFit/>
          </a:bodyPr>
          <a:lstStyle/>
          <a:p>
            <a:pPr>
              <a:defRPr>
                <a:solidFill>
                  <a:srgbClr val="986537"/>
                </a:solidFill>
              </a:defRPr>
            </a:pPr>
            <a:r>
              <a:rPr lang="en-CA" altLang="zh-CN" sz="1400" b="1" dirty="0">
                <a:solidFill>
                  <a:schemeClr val="bg1"/>
                </a:solidFill>
                <a:latin typeface="Politica" panose="02000503000000000000" pitchFamily="2" charset="0"/>
                <a:ea typeface="HYQIHEIX1-45W EXTRALIGHT" pitchFamily="18" charset="-122"/>
                <a:cs typeface="Arial" panose="020B0604020202020204" pitchFamily="34" charset="0"/>
              </a:rPr>
              <a:t>+</a:t>
            </a:r>
            <a:r>
              <a:rPr lang="en-US" altLang="zh-CN" sz="1400" b="1" dirty="0">
                <a:solidFill>
                  <a:schemeClr val="bg1"/>
                </a:solidFill>
                <a:latin typeface="Politica" panose="02000503000000000000" pitchFamily="2" charset="0"/>
                <a:ea typeface="HYQIHEIX1-45W EXTRALIGHT" pitchFamily="18" charset="-122"/>
                <a:cs typeface="Arial" panose="020B0604020202020204" pitchFamily="34" charset="0"/>
              </a:rPr>
              <a:t>40.1%</a:t>
            </a:r>
            <a:endParaRPr lang="zh-CN" altLang="en-US" sz="1400" b="1" dirty="0">
              <a:solidFill>
                <a:schemeClr val="bg1"/>
              </a:solidFill>
              <a:latin typeface="Politica" panose="02000503000000000000" pitchFamily="2" charset="0"/>
              <a:ea typeface="HYQIHEIX1-45W EXTRALIGHT" pitchFamily="18" charset="-122"/>
              <a:cs typeface="Arial" panose="020B0604020202020204" pitchFamily="34" charset="0"/>
            </a:endParaRPr>
          </a:p>
          <a:p>
            <a:pPr>
              <a:defRPr>
                <a:solidFill>
                  <a:srgbClr val="986537"/>
                </a:solidFill>
              </a:defRPr>
            </a:pPr>
            <a:r>
              <a:rPr lang="en-US" altLang="zh-CN" sz="1000" dirty="0">
                <a:solidFill>
                  <a:schemeClr val="bg1"/>
                </a:solidFill>
                <a:latin typeface="Politica" panose="02000506020000090004" pitchFamily="2" charset="0"/>
                <a:ea typeface="HYQIHEIX1-45W EXTRALIGHT" pitchFamily="18" charset="-122"/>
                <a:cs typeface="Arial" panose="020B0704020202090204" pitchFamily="34" charset="0"/>
              </a:rPr>
              <a:t>BCP’s consolidated yoy  core operating profit growth for the first half of 2023</a:t>
            </a:r>
          </a:p>
        </p:txBody>
      </p:sp>
      <p:sp>
        <p:nvSpPr>
          <p:cNvPr id="41" name="文本框 40"/>
          <p:cNvSpPr txBox="1"/>
          <p:nvPr/>
        </p:nvSpPr>
        <p:spPr>
          <a:xfrm>
            <a:off x="1091837" y="4050521"/>
            <a:ext cx="3570474" cy="861774"/>
          </a:xfrm>
          <a:prstGeom prst="rect">
            <a:avLst/>
          </a:prstGeom>
          <a:ln w="12700">
            <a:miter lim="400000"/>
          </a:ln>
        </p:spPr>
        <p:txBody>
          <a:bodyPr wrap="square" lIns="45719" rIns="45719">
            <a:spAutoFit/>
          </a:bodyPr>
          <a:lstStyle>
            <a:lvl1pPr>
              <a:defRPr b="1">
                <a:solidFill>
                  <a:srgbClr val="986537"/>
                </a:solidFill>
              </a:defRPr>
            </a:lvl1pPr>
          </a:lstStyle>
          <a:p>
            <a:pPr>
              <a:defRPr b="1">
                <a:solidFill>
                  <a:srgbClr val="986537"/>
                </a:solidFill>
              </a:defRPr>
            </a:pPr>
            <a:r>
              <a:rPr lang="en-US" altLang="zh-CN" sz="1200" b="0" dirty="0">
                <a:solidFill>
                  <a:srgbClr val="404040"/>
                </a:solidFill>
                <a:latin typeface="Politica" panose="02000506020000090004" pitchFamily="2" charset="0"/>
                <a:ea typeface="HYQIHEIX1-45W EXTRALIGHT" pitchFamily="18" charset="-122"/>
                <a:cs typeface="Arial" panose="020B0704020202090204" pitchFamily="34" charset="0"/>
              </a:rPr>
              <a:t>China's Top 10 Private Equity Firms in 2022</a:t>
            </a:r>
          </a:p>
          <a:p>
            <a:pPr>
              <a:defRPr b="1">
                <a:solidFill>
                  <a:srgbClr val="986537"/>
                </a:solidFill>
              </a:defRPr>
            </a:pPr>
            <a:r>
              <a:rPr lang="en-US" altLang="zh-CN" sz="1200" b="0" dirty="0">
                <a:solidFill>
                  <a:srgbClr val="404040"/>
                </a:solidFill>
                <a:latin typeface="Politica" panose="02000506020000090004" pitchFamily="2" charset="0"/>
                <a:ea typeface="HYQIHEIX1-45W EXTRALIGHT" pitchFamily="18" charset="-122"/>
                <a:cs typeface="Arial" panose="020B0704020202090204" pitchFamily="34" charset="0"/>
              </a:rPr>
              <a:t>China's Top 7 Chinese Private Equity Firms in 2022</a:t>
            </a:r>
          </a:p>
          <a:p>
            <a:pPr>
              <a:defRPr b="1">
                <a:solidFill>
                  <a:srgbClr val="986537"/>
                </a:solidFill>
              </a:defRPr>
            </a:pPr>
            <a:r>
              <a:rPr lang="en-CA" altLang="zh-CN" sz="1200" b="0" dirty="0">
                <a:solidFill>
                  <a:srgbClr val="93683D"/>
                </a:solidFill>
                <a:latin typeface="Politica" panose="02000506020000090004" pitchFamily="2" charset="0"/>
                <a:ea typeface="HYQIHEIX1-45W EXTRALIGHT" pitchFamily="18" charset="-122"/>
                <a:cs typeface="Arial" panose="020B0704020202090204" pitchFamily="34" charset="0"/>
              </a:rPr>
              <a:t>Fosun Capital</a:t>
            </a:r>
            <a:endParaRPr lang="en-US" sz="1200" b="0" dirty="0">
              <a:solidFill>
                <a:srgbClr val="93683D"/>
              </a:solidFill>
              <a:latin typeface="Politica" panose="02000506020000090004" pitchFamily="2" charset="0"/>
              <a:ea typeface="HYQIHEIX1-45W EXTRALIGHT" pitchFamily="18" charset="-122"/>
              <a:cs typeface="Arial" panose="020B0704020202090204" pitchFamily="34" charset="0"/>
            </a:endParaRPr>
          </a:p>
          <a:p>
            <a:endParaRPr lang="zh-CN" altLang="en-US" sz="1400" b="0" dirty="0">
              <a:solidFill>
                <a:srgbClr val="93683D"/>
              </a:solidFill>
              <a:latin typeface="HYQIHEIX1-45W EXTRALIGHT" pitchFamily="18" charset="-122"/>
              <a:ea typeface="HYQIHEIX1-45W EXTRALIGHT" pitchFamily="18" charset="-122"/>
              <a:cs typeface="Arial" panose="020B0604020202020204" pitchFamily="34" charset="0"/>
            </a:endParaRPr>
          </a:p>
        </p:txBody>
      </p:sp>
      <p:cxnSp>
        <p:nvCxnSpPr>
          <p:cNvPr id="42" name="直线连接符 41"/>
          <p:cNvCxnSpPr/>
          <p:nvPr/>
        </p:nvCxnSpPr>
        <p:spPr>
          <a:xfrm>
            <a:off x="946580" y="5471989"/>
            <a:ext cx="6262545" cy="0"/>
          </a:xfrm>
          <a:prstGeom prst="line">
            <a:avLst/>
          </a:prstGeom>
          <a:ln>
            <a:solidFill>
              <a:srgbClr val="93683D"/>
            </a:solidFill>
          </a:ln>
        </p:spPr>
        <p:style>
          <a:lnRef idx="1">
            <a:schemeClr val="accent1"/>
          </a:lnRef>
          <a:fillRef idx="0">
            <a:schemeClr val="accent1"/>
          </a:fillRef>
          <a:effectRef idx="0">
            <a:schemeClr val="accent1"/>
          </a:effectRef>
          <a:fontRef idx="minor">
            <a:schemeClr val="tx1"/>
          </a:fontRef>
        </p:style>
      </p:cxnSp>
      <p:sp>
        <p:nvSpPr>
          <p:cNvPr id="32" name="文本框 31"/>
          <p:cNvSpPr txBox="1"/>
          <p:nvPr/>
        </p:nvSpPr>
        <p:spPr>
          <a:xfrm>
            <a:off x="1163971" y="2222611"/>
            <a:ext cx="6601797" cy="245294"/>
          </a:xfrm>
          <a:prstGeom prst="rect">
            <a:avLst/>
          </a:prstGeom>
          <a:ln w="12700">
            <a:miter lim="400000"/>
          </a:ln>
        </p:spPr>
        <p:txBody>
          <a:bodyPr wrap="square" lIns="45719" rIns="45719">
            <a:spAutoFit/>
          </a:bodyPr>
          <a:lstStyle>
            <a:lvl1pPr>
              <a:defRPr b="1">
                <a:solidFill>
                  <a:srgbClr val="986537"/>
                </a:solidFill>
              </a:defRPr>
            </a:lvl1pPr>
          </a:lstStyle>
          <a:p>
            <a:pPr algn="just"/>
            <a:r>
              <a:rPr lang="en-HK" altLang="zh-CN" sz="1000" b="0" dirty="0">
                <a:solidFill>
                  <a:schemeClr val="bg1"/>
                </a:solidFill>
                <a:latin typeface="Politica" panose="02000506020000090004" pitchFamily="2" charset="0"/>
                <a:ea typeface="HYQIHEIX1-45W EXTRALIGHT" pitchFamily="18" charset="-122"/>
                <a:cs typeface="Arial" panose="020B0704020202090204" pitchFamily="34" charset="0"/>
              </a:rPr>
              <a:t>HAL is ranked among the top three private banks in Germany, with a focus on managing, maintaining, servicing and trading client assets</a:t>
            </a:r>
            <a:endParaRPr lang="en-US" altLang="zh-CN" sz="1000" b="0" dirty="0">
              <a:solidFill>
                <a:schemeClr val="bg1"/>
              </a:solidFill>
              <a:latin typeface="Politica" panose="02000506020000090004" pitchFamily="2" charset="0"/>
              <a:ea typeface="HYQIHEIX1-45W EXTRALIGHT" pitchFamily="18" charset="-122"/>
              <a:cs typeface="Arial" panose="020B0704020202090204" pitchFamily="34" charset="0"/>
            </a:endParaRPr>
          </a:p>
        </p:txBody>
      </p:sp>
      <p:pic>
        <p:nvPicPr>
          <p:cNvPr id="2" name="图片 1" descr="复星logo-反白-0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02240" y="255905"/>
            <a:ext cx="1664970" cy="475615"/>
          </a:xfrm>
          <a:prstGeom prst="rect">
            <a:avLst/>
          </a:prstGeom>
        </p:spPr>
      </p:pic>
      <p:sp>
        <p:nvSpPr>
          <p:cNvPr id="5" name="Title 1">
            <a:extLst>
              <a:ext uri="{FF2B5EF4-FFF2-40B4-BE49-F238E27FC236}">
                <a16:creationId xmlns:a16="http://schemas.microsoft.com/office/drawing/2014/main" id="{F0E40F5F-DCC9-174A-A877-392CB533B523}"/>
              </a:ext>
            </a:extLst>
          </p:cNvPr>
          <p:cNvSpPr txBox="1"/>
          <p:nvPr/>
        </p:nvSpPr>
        <p:spPr>
          <a:xfrm>
            <a:off x="602876" y="242326"/>
            <a:ext cx="9513681" cy="535531"/>
          </a:xfrm>
          <a:prstGeom prst="rect">
            <a:avLst/>
          </a:prstGeom>
          <a:ln w="12700">
            <a:miter lim="400000"/>
          </a:ln>
        </p:spPr>
        <p:txBody>
          <a:bodyPr wrap="square" lIns="45719" rIns="45719" anchor="ctr">
            <a:spAutoFit/>
          </a:bodyPr>
          <a:lstStyle>
            <a:lvl1pPr>
              <a:lnSpc>
                <a:spcPct val="90000"/>
              </a:lnSpc>
              <a:defRPr sz="2800" b="1" spc="300">
                <a:solidFill>
                  <a:srgbClr val="936836"/>
                </a:solidFill>
              </a:defRPr>
            </a:lvl1pPr>
          </a:lstStyle>
          <a:p>
            <a:r>
              <a:rPr lang="en-US" altLang="zh-TW" sz="3200" b="0" spc="0" dirty="0">
                <a:solidFill>
                  <a:srgbClr val="93683D"/>
                </a:solidFill>
                <a:latin typeface="Politica" panose="02000503000000000000" pitchFamily="2" charset="0"/>
                <a:ea typeface="HYQIHEIX1-45W EXTRALIGHT" pitchFamily="18" charset="-122"/>
                <a:cs typeface="Arial" panose="020B0604020202020204" pitchFamily="34" charset="0"/>
              </a:rPr>
              <a:t>INVESTMENT</a:t>
            </a:r>
            <a:r>
              <a:rPr lang="zh-TW" altLang="en-US" sz="3200" b="0" spc="0" dirty="0">
                <a:solidFill>
                  <a:srgbClr val="93683D"/>
                </a:solidFill>
                <a:latin typeface="Politica" panose="02000503000000000000" pitchFamily="2" charset="0"/>
                <a:ea typeface="HYQIHEIX1-45W EXTRALIGHT" pitchFamily="18" charset="-122"/>
                <a:cs typeface="Arial" panose="020B0604020202020204" pitchFamily="34" charset="0"/>
              </a:rPr>
              <a:t> </a:t>
            </a:r>
            <a:r>
              <a:rPr lang="en-US" altLang="zh-TW" sz="3200" b="0" spc="0" dirty="0">
                <a:solidFill>
                  <a:srgbClr val="93683D"/>
                </a:solidFill>
                <a:latin typeface="Politica" panose="02000503000000000000" pitchFamily="2" charset="0"/>
                <a:ea typeface="HYQIHEIX1-45W EXTRALIGHT" pitchFamily="18" charset="-122"/>
                <a:cs typeface="Arial" panose="020B0604020202020204" pitchFamily="34" charset="0"/>
              </a:rPr>
              <a:t>MANAGEMENT</a:t>
            </a:r>
            <a:endParaRPr lang="zh-CN" altLang="en-US" sz="3200" b="0" spc="0" dirty="0">
              <a:solidFill>
                <a:srgbClr val="93683D"/>
              </a:solidFill>
              <a:latin typeface="Politica" panose="02000503000000000000" pitchFamily="2" charset="0"/>
              <a:ea typeface="HYQIHEIX1-45W EXTRALIGHT" pitchFamily="18" charset="-122"/>
              <a:cs typeface="Arial" panose="020B0604020202020204" pitchFamily="34" charset="0"/>
            </a:endParaRPr>
          </a:p>
        </p:txBody>
      </p:sp>
      <p:sp>
        <p:nvSpPr>
          <p:cNvPr id="8" name="文本框 76">
            <a:extLst>
              <a:ext uri="{FF2B5EF4-FFF2-40B4-BE49-F238E27FC236}">
                <a16:creationId xmlns:a16="http://schemas.microsoft.com/office/drawing/2014/main" id="{F8FCE3DC-70FB-24B6-C37C-A4C7AFA43B7C}"/>
              </a:ext>
            </a:extLst>
          </p:cNvPr>
          <p:cNvSpPr txBox="1"/>
          <p:nvPr/>
        </p:nvSpPr>
        <p:spPr>
          <a:xfrm>
            <a:off x="588836" y="891371"/>
            <a:ext cx="7449933" cy="523220"/>
          </a:xfrm>
          <a:prstGeom prst="rect">
            <a:avLst/>
          </a:prstGeom>
          <a:noFill/>
        </p:spPr>
        <p:txBody>
          <a:bodyPr wrap="square" rtlCol="0">
            <a:spAutoFit/>
          </a:bodyPr>
          <a:lstStyle>
            <a:defPPr>
              <a:defRPr lang="zh-CN"/>
            </a:defPPr>
            <a:lvl1pPr>
              <a:defRPr sz="1400">
                <a:solidFill>
                  <a:schemeClr val="bg1"/>
                </a:solidFill>
                <a:latin typeface="Politica" panose="02000506020000090004" pitchFamily="2" charset="0"/>
                <a:ea typeface="HYQIHEIX1-45W EXTRALIGHT" pitchFamily="18" charset="-122"/>
                <a:cs typeface="Arial" panose="020B0704020202090204" pitchFamily="34" charset="0"/>
              </a:defRPr>
            </a:lvl1pPr>
          </a:lstStyle>
          <a:p>
            <a:r>
              <a:rPr lang="en-HK" altLang="zh-CN" dirty="0"/>
              <a:t>Industrial investment + financial investment as twin-driver to empower Health, Happiness, Wealth, and Intelligent Manufacturing in every </a:t>
            </a:r>
            <a:r>
              <a:rPr lang="en-US" altLang="zh-TW" dirty="0"/>
              <a:t>stage</a:t>
            </a:r>
            <a:r>
              <a:rPr lang="en-HK" altLang="zh-CN" dirty="0"/>
              <a:t> of life</a:t>
            </a:r>
            <a:endParaRPr lang="zh-CN" altLang="en-US" dirty="0"/>
          </a:p>
        </p:txBody>
      </p:sp>
      <p:sp>
        <p:nvSpPr>
          <p:cNvPr id="9" name="文本框 32">
            <a:extLst>
              <a:ext uri="{FF2B5EF4-FFF2-40B4-BE49-F238E27FC236}">
                <a16:creationId xmlns:a16="http://schemas.microsoft.com/office/drawing/2014/main" id="{CDFBE834-22ED-28FC-33A8-4B0045031B7B}"/>
              </a:ext>
            </a:extLst>
          </p:cNvPr>
          <p:cNvSpPr txBox="1"/>
          <p:nvPr/>
        </p:nvSpPr>
        <p:spPr>
          <a:xfrm>
            <a:off x="1105984" y="3319134"/>
            <a:ext cx="7098216" cy="400110"/>
          </a:xfrm>
          <a:prstGeom prst="rect">
            <a:avLst/>
          </a:prstGeom>
          <a:ln w="12700">
            <a:miter lim="400000"/>
          </a:ln>
        </p:spPr>
        <p:txBody>
          <a:bodyPr wrap="square" lIns="45719" rIns="45719">
            <a:spAutoFit/>
          </a:bodyPr>
          <a:lstStyle>
            <a:lvl1pPr>
              <a:defRPr b="1">
                <a:solidFill>
                  <a:srgbClr val="986537"/>
                </a:solidFill>
              </a:defRPr>
            </a:lvl1pPr>
          </a:lstStyle>
          <a:p>
            <a:pPr>
              <a:defRPr b="1">
                <a:solidFill>
                  <a:srgbClr val="986537"/>
                </a:solidFill>
              </a:defRPr>
            </a:pPr>
            <a:r>
              <a:rPr lang="en-US" altLang="zh-CN" sz="1000" b="0" dirty="0">
                <a:solidFill>
                  <a:schemeClr val="bg1"/>
                </a:solidFill>
                <a:latin typeface="Politica" panose="02000506020000090004" pitchFamily="2" charset="0"/>
                <a:ea typeface="HYQIHEIX1-45W EXTRALIGHT" pitchFamily="18" charset="-122"/>
                <a:cs typeface="Arial" panose="020B0704020202090204" pitchFamily="34" charset="0"/>
                <a:sym typeface="+mn-ea"/>
              </a:rPr>
              <a:t>Millennium bcp, the largest privately-owned private bank in Portugal, provides commercial banking products and services to individuals and corporations, complemented by investment banking and private banking segments. It also owns ActivoBank, a leading digital bank</a:t>
            </a:r>
            <a:endParaRPr lang="zh-CN" altLang="en-US" sz="1000" b="0" dirty="0">
              <a:solidFill>
                <a:schemeClr val="bg1"/>
              </a:solidFill>
              <a:latin typeface="Politica" panose="02000506020000090004" pitchFamily="2" charset="0"/>
              <a:ea typeface="HYQIHEIX1-45W EXTRALIGHT" pitchFamily="18" charset="-122"/>
              <a:cs typeface="Arial" panose="020B0704020202090204" pitchFamily="34" charset="0"/>
            </a:endParaRPr>
          </a:p>
        </p:txBody>
      </p:sp>
      <p:pic>
        <p:nvPicPr>
          <p:cNvPr id="29" name="图片 13" descr="图片 13">
            <a:extLst>
              <a:ext uri="{FF2B5EF4-FFF2-40B4-BE49-F238E27FC236}">
                <a16:creationId xmlns:a16="http://schemas.microsoft.com/office/drawing/2014/main" id="{D2DCC7FD-1DA6-BB44-B33D-C6DAF46E0A4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87954" y="3888127"/>
            <a:ext cx="1847649" cy="881620"/>
          </a:xfrm>
          <a:prstGeom prst="rect">
            <a:avLst/>
          </a:prstGeom>
          <a:ln w="12700" cap="flat">
            <a:noFill/>
            <a:miter lim="400000"/>
            <a:headEnd/>
            <a:tailEnd/>
          </a:ln>
          <a:effectLst/>
        </p:spPr>
      </p:pic>
      <p:pic>
        <p:nvPicPr>
          <p:cNvPr id="30" name="图片 14" descr="图片 14">
            <a:extLst>
              <a:ext uri="{FF2B5EF4-FFF2-40B4-BE49-F238E27FC236}">
                <a16:creationId xmlns:a16="http://schemas.microsoft.com/office/drawing/2014/main" id="{E2BD3350-687B-674E-9BE4-5643B90A497E}"/>
              </a:ext>
            </a:extLst>
          </p:cNvPr>
          <p:cNvPicPr>
            <a:picLocks noChangeAspect="1"/>
          </p:cNvPicPr>
          <p:nvPr/>
        </p:nvPicPr>
        <p:blipFill>
          <a:blip r:embed="rId5" cstate="email"/>
          <a:stretch>
            <a:fillRect/>
          </a:stretch>
        </p:blipFill>
        <p:spPr>
          <a:xfrm>
            <a:off x="5831027" y="5773987"/>
            <a:ext cx="736843" cy="418140"/>
          </a:xfrm>
          <a:prstGeom prst="rect">
            <a:avLst/>
          </a:prstGeom>
          <a:ln w="12700">
            <a:miter lim="400000"/>
            <a:headEnd/>
            <a:tailEnd/>
          </a:ln>
        </p:spPr>
      </p:pic>
      <p:pic>
        <p:nvPicPr>
          <p:cNvPr id="33" name="图片 12" descr="图片 12">
            <a:extLst>
              <a:ext uri="{FF2B5EF4-FFF2-40B4-BE49-F238E27FC236}">
                <a16:creationId xmlns:a16="http://schemas.microsoft.com/office/drawing/2014/main" id="{49FF6D5B-9269-EA47-86F3-DB6A30558273}"/>
              </a:ext>
            </a:extLst>
          </p:cNvPr>
          <p:cNvPicPr>
            <a:picLocks noChangeAspect="1"/>
          </p:cNvPicPr>
          <p:nvPr/>
        </p:nvPicPr>
        <p:blipFill>
          <a:blip r:embed="rId6" cstate="email"/>
          <a:srcRect/>
          <a:stretch>
            <a:fillRect/>
          </a:stretch>
        </p:blipFill>
        <p:spPr>
          <a:xfrm>
            <a:off x="999490" y="5729605"/>
            <a:ext cx="962660" cy="449580"/>
          </a:xfrm>
          <a:prstGeom prst="rect">
            <a:avLst/>
          </a:prstGeom>
          <a:ln w="12700">
            <a:miter lim="400000"/>
            <a:headEnd/>
            <a:tailEnd/>
          </a:ln>
        </p:spPr>
      </p:pic>
      <p:pic>
        <p:nvPicPr>
          <p:cNvPr id="35" name="图片 34">
            <a:extLst>
              <a:ext uri="{FF2B5EF4-FFF2-40B4-BE49-F238E27FC236}">
                <a16:creationId xmlns:a16="http://schemas.microsoft.com/office/drawing/2014/main" id="{3342080C-695B-304B-8E3A-CF5CD9BF0C50}"/>
              </a:ext>
            </a:extLst>
          </p:cNvPr>
          <p:cNvPicPr>
            <a:picLocks noChangeAspect="1"/>
          </p:cNvPicPr>
          <p:nvPr/>
        </p:nvPicPr>
        <p:blipFill>
          <a:blip r:embed="rId7" cstate="email"/>
          <a:stretch>
            <a:fillRect/>
          </a:stretch>
        </p:blipFill>
        <p:spPr>
          <a:xfrm>
            <a:off x="1163972" y="1865471"/>
            <a:ext cx="955787" cy="400985"/>
          </a:xfrm>
          <a:prstGeom prst="rect">
            <a:avLst/>
          </a:prstGeom>
        </p:spPr>
      </p:pic>
      <p:pic>
        <p:nvPicPr>
          <p:cNvPr id="38" name="图片 37">
            <a:extLst>
              <a:ext uri="{FF2B5EF4-FFF2-40B4-BE49-F238E27FC236}">
                <a16:creationId xmlns:a16="http://schemas.microsoft.com/office/drawing/2014/main" id="{23374E45-4019-924A-8528-FBC1840DFF7B}"/>
              </a:ext>
            </a:extLst>
          </p:cNvPr>
          <p:cNvPicPr>
            <a:picLocks noChangeAspect="1"/>
          </p:cNvPicPr>
          <p:nvPr/>
        </p:nvPicPr>
        <p:blipFill>
          <a:blip r:embed="rId8" cstate="email"/>
          <a:stretch>
            <a:fillRect/>
          </a:stretch>
        </p:blipFill>
        <p:spPr>
          <a:xfrm>
            <a:off x="1163972" y="3056805"/>
            <a:ext cx="1295605" cy="300472"/>
          </a:xfrm>
          <a:prstGeom prst="rect">
            <a:avLst/>
          </a:prstGeom>
        </p:spPr>
      </p:pic>
      <p:pic>
        <p:nvPicPr>
          <p:cNvPr id="40" name="图片 39">
            <a:extLst>
              <a:ext uri="{FF2B5EF4-FFF2-40B4-BE49-F238E27FC236}">
                <a16:creationId xmlns:a16="http://schemas.microsoft.com/office/drawing/2014/main" id="{405B9239-4598-E947-B121-6F0C4255D3D3}"/>
              </a:ext>
            </a:extLst>
          </p:cNvPr>
          <p:cNvPicPr>
            <a:picLocks noChangeAspect="1"/>
          </p:cNvPicPr>
          <p:nvPr/>
        </p:nvPicPr>
        <p:blipFill>
          <a:blip r:embed="rId9" cstate="email"/>
          <a:stretch>
            <a:fillRect/>
          </a:stretch>
        </p:blipFill>
        <p:spPr>
          <a:xfrm>
            <a:off x="2400300" y="5861050"/>
            <a:ext cx="1191895" cy="244475"/>
          </a:xfrm>
          <a:prstGeom prst="rect">
            <a:avLst/>
          </a:prstGeom>
        </p:spPr>
      </p:pic>
      <p:pic>
        <p:nvPicPr>
          <p:cNvPr id="43" name="图片 42" descr="复星财富logo">
            <a:extLst>
              <a:ext uri="{FF2B5EF4-FFF2-40B4-BE49-F238E27FC236}">
                <a16:creationId xmlns:a16="http://schemas.microsoft.com/office/drawing/2014/main" id="{CD5096DE-90FF-0D48-90D6-FF96821FE4CD}"/>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030345" y="5830570"/>
            <a:ext cx="1274445" cy="309880"/>
          </a:xfrm>
          <a:prstGeom prst="rect">
            <a:avLst/>
          </a:prstGeom>
        </p:spPr>
      </p:pic>
      <p:pic>
        <p:nvPicPr>
          <p:cNvPr id="44" name="图片 43" descr="徽标&#10;&#10;描述已自动生成">
            <a:extLst>
              <a:ext uri="{FF2B5EF4-FFF2-40B4-BE49-F238E27FC236}">
                <a16:creationId xmlns:a16="http://schemas.microsoft.com/office/drawing/2014/main" id="{22924326-8294-8849-A73D-1EF8EF880477}"/>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954503" y="4768779"/>
            <a:ext cx="1407249" cy="70321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Users/jerrymiao/Library/Mobile Documents/com~apple~CloudDocs/Desktop/复星23年封面更新/18.jpg18"/>
          <p:cNvPicPr>
            <a:picLocks noChangeAspect="1"/>
          </p:cNvPicPr>
          <p:nvPr/>
        </p:nvPicPr>
        <p:blipFill>
          <a:blip r:embed="rId2"/>
          <a:srcRect/>
          <a:stretch>
            <a:fillRect/>
          </a:stretch>
        </p:blipFill>
        <p:spPr>
          <a:xfrm>
            <a:off x="0" y="-8890"/>
            <a:ext cx="12195810" cy="6862445"/>
          </a:xfrm>
          <a:prstGeom prst="rect">
            <a:avLst/>
          </a:prstGeom>
        </p:spPr>
      </p:pic>
      <p:sp>
        <p:nvSpPr>
          <p:cNvPr id="7" name="矩形 6"/>
          <p:cNvSpPr/>
          <p:nvPr/>
        </p:nvSpPr>
        <p:spPr>
          <a:xfrm rot="10800000" flipH="1">
            <a:off x="0" y="-13335"/>
            <a:ext cx="12192000" cy="6866890"/>
          </a:xfrm>
          <a:prstGeom prst="rect">
            <a:avLst/>
          </a:prstGeom>
          <a:gradFill flip="none" rotWithShape="1">
            <a:gsLst>
              <a:gs pos="0">
                <a:srgbClr val="93683D">
                  <a:alpha val="22000"/>
                </a:srgbClr>
              </a:gs>
              <a:gs pos="100000">
                <a:srgbClr val="93683D">
                  <a:alpha val="8400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a:p>
            <a:pPr algn="ctr"/>
            <a:endParaRPr kumimoji="1" lang="zh-CN" altLang="en-US"/>
          </a:p>
        </p:txBody>
      </p:sp>
      <p:sp>
        <p:nvSpPr>
          <p:cNvPr id="23" name="矩形 22"/>
          <p:cNvSpPr/>
          <p:nvPr/>
        </p:nvSpPr>
        <p:spPr>
          <a:xfrm>
            <a:off x="45719" y="208003"/>
            <a:ext cx="9335179" cy="489838"/>
          </a:xfrm>
          <a:prstGeom prst="rect">
            <a:avLst/>
          </a:prstGeom>
          <a:gradFill>
            <a:gsLst>
              <a:gs pos="30000">
                <a:schemeClr val="bg1">
                  <a:alpha val="0"/>
                </a:schemeClr>
              </a:gs>
              <a:gs pos="100000">
                <a:schemeClr val="bg1"/>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12" name="图片 11" descr="复星logo-反白-01"/>
          <p:cNvPicPr>
            <a:picLocks noChangeAspect="1"/>
          </p:cNvPicPr>
          <p:nvPr/>
        </p:nvPicPr>
        <p:blipFill>
          <a:blip r:embed="rId3" cstate="print"/>
          <a:stretch>
            <a:fillRect/>
          </a:stretch>
        </p:blipFill>
        <p:spPr>
          <a:xfrm>
            <a:off x="10302240" y="255905"/>
            <a:ext cx="1664970" cy="475615"/>
          </a:xfrm>
          <a:prstGeom prst="rect">
            <a:avLst/>
          </a:prstGeom>
        </p:spPr>
      </p:pic>
      <p:sp>
        <p:nvSpPr>
          <p:cNvPr id="25" name="矩形 24">
            <a:extLst>
              <a:ext uri="{FF2B5EF4-FFF2-40B4-BE49-F238E27FC236}">
                <a16:creationId xmlns:a16="http://schemas.microsoft.com/office/drawing/2014/main" id="{8363D883-E4FA-8543-8893-266DBC27455D}"/>
              </a:ext>
            </a:extLst>
          </p:cNvPr>
          <p:cNvSpPr/>
          <p:nvPr/>
        </p:nvSpPr>
        <p:spPr>
          <a:xfrm>
            <a:off x="0" y="207849"/>
            <a:ext cx="45719" cy="489839"/>
          </a:xfrm>
          <a:prstGeom prst="rect">
            <a:avLst/>
          </a:pr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28" name="直接连接符 13">
            <a:extLst>
              <a:ext uri="{FF2B5EF4-FFF2-40B4-BE49-F238E27FC236}">
                <a16:creationId xmlns:a16="http://schemas.microsoft.com/office/drawing/2014/main" id="{D8017066-D3FE-7D43-97E9-AA63929568E4}"/>
              </a:ext>
            </a:extLst>
          </p:cNvPr>
          <p:cNvCxnSpPr/>
          <p:nvPr/>
        </p:nvCxnSpPr>
        <p:spPr>
          <a:xfrm>
            <a:off x="8627123" y="3209925"/>
            <a:ext cx="25044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9" name="图片 28" descr="复星logo-反白-01">
            <a:extLst>
              <a:ext uri="{FF2B5EF4-FFF2-40B4-BE49-F238E27FC236}">
                <a16:creationId xmlns:a16="http://schemas.microsoft.com/office/drawing/2014/main" id="{273038EC-DB9C-AD45-AC21-AA102027902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02240" y="255905"/>
            <a:ext cx="1664970" cy="475615"/>
          </a:xfrm>
          <a:prstGeom prst="rect">
            <a:avLst/>
          </a:prstGeom>
        </p:spPr>
      </p:pic>
      <p:sp>
        <p:nvSpPr>
          <p:cNvPr id="30" name="文本框 29">
            <a:extLst>
              <a:ext uri="{FF2B5EF4-FFF2-40B4-BE49-F238E27FC236}">
                <a16:creationId xmlns:a16="http://schemas.microsoft.com/office/drawing/2014/main" id="{29B7D09F-5862-374A-88A2-C4CEA9242FA0}"/>
              </a:ext>
            </a:extLst>
          </p:cNvPr>
          <p:cNvSpPr txBox="1"/>
          <p:nvPr/>
        </p:nvSpPr>
        <p:spPr>
          <a:xfrm>
            <a:off x="576870" y="2474876"/>
            <a:ext cx="1521460" cy="1398905"/>
          </a:xfrm>
          <a:prstGeom prst="rect">
            <a:avLst/>
          </a:prstGeom>
          <a:noFill/>
        </p:spPr>
        <p:txBody>
          <a:bodyPr wrap="none" rtlCol="0">
            <a:spAutoFit/>
          </a:bodyPr>
          <a:lstStyle/>
          <a:p>
            <a:r>
              <a:rPr lang="en-US" altLang="zh-CN" sz="8500" dirty="0">
                <a:solidFill>
                  <a:schemeClr val="bg1"/>
                </a:solidFill>
                <a:effectLst>
                  <a:outerShdw blurRad="50800" dist="38100" dir="2700000" algn="tl" rotWithShape="0">
                    <a:prstClr val="black">
                      <a:alpha val="40000"/>
                    </a:prstClr>
                  </a:outerShdw>
                </a:effectLst>
                <a:latin typeface="Politica" panose="02000503000000000000" pitchFamily="2" charset="0"/>
                <a:ea typeface="HYQIHEIX1-55W BOOK" pitchFamily="18" charset="-122"/>
                <a:cs typeface="Arial" panose="020B0604020202020204" pitchFamily="34" charset="0"/>
              </a:rPr>
              <a:t>40+</a:t>
            </a:r>
            <a:endParaRPr kumimoji="1" lang="en-US" altLang="zh-CN" sz="8500" dirty="0">
              <a:solidFill>
                <a:schemeClr val="bg1"/>
              </a:solidFill>
              <a:effectLst>
                <a:outerShdw blurRad="50800" dist="38100" dir="2700000" algn="tl" rotWithShape="0">
                  <a:prstClr val="black">
                    <a:alpha val="40000"/>
                  </a:prstClr>
                </a:outerShdw>
              </a:effectLst>
              <a:latin typeface="Politica" panose="02000503000000000000" pitchFamily="2" charset="0"/>
              <a:ea typeface="HYQIHEIX1-55W BOOK" pitchFamily="18" charset="-122"/>
              <a:cs typeface="Arial" panose="020B0604020202020204" pitchFamily="34" charset="0"/>
            </a:endParaRPr>
          </a:p>
        </p:txBody>
      </p:sp>
      <p:sp>
        <p:nvSpPr>
          <p:cNvPr id="31" name="文本框 30">
            <a:extLst>
              <a:ext uri="{FF2B5EF4-FFF2-40B4-BE49-F238E27FC236}">
                <a16:creationId xmlns:a16="http://schemas.microsoft.com/office/drawing/2014/main" id="{5C5D961F-26AD-B647-9349-C3C2D62F5E80}"/>
              </a:ext>
            </a:extLst>
          </p:cNvPr>
          <p:cNvSpPr txBox="1"/>
          <p:nvPr/>
        </p:nvSpPr>
        <p:spPr>
          <a:xfrm>
            <a:off x="2319831" y="2474876"/>
            <a:ext cx="1734185" cy="1398905"/>
          </a:xfrm>
          <a:prstGeom prst="rect">
            <a:avLst/>
          </a:prstGeom>
          <a:noFill/>
        </p:spPr>
        <p:txBody>
          <a:bodyPr wrap="none" rtlCol="0">
            <a:spAutoFit/>
          </a:bodyPr>
          <a:lstStyle/>
          <a:p>
            <a:r>
              <a:rPr lang="en-US" altLang="zh-CN" sz="8500" dirty="0">
                <a:solidFill>
                  <a:schemeClr val="bg1"/>
                </a:solidFill>
                <a:effectLst>
                  <a:outerShdw blurRad="50800" dist="38100" dir="2700000" algn="tl" rotWithShape="0">
                    <a:prstClr val="black">
                      <a:alpha val="40000"/>
                    </a:prstClr>
                  </a:outerShdw>
                </a:effectLst>
                <a:latin typeface="Politica" panose="02000503000000000000" pitchFamily="2" charset="0"/>
                <a:ea typeface="HYQIHEIX1-55W BOOK" pitchFamily="18" charset="-122"/>
                <a:cs typeface="Arial" panose="020B0604020202020204" pitchFamily="34" charset="0"/>
              </a:rPr>
              <a:t>130+</a:t>
            </a:r>
            <a:endParaRPr kumimoji="1" lang="en-US" altLang="zh-CN" sz="8500" dirty="0">
              <a:solidFill>
                <a:schemeClr val="bg1"/>
              </a:solidFill>
              <a:effectLst>
                <a:outerShdw blurRad="50800" dist="38100" dir="2700000" algn="tl" rotWithShape="0">
                  <a:prstClr val="black">
                    <a:alpha val="40000"/>
                  </a:prstClr>
                </a:outerShdw>
              </a:effectLst>
              <a:latin typeface="Politica" panose="02000503000000000000" pitchFamily="2" charset="0"/>
              <a:ea typeface="HYQIHEIX1-55W BOOK" pitchFamily="18" charset="-122"/>
              <a:cs typeface="Arial" panose="020B0604020202020204" pitchFamily="34" charset="0"/>
            </a:endParaRPr>
          </a:p>
        </p:txBody>
      </p:sp>
      <p:sp>
        <p:nvSpPr>
          <p:cNvPr id="32" name="圆角矩形 31">
            <a:extLst>
              <a:ext uri="{FF2B5EF4-FFF2-40B4-BE49-F238E27FC236}">
                <a16:creationId xmlns:a16="http://schemas.microsoft.com/office/drawing/2014/main" id="{B1BB4457-6096-B042-81C1-CEE3A3006B4C}"/>
              </a:ext>
            </a:extLst>
          </p:cNvPr>
          <p:cNvSpPr/>
          <p:nvPr/>
        </p:nvSpPr>
        <p:spPr>
          <a:xfrm>
            <a:off x="443772" y="4514951"/>
            <a:ext cx="4001228" cy="2062623"/>
          </a:xfrm>
          <a:prstGeom prst="roundRect">
            <a:avLst>
              <a:gd name="adj" fmla="val 6141"/>
            </a:avLst>
          </a:prstGeom>
          <a:gradFill>
            <a:gsLst>
              <a:gs pos="100000">
                <a:srgbClr val="93683D">
                  <a:alpha val="0"/>
                </a:srgbClr>
              </a:gs>
              <a:gs pos="61000">
                <a:srgbClr val="93683D">
                  <a:alpha val="19000"/>
                </a:srgbClr>
              </a:gs>
              <a:gs pos="0">
                <a:srgbClr val="93683D">
                  <a:alpha val="80000"/>
                </a:srgbClr>
              </a:gs>
            </a:gsLst>
            <a:lin ang="5400000" scaled="0"/>
          </a:gradFill>
          <a:ln>
            <a:gradFill>
              <a:gsLst>
                <a:gs pos="0">
                  <a:srgbClr val="93683D">
                    <a:alpha val="14000"/>
                  </a:srgbClr>
                </a:gs>
                <a:gs pos="100000">
                  <a:srgbClr val="C4AD8F"/>
                </a:gs>
              </a:gsLst>
              <a:lin ang="16200000" scaled="0"/>
            </a:gradFill>
          </a:ln>
          <a:effectLst>
            <a:outerShdw blurRad="266700" dist="25400" dir="2100000" sx="99000" sy="99000" algn="tl" rotWithShape="0">
              <a:srgbClr val="93683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33" name="文本框 32">
            <a:extLst>
              <a:ext uri="{FF2B5EF4-FFF2-40B4-BE49-F238E27FC236}">
                <a16:creationId xmlns:a16="http://schemas.microsoft.com/office/drawing/2014/main" id="{4A638109-52A2-8341-8D8B-2EE3AD08C11E}"/>
              </a:ext>
            </a:extLst>
          </p:cNvPr>
          <p:cNvSpPr txBox="1"/>
          <p:nvPr/>
        </p:nvSpPr>
        <p:spPr>
          <a:xfrm>
            <a:off x="482086" y="4537153"/>
            <a:ext cx="3962913" cy="2123658"/>
          </a:xfrm>
          <a:prstGeom prst="rect">
            <a:avLst/>
          </a:prstGeom>
          <a:noFill/>
        </p:spPr>
        <p:txBody>
          <a:bodyPr wrap="square" rtlCol="0">
            <a:spAutoFit/>
          </a:bodyPr>
          <a:lstStyle/>
          <a:p>
            <a:r>
              <a:rPr lang="en-HK" altLang="zh-CN" sz="1100" dirty="0">
                <a:solidFill>
                  <a:schemeClr val="bg1"/>
                </a:solidFill>
                <a:latin typeface="Politica" panose="02000506020000090004" pitchFamily="2" charset="0"/>
                <a:ea typeface="HYQIHEIX1-45W EXTRALIGHT" pitchFamily="18" charset="-122"/>
                <a:cs typeface="Arial" panose="020B0704020202090204" pitchFamily="34" charset="0"/>
              </a:rPr>
              <a:t>Fosun Hive, as an advocate and practitioner of the advanced outlook on sustainable development of the industry, focuses on the needs for industrial upgrading in urban development and relies on Fosun's global industrial resources to provide diversified, multi-form and multi-level customized industrial development solutions underpinned by industrial way of thinking. In the implementation of the city-industry integration strategy, Fosun Hives takes "industry operations" and "industrial investment" as the twin-driver to fully leverage the advantages of industry funds, promote the consolidated growth of industries, empower industrial transformation and upgrading, and build asset-light operating capabilities for the entire industry chain, thereby achieving rapid upgrading of urban functions and industrial levels.</a:t>
            </a:r>
            <a:endParaRPr lang="en-US" altLang="zh-CN" sz="1100" dirty="0">
              <a:solidFill>
                <a:schemeClr val="bg1"/>
              </a:solidFill>
              <a:latin typeface="Politica" panose="02000506020000090004" pitchFamily="2" charset="0"/>
              <a:ea typeface="HYQIHEIX1-45W EXTRALIGHT" pitchFamily="18" charset="-122"/>
              <a:cs typeface="Arial" panose="020B0704020202090204" pitchFamily="34" charset="0"/>
            </a:endParaRPr>
          </a:p>
        </p:txBody>
      </p:sp>
      <p:sp>
        <p:nvSpPr>
          <p:cNvPr id="34" name="圆角矩形 33">
            <a:extLst>
              <a:ext uri="{FF2B5EF4-FFF2-40B4-BE49-F238E27FC236}">
                <a16:creationId xmlns:a16="http://schemas.microsoft.com/office/drawing/2014/main" id="{E281E643-D426-BC47-865D-D2787280A56F}"/>
              </a:ext>
            </a:extLst>
          </p:cNvPr>
          <p:cNvSpPr/>
          <p:nvPr/>
        </p:nvSpPr>
        <p:spPr>
          <a:xfrm>
            <a:off x="8017750" y="4553051"/>
            <a:ext cx="3842389" cy="1865079"/>
          </a:xfrm>
          <a:prstGeom prst="roundRect">
            <a:avLst>
              <a:gd name="adj" fmla="val 6141"/>
            </a:avLst>
          </a:prstGeom>
          <a:gradFill>
            <a:gsLst>
              <a:gs pos="100000">
                <a:srgbClr val="93683D">
                  <a:alpha val="12000"/>
                </a:srgbClr>
              </a:gs>
              <a:gs pos="37000">
                <a:srgbClr val="93683D">
                  <a:alpha val="86000"/>
                </a:srgbClr>
              </a:gs>
            </a:gsLst>
            <a:lin ang="5400000" scaled="0"/>
          </a:gradFill>
          <a:ln>
            <a:gradFill>
              <a:gsLst>
                <a:gs pos="0">
                  <a:srgbClr val="93683D">
                    <a:alpha val="14000"/>
                  </a:srgbClr>
                </a:gs>
                <a:gs pos="100000">
                  <a:srgbClr val="C4AD8F"/>
                </a:gs>
              </a:gsLst>
              <a:lin ang="16200000" scaled="0"/>
            </a:gradFill>
          </a:ln>
          <a:effectLst>
            <a:outerShdw blurRad="266700" dist="25400" dir="2100000" sx="99000" sy="99000" algn="tl" rotWithShape="0">
              <a:srgbClr val="93683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35" name="文本框 34">
            <a:extLst>
              <a:ext uri="{FF2B5EF4-FFF2-40B4-BE49-F238E27FC236}">
                <a16:creationId xmlns:a16="http://schemas.microsoft.com/office/drawing/2014/main" id="{BAC43329-605C-B34F-9C84-83AA410DEE79}"/>
              </a:ext>
            </a:extLst>
          </p:cNvPr>
          <p:cNvSpPr txBox="1"/>
          <p:nvPr/>
        </p:nvSpPr>
        <p:spPr>
          <a:xfrm>
            <a:off x="8101587" y="4682800"/>
            <a:ext cx="3717731" cy="1777410"/>
          </a:xfrm>
          <a:prstGeom prst="rect">
            <a:avLst/>
          </a:prstGeom>
          <a:noFill/>
        </p:spPr>
        <p:txBody>
          <a:bodyPr wrap="square" rtlCol="0">
            <a:spAutoFit/>
          </a:bodyPr>
          <a:lstStyle/>
          <a:p>
            <a:r>
              <a:rPr lang="en-HK" altLang="zh-CN" sz="1100" dirty="0">
                <a:solidFill>
                  <a:schemeClr val="bg1"/>
                </a:solidFill>
                <a:latin typeface="Politica" panose="02000506020000090004" pitchFamily="2" charset="0"/>
                <a:ea typeface="HYQIHEIX1-45W EXTRALIGHT" pitchFamily="18" charset="-122"/>
                <a:cs typeface="Arial" panose="020B0704020202090204" pitchFamily="34" charset="0"/>
                <a:sym typeface="+mn-ea"/>
              </a:rPr>
              <a:t>The Grand Yuyuan includes Phase I and Phase II of Yuyuan, the land plot on Fuyou Road, and the Grand Yuyuan of the Bund Finance Center, providing an excellent space to showcase oriental lifestyle aesthetics. In the future, through the promotion of traditional culture, industrial transformation and upgrading, and the organic integration of modern residential functions, the Grand Yuyuan will be built into a gathering place for oriental lifestyle aesthetics, facilitating the construction of Shanghai's international fashion capital and comprehensively enhancing the soft power of Shanghai.</a:t>
            </a:r>
          </a:p>
          <a:p>
            <a:endParaRPr lang="en-HK" altLang="zh-CN" sz="1050" dirty="0">
              <a:solidFill>
                <a:schemeClr val="bg1"/>
              </a:solidFill>
              <a:latin typeface="Source Han Sans CN Regular" panose="020B0500000000000000" pitchFamily="34" charset="-128"/>
              <a:ea typeface="Source Han Sans CN Regular" panose="020B0500000000000000" pitchFamily="34" charset="-128"/>
              <a:cs typeface="Arial" panose="020B0604020202020204" pitchFamily="34" charset="0"/>
              <a:sym typeface="+mn-ea"/>
            </a:endParaRPr>
          </a:p>
        </p:txBody>
      </p:sp>
      <p:sp>
        <p:nvSpPr>
          <p:cNvPr id="36" name="矩形 35">
            <a:extLst>
              <a:ext uri="{FF2B5EF4-FFF2-40B4-BE49-F238E27FC236}">
                <a16:creationId xmlns:a16="http://schemas.microsoft.com/office/drawing/2014/main" id="{EA4E9E80-9F5E-4F47-9B91-70F830C19DD7}"/>
              </a:ext>
            </a:extLst>
          </p:cNvPr>
          <p:cNvSpPr/>
          <p:nvPr/>
        </p:nvSpPr>
        <p:spPr>
          <a:xfrm>
            <a:off x="4565224" y="2320331"/>
            <a:ext cx="3101492" cy="2121863"/>
          </a:xfrm>
          <a:prstGeom prst="rect">
            <a:avLst/>
          </a:prstGeom>
          <a:noFill/>
        </p:spPr>
        <p:txBody>
          <a:bodyPr wrap="square" rtlCol="0">
            <a:spAutoFit/>
          </a:bodyPr>
          <a:lstStyle/>
          <a:p>
            <a:pPr algn="ctr">
              <a:lnSpc>
                <a:spcPct val="150000"/>
              </a:lnSpc>
            </a:pPr>
            <a:r>
              <a:rPr lang="en-US" altLang="zh-TW" dirty="0">
                <a:solidFill>
                  <a:schemeClr val="bg1"/>
                </a:solidFill>
                <a:latin typeface="Politica" panose="02000506020000090004" pitchFamily="2" charset="0"/>
                <a:ea typeface="HYQIHEIX1-45W EXTRALIGHT" pitchFamily="18" charset="-122"/>
                <a:cs typeface="Arial" panose="020B0704020202090204" pitchFamily="34" charset="0"/>
              </a:rPr>
              <a:t>TRAVEL &amp; LEISURE</a:t>
            </a:r>
            <a:r>
              <a:rPr lang="zh-TW" altLang="en-US" dirty="0">
                <a:solidFill>
                  <a:schemeClr val="bg1"/>
                </a:solidFill>
                <a:latin typeface="Politica" panose="02000506020000090004" pitchFamily="2" charset="0"/>
                <a:ea typeface="HYQIHEIX1-45W EXTRALIGHT" pitchFamily="18" charset="-122"/>
                <a:cs typeface="Arial" panose="020B0704020202090204" pitchFamily="34" charset="0"/>
              </a:rPr>
              <a:t> </a:t>
            </a:r>
            <a:r>
              <a:rPr lang="en-US" altLang="zh-TW" dirty="0">
                <a:solidFill>
                  <a:schemeClr val="bg1"/>
                </a:solidFill>
                <a:latin typeface="Politica" panose="02000506020000090004" pitchFamily="2" charset="0"/>
                <a:ea typeface="HYQIHEIX1-45W EXTRALIGHT" pitchFamily="18" charset="-122"/>
                <a:cs typeface="Arial" panose="020B0704020202090204" pitchFamily="34" charset="0"/>
              </a:rPr>
              <a:t>HIVE</a:t>
            </a:r>
          </a:p>
          <a:p>
            <a:pPr algn="ctr">
              <a:lnSpc>
                <a:spcPct val="150000"/>
              </a:lnSpc>
            </a:pPr>
            <a:r>
              <a:rPr lang="en-US" altLang="zh-TW" dirty="0">
                <a:solidFill>
                  <a:schemeClr val="bg1"/>
                </a:solidFill>
                <a:latin typeface="Politica" panose="02000506020000090004" pitchFamily="2" charset="0"/>
                <a:ea typeface="HYQIHEIX1-45W EXTRALIGHT" pitchFamily="18" charset="-122"/>
                <a:cs typeface="Arial" panose="020B0704020202090204" pitchFamily="34" charset="0"/>
              </a:rPr>
              <a:t>HEALTHCARE</a:t>
            </a:r>
            <a:r>
              <a:rPr lang="zh-TW" altLang="en-US" dirty="0">
                <a:solidFill>
                  <a:schemeClr val="bg1"/>
                </a:solidFill>
                <a:latin typeface="Politica" panose="02000506020000090004" pitchFamily="2" charset="0"/>
                <a:ea typeface="HYQIHEIX1-45W EXTRALIGHT" pitchFamily="18" charset="-122"/>
                <a:cs typeface="Arial" panose="020B0704020202090204" pitchFamily="34" charset="0"/>
              </a:rPr>
              <a:t> </a:t>
            </a:r>
            <a:r>
              <a:rPr lang="en-US" altLang="zh-TW" dirty="0">
                <a:solidFill>
                  <a:schemeClr val="bg1"/>
                </a:solidFill>
                <a:latin typeface="Politica" panose="02000506020000090004" pitchFamily="2" charset="0"/>
                <a:ea typeface="HYQIHEIX1-45W EXTRALIGHT" pitchFamily="18" charset="-122"/>
                <a:cs typeface="Arial" panose="020B0704020202090204" pitchFamily="34" charset="0"/>
              </a:rPr>
              <a:t>HIVE</a:t>
            </a:r>
            <a:endParaRPr lang="en-US" altLang="zh-CN" dirty="0">
              <a:solidFill>
                <a:schemeClr val="bg1"/>
              </a:solidFill>
              <a:latin typeface="Politica" panose="02000506020000090004" pitchFamily="2" charset="0"/>
              <a:ea typeface="HYQIHEIX1-45W EXTRALIGHT" pitchFamily="18" charset="-122"/>
              <a:cs typeface="Arial" panose="020B0704020202090204" pitchFamily="34" charset="0"/>
            </a:endParaRPr>
          </a:p>
          <a:p>
            <a:pPr algn="ctr">
              <a:lnSpc>
                <a:spcPct val="150000"/>
              </a:lnSpc>
            </a:pPr>
            <a:r>
              <a:rPr lang="en-HK" altLang="zh-CN" dirty="0">
                <a:solidFill>
                  <a:schemeClr val="bg1"/>
                </a:solidFill>
                <a:latin typeface="Politica" panose="02000506020000090004" pitchFamily="2" charset="0"/>
                <a:ea typeface="HYQIHEIX1-45W EXTRALIGHT" pitchFamily="18" charset="-122"/>
                <a:cs typeface="Arial" panose="020B0704020202090204" pitchFamily="34" charset="0"/>
              </a:rPr>
              <a:t>INNOVATION</a:t>
            </a:r>
            <a:r>
              <a:rPr lang="zh-TW" altLang="en-US" dirty="0">
                <a:solidFill>
                  <a:schemeClr val="bg1"/>
                </a:solidFill>
                <a:latin typeface="Politica" panose="02000506020000090004" pitchFamily="2" charset="0"/>
                <a:ea typeface="HYQIHEIX1-45W EXTRALIGHT" pitchFamily="18" charset="-122"/>
                <a:cs typeface="Arial" panose="020B0704020202090204" pitchFamily="34" charset="0"/>
              </a:rPr>
              <a:t> </a:t>
            </a:r>
            <a:r>
              <a:rPr lang="en-US" altLang="zh-TW" dirty="0">
                <a:solidFill>
                  <a:schemeClr val="bg1"/>
                </a:solidFill>
                <a:latin typeface="Politica" panose="02000506020000090004" pitchFamily="2" charset="0"/>
                <a:ea typeface="HYQIHEIX1-45W EXTRALIGHT" pitchFamily="18" charset="-122"/>
                <a:cs typeface="Arial" panose="020B0704020202090204" pitchFamily="34" charset="0"/>
              </a:rPr>
              <a:t>HIVE</a:t>
            </a:r>
          </a:p>
          <a:p>
            <a:pPr algn="ctr">
              <a:lnSpc>
                <a:spcPct val="150000"/>
              </a:lnSpc>
            </a:pPr>
            <a:r>
              <a:rPr lang="en-US" altLang="zh-TW" dirty="0">
                <a:solidFill>
                  <a:schemeClr val="bg1"/>
                </a:solidFill>
                <a:latin typeface="Politica" panose="02000506020000090004" pitchFamily="2" charset="0"/>
                <a:ea typeface="HYQIHEIX1-45W EXTRALIGHT" pitchFamily="18" charset="-122"/>
                <a:cs typeface="Arial" panose="020B0704020202090204" pitchFamily="34" charset="0"/>
              </a:rPr>
              <a:t>FINANCIAL SERVICE</a:t>
            </a:r>
            <a:r>
              <a:rPr lang="zh-TW" altLang="en-US" dirty="0">
                <a:solidFill>
                  <a:schemeClr val="bg1"/>
                </a:solidFill>
                <a:latin typeface="Politica" panose="02000506020000090004" pitchFamily="2" charset="0"/>
                <a:ea typeface="HYQIHEIX1-45W EXTRALIGHT" pitchFamily="18" charset="-122"/>
                <a:cs typeface="Arial" panose="020B0704020202090204" pitchFamily="34" charset="0"/>
              </a:rPr>
              <a:t> </a:t>
            </a:r>
            <a:r>
              <a:rPr lang="en-US" altLang="zh-TW" dirty="0">
                <a:solidFill>
                  <a:schemeClr val="bg1"/>
                </a:solidFill>
                <a:latin typeface="Politica" panose="02000506020000090004" pitchFamily="2" charset="0"/>
                <a:ea typeface="HYQIHEIX1-45W EXTRALIGHT" pitchFamily="18" charset="-122"/>
                <a:cs typeface="Arial" panose="020B0704020202090204" pitchFamily="34" charset="0"/>
              </a:rPr>
              <a:t>HIVE</a:t>
            </a:r>
            <a:endParaRPr lang="en-US" altLang="zh-CN" dirty="0">
              <a:solidFill>
                <a:schemeClr val="bg1"/>
              </a:solidFill>
              <a:latin typeface="Politica" panose="02000506020000090004" pitchFamily="2" charset="0"/>
              <a:ea typeface="HYQIHEIX1-45W EXTRALIGHT" pitchFamily="18" charset="-122"/>
              <a:cs typeface="Arial" panose="020B0704020202090204" pitchFamily="34" charset="0"/>
            </a:endParaRPr>
          </a:p>
          <a:p>
            <a:pPr algn="ctr">
              <a:lnSpc>
                <a:spcPct val="150000"/>
              </a:lnSpc>
            </a:pPr>
            <a:r>
              <a:rPr lang="en-US" altLang="zh-TW" dirty="0">
                <a:solidFill>
                  <a:schemeClr val="bg1"/>
                </a:solidFill>
                <a:latin typeface="Politica" panose="02000506020000090004" pitchFamily="2" charset="0"/>
                <a:ea typeface="HYQIHEIX1-45W EXTRALIGHT" pitchFamily="18" charset="-122"/>
                <a:cs typeface="Arial" panose="020B0704020202090204" pitchFamily="34" charset="0"/>
              </a:rPr>
              <a:t>CULTURE</a:t>
            </a:r>
            <a:r>
              <a:rPr lang="zh-TW" altLang="en-US" dirty="0">
                <a:solidFill>
                  <a:schemeClr val="bg1"/>
                </a:solidFill>
                <a:latin typeface="Politica" panose="02000506020000090004" pitchFamily="2" charset="0"/>
                <a:ea typeface="HYQIHEIX1-45W EXTRALIGHT" pitchFamily="18" charset="-122"/>
                <a:cs typeface="Arial" panose="020B0704020202090204" pitchFamily="34" charset="0"/>
              </a:rPr>
              <a:t> </a:t>
            </a:r>
            <a:r>
              <a:rPr lang="en-CA" altLang="zh-TW" dirty="0">
                <a:solidFill>
                  <a:schemeClr val="bg1"/>
                </a:solidFill>
                <a:latin typeface="Politica" panose="02000506020000090004" pitchFamily="2" charset="0"/>
                <a:ea typeface="HYQIHEIX1-45W EXTRALIGHT" pitchFamily="18" charset="-122"/>
                <a:cs typeface="Arial" panose="020B0704020202090204" pitchFamily="34" charset="0"/>
              </a:rPr>
              <a:t>&amp; ENTERTAINMENT </a:t>
            </a:r>
            <a:r>
              <a:rPr lang="en-US" altLang="zh-TW" dirty="0">
                <a:solidFill>
                  <a:schemeClr val="bg1"/>
                </a:solidFill>
                <a:latin typeface="Politica" panose="02000506020000090004" pitchFamily="2" charset="0"/>
                <a:ea typeface="HYQIHEIX1-45W EXTRALIGHT" pitchFamily="18" charset="-122"/>
                <a:cs typeface="Arial" panose="020B0704020202090204" pitchFamily="34" charset="0"/>
              </a:rPr>
              <a:t>HIVE</a:t>
            </a:r>
            <a:endParaRPr lang="zh-CN" altLang="en-US" dirty="0">
              <a:solidFill>
                <a:schemeClr val="bg1"/>
              </a:solidFill>
              <a:latin typeface="Politica" panose="02000506020000090004" pitchFamily="2" charset="0"/>
              <a:ea typeface="HYQIHEIX1-45W EXTRALIGHT" pitchFamily="18" charset="-122"/>
              <a:cs typeface="Arial" panose="020B0704020202090204" pitchFamily="34" charset="0"/>
            </a:endParaRPr>
          </a:p>
        </p:txBody>
      </p:sp>
      <p:sp>
        <p:nvSpPr>
          <p:cNvPr id="37" name="文本框 76">
            <a:extLst>
              <a:ext uri="{FF2B5EF4-FFF2-40B4-BE49-F238E27FC236}">
                <a16:creationId xmlns:a16="http://schemas.microsoft.com/office/drawing/2014/main" id="{9CBBA15A-4502-7E4B-A5B0-F7566B4FB62D}"/>
              </a:ext>
            </a:extLst>
          </p:cNvPr>
          <p:cNvSpPr txBox="1"/>
          <p:nvPr/>
        </p:nvSpPr>
        <p:spPr>
          <a:xfrm>
            <a:off x="8246619" y="2281555"/>
            <a:ext cx="3286617" cy="664028"/>
          </a:xfrm>
          <a:prstGeom prst="rect">
            <a:avLst/>
          </a:prstGeom>
          <a:noFill/>
        </p:spPr>
        <p:txBody>
          <a:bodyPr wrap="square" rtlCol="0">
            <a:spAutoFit/>
          </a:bodyPr>
          <a:lstStyle/>
          <a:p>
            <a:pPr algn="ctr">
              <a:lnSpc>
                <a:spcPct val="150000"/>
              </a:lnSpc>
            </a:pPr>
            <a:r>
              <a:rPr lang="en-US" altLang="zh-TW" sz="2800" b="1" dirty="0">
                <a:solidFill>
                  <a:schemeClr val="bg1"/>
                </a:solidFill>
                <a:latin typeface="Politica" panose="02000506020000090004" pitchFamily="2" charset="0"/>
                <a:ea typeface="HYQIHEIX1-45W EXTRALIGHT" pitchFamily="18" charset="-122"/>
                <a:cs typeface="Arial" panose="020B0704020202090204" pitchFamily="34" charset="0"/>
                <a:sym typeface="+mn-ea"/>
              </a:rPr>
              <a:t>THE</a:t>
            </a:r>
            <a:r>
              <a:rPr lang="zh-TW" altLang="en-US" sz="2800" b="1" dirty="0">
                <a:solidFill>
                  <a:schemeClr val="bg1"/>
                </a:solidFill>
                <a:latin typeface="Politica" panose="02000506020000090004" pitchFamily="2" charset="0"/>
                <a:cs typeface="Arial" panose="020B0704020202090204" pitchFamily="34" charset="0"/>
                <a:sym typeface="+mn-ea"/>
              </a:rPr>
              <a:t> </a:t>
            </a:r>
            <a:r>
              <a:rPr lang="en-US" altLang="zh-TW" sz="2800" b="1" dirty="0">
                <a:solidFill>
                  <a:schemeClr val="bg1"/>
                </a:solidFill>
                <a:latin typeface="Politica" panose="02000506020000090004" pitchFamily="2" charset="0"/>
                <a:ea typeface="HYQIHEIX1-45W EXTRALIGHT" pitchFamily="18" charset="-122"/>
                <a:cs typeface="Arial" panose="020B0704020202090204" pitchFamily="34" charset="0"/>
                <a:sym typeface="+mn-ea"/>
              </a:rPr>
              <a:t>GRAND</a:t>
            </a:r>
            <a:r>
              <a:rPr lang="zh-TW" altLang="en-US" sz="2800" b="1" dirty="0">
                <a:solidFill>
                  <a:schemeClr val="bg1"/>
                </a:solidFill>
                <a:latin typeface="Politica" panose="02000506020000090004" pitchFamily="2" charset="0"/>
                <a:cs typeface="Arial" panose="020B0704020202090204" pitchFamily="34" charset="0"/>
                <a:sym typeface="+mn-ea"/>
              </a:rPr>
              <a:t> </a:t>
            </a:r>
            <a:r>
              <a:rPr lang="en-US" altLang="zh-TW" sz="2800" b="1" dirty="0">
                <a:solidFill>
                  <a:schemeClr val="bg1"/>
                </a:solidFill>
                <a:latin typeface="Politica" panose="02000506020000090004" pitchFamily="2" charset="0"/>
                <a:ea typeface="HYQIHEIX1-45W EXTRALIGHT" pitchFamily="18" charset="-122"/>
                <a:cs typeface="Arial" panose="020B0704020202090204" pitchFamily="34" charset="0"/>
                <a:sym typeface="+mn-ea"/>
              </a:rPr>
              <a:t>YUYUAN</a:t>
            </a:r>
            <a:endParaRPr lang="zh-CN" altLang="en-US" sz="2800" b="1" dirty="0">
              <a:solidFill>
                <a:schemeClr val="bg1"/>
              </a:solidFill>
              <a:latin typeface="Politica" panose="02000506020000090004" pitchFamily="2" charset="0"/>
              <a:ea typeface="HYQIHEIX1-45W EXTRALIGHT" pitchFamily="18" charset="-122"/>
              <a:cs typeface="Arial" panose="020B0704020202090204" pitchFamily="34" charset="0"/>
              <a:sym typeface="+mn-ea"/>
            </a:endParaRPr>
          </a:p>
        </p:txBody>
      </p:sp>
      <p:sp>
        <p:nvSpPr>
          <p:cNvPr id="38" name="文本框 10">
            <a:extLst>
              <a:ext uri="{FF2B5EF4-FFF2-40B4-BE49-F238E27FC236}">
                <a16:creationId xmlns:a16="http://schemas.microsoft.com/office/drawing/2014/main" id="{3194C64A-C951-1C46-A0DE-59EF31FAC555}"/>
              </a:ext>
            </a:extLst>
          </p:cNvPr>
          <p:cNvSpPr txBox="1"/>
          <p:nvPr/>
        </p:nvSpPr>
        <p:spPr>
          <a:xfrm>
            <a:off x="8609978" y="3308350"/>
            <a:ext cx="2538730" cy="1200329"/>
          </a:xfrm>
          <a:prstGeom prst="rect">
            <a:avLst/>
          </a:prstGeom>
          <a:noFill/>
        </p:spPr>
        <p:txBody>
          <a:bodyPr wrap="square" rtlCol="0">
            <a:spAutoFit/>
          </a:bodyPr>
          <a:lstStyle/>
          <a:p>
            <a:pPr algn="ctr"/>
            <a:r>
              <a:rPr lang="en-US" altLang="zh-TW" dirty="0">
                <a:solidFill>
                  <a:schemeClr val="bg1"/>
                </a:solidFill>
                <a:latin typeface="Politica" panose="02000506020000090004" pitchFamily="2" charset="0"/>
                <a:ea typeface="HYQIHEIX1-45W EXTRALIGHT" pitchFamily="18" charset="-122"/>
                <a:cs typeface="Arial" panose="020B0704020202090204" pitchFamily="34" charset="0"/>
                <a:sym typeface="+mn-ea"/>
              </a:rPr>
              <a:t>A</a:t>
            </a:r>
            <a:r>
              <a:rPr lang="zh-TW" altLang="en-US" dirty="0">
                <a:solidFill>
                  <a:schemeClr val="bg1"/>
                </a:solidFill>
                <a:latin typeface="Politica" panose="02000506020000090004" pitchFamily="2" charset="0"/>
                <a:cs typeface="Arial" panose="020B0704020202090204" pitchFamily="34" charset="0"/>
                <a:sym typeface="+mn-ea"/>
              </a:rPr>
              <a:t> </a:t>
            </a:r>
            <a:r>
              <a:rPr lang="en-US" altLang="zh-TW" dirty="0">
                <a:solidFill>
                  <a:schemeClr val="bg1"/>
                </a:solidFill>
                <a:latin typeface="Politica" panose="02000506020000090004" pitchFamily="2" charset="0"/>
                <a:ea typeface="HYQIHEIX1-45W EXTRALIGHT" pitchFamily="18" charset="-122"/>
                <a:cs typeface="Arial" panose="020B0704020202090204" pitchFamily="34" charset="0"/>
                <a:sym typeface="+mn-ea"/>
              </a:rPr>
              <a:t>global</a:t>
            </a:r>
            <a:r>
              <a:rPr lang="zh-TW" altLang="en-US" dirty="0">
                <a:solidFill>
                  <a:schemeClr val="bg1"/>
                </a:solidFill>
                <a:latin typeface="Politica" panose="02000506020000090004" pitchFamily="2" charset="0"/>
                <a:cs typeface="Arial" panose="020B0704020202090204" pitchFamily="34" charset="0"/>
                <a:sym typeface="+mn-ea"/>
              </a:rPr>
              <a:t> </a:t>
            </a:r>
            <a:r>
              <a:rPr lang="en-US" altLang="zh-TW" dirty="0">
                <a:solidFill>
                  <a:schemeClr val="bg1"/>
                </a:solidFill>
                <a:latin typeface="Politica" panose="02000506020000090004" pitchFamily="2" charset="0"/>
                <a:ea typeface="HYQIHEIX1-45W EXTRALIGHT" pitchFamily="18" charset="-122"/>
                <a:cs typeface="Arial" panose="020B0704020202090204" pitchFamily="34" charset="0"/>
                <a:sym typeface="+mn-ea"/>
              </a:rPr>
              <a:t>fashion</a:t>
            </a:r>
            <a:r>
              <a:rPr lang="zh-TW" altLang="en-US" dirty="0">
                <a:solidFill>
                  <a:schemeClr val="bg1"/>
                </a:solidFill>
                <a:latin typeface="Politica" panose="02000506020000090004" pitchFamily="2" charset="0"/>
                <a:cs typeface="Arial" panose="020B0704020202090204" pitchFamily="34" charset="0"/>
                <a:sym typeface="+mn-ea"/>
              </a:rPr>
              <a:t> </a:t>
            </a:r>
            <a:r>
              <a:rPr lang="en-CA" altLang="zh-TW" dirty="0">
                <a:solidFill>
                  <a:schemeClr val="bg1"/>
                </a:solidFill>
                <a:latin typeface="Politica" panose="02000506020000090004" pitchFamily="2" charset="0"/>
                <a:cs typeface="Arial" panose="020B0704020202090204" pitchFamily="34" charset="0"/>
                <a:sym typeface="+mn-ea"/>
              </a:rPr>
              <a:t>and </a:t>
            </a:r>
            <a:r>
              <a:rPr lang="en-US" altLang="zh-TW" dirty="0">
                <a:solidFill>
                  <a:schemeClr val="bg1"/>
                </a:solidFill>
                <a:latin typeface="Politica" panose="02000506020000090004" pitchFamily="2" charset="0"/>
                <a:ea typeface="HYQIHEIX1-45W EXTRALIGHT" pitchFamily="18" charset="-122"/>
                <a:cs typeface="Arial" panose="020B0704020202090204" pitchFamily="34" charset="0"/>
                <a:sym typeface="+mn-ea"/>
              </a:rPr>
              <a:t>cultural</a:t>
            </a:r>
            <a:r>
              <a:rPr lang="zh-TW" altLang="en-US" dirty="0">
                <a:solidFill>
                  <a:schemeClr val="bg1"/>
                </a:solidFill>
                <a:latin typeface="Politica" panose="02000506020000090004" pitchFamily="2" charset="0"/>
                <a:ea typeface="HYQIHEIX1-45W EXTRALIGHT" pitchFamily="18" charset="-122"/>
                <a:cs typeface="Arial" panose="020B0704020202090204" pitchFamily="34" charset="0"/>
                <a:sym typeface="+mn-ea"/>
              </a:rPr>
              <a:t> </a:t>
            </a:r>
            <a:r>
              <a:rPr lang="en-US" altLang="zh-TW" dirty="0">
                <a:solidFill>
                  <a:schemeClr val="bg1"/>
                </a:solidFill>
                <a:latin typeface="Politica" panose="02000506020000090004" pitchFamily="2" charset="0"/>
                <a:ea typeface="HYQIHEIX1-45W EXTRALIGHT" pitchFamily="18" charset="-122"/>
                <a:cs typeface="Arial" panose="020B0704020202090204" pitchFamily="34" charset="0"/>
                <a:sym typeface="+mn-ea"/>
              </a:rPr>
              <a:t>showground</a:t>
            </a:r>
            <a:r>
              <a:rPr lang="zh-TW" altLang="en-US" dirty="0">
                <a:solidFill>
                  <a:schemeClr val="bg1"/>
                </a:solidFill>
                <a:latin typeface="Politica" panose="02000506020000090004" pitchFamily="2" charset="0"/>
                <a:cs typeface="Arial" panose="020B0704020202090204" pitchFamily="34" charset="0"/>
                <a:sym typeface="+mn-ea"/>
              </a:rPr>
              <a:t> </a:t>
            </a:r>
            <a:r>
              <a:rPr lang="en-US" altLang="zh-TW" dirty="0">
                <a:solidFill>
                  <a:schemeClr val="bg1"/>
                </a:solidFill>
                <a:latin typeface="Politica" panose="02000506020000090004" pitchFamily="2" charset="0"/>
                <a:cs typeface="Arial" panose="020B0704020202090204" pitchFamily="34" charset="0"/>
                <a:sym typeface="+mn-ea"/>
              </a:rPr>
              <a:t>showcasing</a:t>
            </a:r>
            <a:r>
              <a:rPr lang="zh-TW" altLang="en-US" dirty="0">
                <a:solidFill>
                  <a:schemeClr val="bg1"/>
                </a:solidFill>
                <a:latin typeface="Politica" panose="02000506020000090004" pitchFamily="2" charset="0"/>
                <a:cs typeface="Arial" panose="020B0704020202090204" pitchFamily="34" charset="0"/>
                <a:sym typeface="+mn-ea"/>
              </a:rPr>
              <a:t> </a:t>
            </a:r>
            <a:r>
              <a:rPr lang="en-US" altLang="zh-TW" dirty="0">
                <a:solidFill>
                  <a:schemeClr val="bg1"/>
                </a:solidFill>
                <a:latin typeface="Politica" panose="02000506020000090004" pitchFamily="2" charset="0"/>
                <a:cs typeface="Arial" panose="020B0704020202090204" pitchFamily="34" charset="0"/>
                <a:sym typeface="+mn-ea"/>
              </a:rPr>
              <a:t>the</a:t>
            </a:r>
            <a:r>
              <a:rPr lang="zh-TW" altLang="en-US" dirty="0">
                <a:solidFill>
                  <a:schemeClr val="bg1"/>
                </a:solidFill>
                <a:latin typeface="Politica" panose="02000506020000090004" pitchFamily="2" charset="0"/>
                <a:cs typeface="Arial" panose="020B0704020202090204" pitchFamily="34" charset="0"/>
                <a:sym typeface="+mn-ea"/>
              </a:rPr>
              <a:t> </a:t>
            </a:r>
            <a:r>
              <a:rPr lang="en-HK" altLang="zh-TW" dirty="0">
                <a:solidFill>
                  <a:schemeClr val="bg1"/>
                </a:solidFill>
                <a:latin typeface="Politica" panose="02000506020000090004" pitchFamily="2" charset="0"/>
                <a:ea typeface="HYQIHEIX1-45W EXTRALIGHT" pitchFamily="18" charset="-122"/>
                <a:cs typeface="Arial" panose="020B0704020202090204" pitchFamily="34" charset="0"/>
                <a:sym typeface="+mn-ea"/>
              </a:rPr>
              <a:t>charm of oriental lifestyle aesthetics</a:t>
            </a:r>
            <a:endParaRPr lang="zh-CN" altLang="en-US" dirty="0">
              <a:solidFill>
                <a:schemeClr val="bg1"/>
              </a:solidFill>
              <a:latin typeface="Politica" panose="02000506020000090004" pitchFamily="2" charset="0"/>
              <a:ea typeface="HYQIHEIX1-45W EXTRALIGHT" pitchFamily="18" charset="-122"/>
              <a:cs typeface="Arial" panose="020B0704020202090204" pitchFamily="34" charset="0"/>
              <a:sym typeface="+mn-ea"/>
            </a:endParaRPr>
          </a:p>
        </p:txBody>
      </p:sp>
      <p:sp>
        <p:nvSpPr>
          <p:cNvPr id="39" name="Title 1">
            <a:extLst>
              <a:ext uri="{FF2B5EF4-FFF2-40B4-BE49-F238E27FC236}">
                <a16:creationId xmlns:a16="http://schemas.microsoft.com/office/drawing/2014/main" id="{87FF18C4-D921-B64A-9576-3D0732CA10FC}"/>
              </a:ext>
            </a:extLst>
          </p:cNvPr>
          <p:cNvSpPr txBox="1"/>
          <p:nvPr/>
        </p:nvSpPr>
        <p:spPr>
          <a:xfrm>
            <a:off x="602876" y="242326"/>
            <a:ext cx="9513681" cy="535531"/>
          </a:xfrm>
          <a:prstGeom prst="rect">
            <a:avLst/>
          </a:prstGeom>
          <a:ln w="12700">
            <a:miter lim="400000"/>
          </a:ln>
        </p:spPr>
        <p:txBody>
          <a:bodyPr wrap="square" lIns="45719" rIns="45719" anchor="ctr">
            <a:spAutoFit/>
          </a:bodyPr>
          <a:lstStyle>
            <a:lvl1pPr>
              <a:lnSpc>
                <a:spcPct val="90000"/>
              </a:lnSpc>
              <a:defRPr sz="2800" b="1" spc="300">
                <a:solidFill>
                  <a:srgbClr val="936836"/>
                </a:solidFill>
              </a:defRPr>
            </a:lvl1pPr>
          </a:lstStyle>
          <a:p>
            <a:r>
              <a:rPr lang="en-US" altLang="zh-TW" sz="3200" b="0" spc="0" dirty="0">
                <a:solidFill>
                  <a:srgbClr val="93683D"/>
                </a:solidFill>
                <a:latin typeface="Politica" panose="02000503000000000000" pitchFamily="2" charset="0"/>
                <a:ea typeface="HYQIHEIX1-45W EXTRALIGHT" pitchFamily="18" charset="-122"/>
                <a:cs typeface="Arial" panose="020B0604020202020204" pitchFamily="34" charset="0"/>
              </a:rPr>
              <a:t>HIVE</a:t>
            </a:r>
            <a:endParaRPr lang="zh-CN" altLang="en-US" sz="3200" b="0" spc="0" dirty="0">
              <a:solidFill>
                <a:srgbClr val="93683D"/>
              </a:solidFill>
              <a:latin typeface="Politica" panose="02000503000000000000" pitchFamily="2" charset="0"/>
              <a:ea typeface="HYQIHEIX1-45W EXTRALIGHT" pitchFamily="18" charset="-122"/>
              <a:cs typeface="Arial" panose="020B0604020202020204" pitchFamily="34" charset="0"/>
            </a:endParaRPr>
          </a:p>
        </p:txBody>
      </p:sp>
      <p:sp>
        <p:nvSpPr>
          <p:cNvPr id="40" name="矩形 1">
            <a:extLst>
              <a:ext uri="{FF2B5EF4-FFF2-40B4-BE49-F238E27FC236}">
                <a16:creationId xmlns:a16="http://schemas.microsoft.com/office/drawing/2014/main" id="{8A68021A-76CC-4949-8B76-AF01D883D311}"/>
              </a:ext>
            </a:extLst>
          </p:cNvPr>
          <p:cNvSpPr/>
          <p:nvPr/>
        </p:nvSpPr>
        <p:spPr>
          <a:xfrm>
            <a:off x="681999" y="3807644"/>
            <a:ext cx="1030753" cy="523220"/>
          </a:xfrm>
          <a:prstGeom prst="rect">
            <a:avLst/>
          </a:prstGeom>
        </p:spPr>
        <p:txBody>
          <a:bodyPr wrap="square">
            <a:spAutoFit/>
          </a:bodyPr>
          <a:lstStyle/>
          <a:p>
            <a:pPr algn="ctr"/>
            <a:r>
              <a:rPr lang="en-US" altLang="zh-TW" sz="2800" dirty="0">
                <a:solidFill>
                  <a:schemeClr val="bg1"/>
                </a:solidFill>
                <a:effectLst>
                  <a:outerShdw blurRad="50800" dist="38100" dir="2700000" algn="tl" rotWithShape="0">
                    <a:prstClr val="black">
                      <a:alpha val="40000"/>
                    </a:prstClr>
                  </a:outerShdw>
                </a:effectLst>
                <a:latin typeface="Politica" panose="02000506020000090004" pitchFamily="2" charset="0"/>
                <a:ea typeface="HYQIHEIX1-55W BOOK" pitchFamily="18" charset="-122"/>
                <a:cs typeface="Arial" panose="020B0704020202090204" pitchFamily="34" charset="0"/>
              </a:rPr>
              <a:t>Cities</a:t>
            </a:r>
            <a:endParaRPr lang="en-US" altLang="zh-CN" sz="2800" dirty="0">
              <a:solidFill>
                <a:schemeClr val="bg1"/>
              </a:solidFill>
              <a:effectLst>
                <a:outerShdw blurRad="50800" dist="38100" dir="2700000" algn="tl" rotWithShape="0">
                  <a:prstClr val="black">
                    <a:alpha val="40000"/>
                  </a:prstClr>
                </a:outerShdw>
              </a:effectLst>
              <a:latin typeface="Politica" panose="02000506020000090004" pitchFamily="2" charset="0"/>
              <a:ea typeface="HYQIHEIX1-55W BOOK" pitchFamily="18" charset="-122"/>
              <a:cs typeface="Arial" panose="020B0704020202090204" pitchFamily="34" charset="0"/>
            </a:endParaRPr>
          </a:p>
        </p:txBody>
      </p:sp>
      <p:sp>
        <p:nvSpPr>
          <p:cNvPr id="41" name="矩形 1">
            <a:extLst>
              <a:ext uri="{FF2B5EF4-FFF2-40B4-BE49-F238E27FC236}">
                <a16:creationId xmlns:a16="http://schemas.microsoft.com/office/drawing/2014/main" id="{E3EBFF72-B2FC-F944-BB97-8ED1C494D4EF}"/>
              </a:ext>
            </a:extLst>
          </p:cNvPr>
          <p:cNvSpPr/>
          <p:nvPr/>
        </p:nvSpPr>
        <p:spPr>
          <a:xfrm>
            <a:off x="2463656" y="3806222"/>
            <a:ext cx="1425303" cy="523220"/>
          </a:xfrm>
          <a:prstGeom prst="rect">
            <a:avLst/>
          </a:prstGeom>
        </p:spPr>
        <p:txBody>
          <a:bodyPr wrap="square">
            <a:spAutoFit/>
          </a:bodyPr>
          <a:lstStyle/>
          <a:p>
            <a:pPr algn="ctr"/>
            <a:r>
              <a:rPr lang="en-US" altLang="zh-TW" sz="2800" dirty="0">
                <a:solidFill>
                  <a:schemeClr val="bg1"/>
                </a:solidFill>
                <a:effectLst>
                  <a:outerShdw blurRad="50800" dist="38100" dir="2700000" algn="tl" rotWithShape="0">
                    <a:prstClr val="black">
                      <a:alpha val="40000"/>
                    </a:prstClr>
                  </a:outerShdw>
                </a:effectLst>
                <a:latin typeface="Politica" panose="02000506020000090004" pitchFamily="2" charset="0"/>
                <a:ea typeface="HYQIHEIX1-55W BOOK" pitchFamily="18" charset="-122"/>
                <a:cs typeface="Arial" panose="020B0704020202090204" pitchFamily="34" charset="0"/>
              </a:rPr>
              <a:t>Projects</a:t>
            </a:r>
            <a:endParaRPr lang="en-US" altLang="zh-CN" sz="2800" dirty="0">
              <a:solidFill>
                <a:schemeClr val="bg1"/>
              </a:solidFill>
              <a:effectLst>
                <a:outerShdw blurRad="50800" dist="38100" dir="2700000" algn="tl" rotWithShape="0">
                  <a:prstClr val="black">
                    <a:alpha val="40000"/>
                  </a:prstClr>
                </a:outerShdw>
              </a:effectLst>
              <a:latin typeface="Politica" panose="02000506020000090004" pitchFamily="2" charset="0"/>
              <a:ea typeface="HYQIHEIX1-55W BOOK" pitchFamily="18" charset="-122"/>
              <a:cs typeface="Arial" panose="020B0704020202090204" pitchFamily="34" charset="0"/>
            </a:endParaRPr>
          </a:p>
        </p:txBody>
      </p:sp>
      <p:sp>
        <p:nvSpPr>
          <p:cNvPr id="42" name="文本框 31">
            <a:extLst>
              <a:ext uri="{FF2B5EF4-FFF2-40B4-BE49-F238E27FC236}">
                <a16:creationId xmlns:a16="http://schemas.microsoft.com/office/drawing/2014/main" id="{CC03AA15-3A46-5D40-B59F-50B7909D0FC1}"/>
              </a:ext>
            </a:extLst>
          </p:cNvPr>
          <p:cNvSpPr txBox="1"/>
          <p:nvPr/>
        </p:nvSpPr>
        <p:spPr>
          <a:xfrm>
            <a:off x="576824" y="877107"/>
            <a:ext cx="10369449" cy="307777"/>
          </a:xfrm>
          <a:prstGeom prst="rect">
            <a:avLst/>
          </a:prstGeom>
          <a:noFill/>
        </p:spPr>
        <p:txBody>
          <a:bodyPr wrap="square" rtlCol="0">
            <a:spAutoFit/>
          </a:bodyPr>
          <a:lstStyle>
            <a:defPPr>
              <a:defRPr lang="zh-CN"/>
            </a:defPPr>
            <a:lvl1pPr>
              <a:defRPr sz="1400">
                <a:solidFill>
                  <a:schemeClr val="bg1"/>
                </a:solidFill>
                <a:latin typeface="Politica" panose="02000506020000090004" pitchFamily="2" charset="0"/>
                <a:ea typeface="HYQIHEIX1-45W EXTRALIGHT" pitchFamily="18" charset="-122"/>
                <a:cs typeface="Arial" panose="020B0704020202090204" pitchFamily="34" charset="0"/>
              </a:defRPr>
            </a:lvl1pPr>
          </a:lstStyle>
          <a:p>
            <a:r>
              <a:rPr lang="en-CA" altLang="zh-CN" dirty="0"/>
              <a:t>Introduce industries to cities to facilitate urban development, creating a global urban hive benchmark</a:t>
            </a:r>
            <a:endParaRPr lang="zh-CN" alt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3" name="图形 32"/>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38323" y="1124882"/>
            <a:ext cx="4957892" cy="5031110"/>
          </a:xfrm>
          <a:prstGeom prst="rect">
            <a:avLst/>
          </a:prstGeom>
        </p:spPr>
      </p:pic>
      <p:sp>
        <p:nvSpPr>
          <p:cNvPr id="31" name="矩形 30"/>
          <p:cNvSpPr/>
          <p:nvPr/>
        </p:nvSpPr>
        <p:spPr>
          <a:xfrm>
            <a:off x="45719" y="208638"/>
            <a:ext cx="9335179" cy="489838"/>
          </a:xfrm>
          <a:prstGeom prst="rect">
            <a:avLst/>
          </a:prstGeom>
          <a:gradFill>
            <a:gsLst>
              <a:gs pos="30000">
                <a:srgbClr val="93683D">
                  <a:alpha val="0"/>
                </a:srgbClr>
              </a:gs>
              <a:gs pos="100000">
                <a:srgbClr val="93683D"/>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Source Han Sans CN Normal" panose="020B0500000000000000" pitchFamily="34" charset="-128"/>
              <a:ea typeface="Source Han Sans CN Normal" panose="020B0500000000000000" pitchFamily="34" charset="-128"/>
            </a:endParaRPr>
          </a:p>
        </p:txBody>
      </p:sp>
      <p:sp>
        <p:nvSpPr>
          <p:cNvPr id="32" name="矩形 31"/>
          <p:cNvSpPr/>
          <p:nvPr/>
        </p:nvSpPr>
        <p:spPr>
          <a:xfrm>
            <a:off x="0" y="207849"/>
            <a:ext cx="45719" cy="489839"/>
          </a:xfrm>
          <a:prstGeom prst="rect">
            <a:avLst/>
          </a:pr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2" name="Title 1"/>
          <p:cNvSpPr txBox="1"/>
          <p:nvPr/>
        </p:nvSpPr>
        <p:spPr>
          <a:xfrm>
            <a:off x="566256" y="245618"/>
            <a:ext cx="5853591" cy="535531"/>
          </a:xfrm>
          <a:prstGeom prst="rect">
            <a:avLst/>
          </a:prstGeom>
          <a:ln w="12700">
            <a:miter lim="400000"/>
          </a:ln>
        </p:spPr>
        <p:txBody>
          <a:bodyPr lIns="45719" rIns="45719" anchor="ctr">
            <a:spAutoFit/>
          </a:bodyPr>
          <a:lstStyle>
            <a:lvl1pPr>
              <a:lnSpc>
                <a:spcPct val="90000"/>
              </a:lnSpc>
              <a:defRPr sz="2800" b="1" spc="300">
                <a:solidFill>
                  <a:srgbClr val="936836"/>
                </a:solidFill>
              </a:defRPr>
            </a:lvl1pPr>
          </a:lstStyle>
          <a:p>
            <a:r>
              <a:rPr lang="en-US" altLang="zh-TW" sz="3200" b="0" spc="0" dirty="0">
                <a:solidFill>
                  <a:schemeClr val="bg1"/>
                </a:solidFill>
                <a:latin typeface="Politica" panose="02000806060000020004" pitchFamily="2" charset="0"/>
                <a:ea typeface="HYQIHEIX1-45W EXTRALIGHT" pitchFamily="18" charset="-122"/>
                <a:cs typeface="Arial" panose="020B0604020202020204" pitchFamily="34" charset="0"/>
              </a:rPr>
              <a:t>FOSUN,</a:t>
            </a:r>
            <a:r>
              <a:rPr lang="zh-TW" altLang="en-US" sz="3200" b="0" spc="0" dirty="0">
                <a:solidFill>
                  <a:schemeClr val="bg1"/>
                </a:solidFill>
                <a:latin typeface="Politica" panose="02000806060000020004" pitchFamily="2" charset="0"/>
                <a:ea typeface="HYQIHEIX1-45W EXTRALIGHT" pitchFamily="18" charset="-122"/>
                <a:cs typeface="Arial" panose="020B0604020202020204" pitchFamily="34" charset="0"/>
              </a:rPr>
              <a:t> </a:t>
            </a:r>
            <a:r>
              <a:rPr lang="en-US" altLang="zh-TW" sz="3200" b="0" spc="0" dirty="0">
                <a:solidFill>
                  <a:schemeClr val="bg1"/>
                </a:solidFill>
                <a:latin typeface="Politica" panose="02000806060000020004" pitchFamily="2" charset="0"/>
                <a:ea typeface="HYQIHEIX1-45W EXTRALIGHT" pitchFamily="18" charset="-122"/>
                <a:cs typeface="Arial" panose="020B0604020202020204" pitchFamily="34" charset="0"/>
              </a:rPr>
              <a:t>TOWARDS</a:t>
            </a:r>
            <a:r>
              <a:rPr lang="zh-TW" altLang="en-US" sz="3200" b="0" spc="0" dirty="0">
                <a:solidFill>
                  <a:schemeClr val="bg1"/>
                </a:solidFill>
                <a:latin typeface="Politica" panose="02000806060000020004" pitchFamily="2" charset="0"/>
                <a:ea typeface="HYQIHEIX1-45W EXTRALIGHT" pitchFamily="18" charset="-122"/>
                <a:cs typeface="Arial" panose="020B0604020202020204" pitchFamily="34" charset="0"/>
              </a:rPr>
              <a:t> </a:t>
            </a:r>
            <a:r>
              <a:rPr lang="en-US" altLang="zh-TW" sz="3200" b="0" spc="0" dirty="0">
                <a:solidFill>
                  <a:schemeClr val="bg1"/>
                </a:solidFill>
                <a:latin typeface="Politica" panose="02000806060000020004" pitchFamily="2" charset="0"/>
                <a:ea typeface="HYQIHEIX1-45W EXTRALIGHT" pitchFamily="18" charset="-122"/>
                <a:cs typeface="Arial" panose="020B0604020202020204" pitchFamily="34" charset="0"/>
              </a:rPr>
              <a:t>A</a:t>
            </a:r>
            <a:r>
              <a:rPr lang="zh-TW" altLang="en-US" sz="3200" b="0" spc="0" dirty="0">
                <a:solidFill>
                  <a:schemeClr val="bg1"/>
                </a:solidFill>
                <a:latin typeface="Politica" panose="02000806060000020004" pitchFamily="2" charset="0"/>
                <a:ea typeface="HYQIHEIX1-45W EXTRALIGHT" pitchFamily="18" charset="-122"/>
                <a:cs typeface="Arial" panose="020B0604020202020204" pitchFamily="34" charset="0"/>
              </a:rPr>
              <a:t> </a:t>
            </a:r>
            <a:r>
              <a:rPr lang="en-US" altLang="zh-TW" sz="3200" b="0" spc="0" dirty="0">
                <a:solidFill>
                  <a:schemeClr val="bg1"/>
                </a:solidFill>
                <a:latin typeface="Politica" panose="02000806060000020004" pitchFamily="2" charset="0"/>
                <a:ea typeface="HYQIHEIX1-45W EXTRALIGHT" pitchFamily="18" charset="-122"/>
                <a:cs typeface="Arial" panose="020B0604020202020204" pitchFamily="34" charset="0"/>
              </a:rPr>
              <a:t>BRIGHTER</a:t>
            </a:r>
            <a:r>
              <a:rPr lang="zh-TW" altLang="en-US" sz="3200" b="0" spc="0" dirty="0">
                <a:solidFill>
                  <a:schemeClr val="bg1"/>
                </a:solidFill>
                <a:latin typeface="Politica" panose="02000806060000020004" pitchFamily="2" charset="0"/>
                <a:ea typeface="HYQIHEIX1-45W EXTRALIGHT" pitchFamily="18" charset="-122"/>
                <a:cs typeface="Arial" panose="020B0604020202020204" pitchFamily="34" charset="0"/>
              </a:rPr>
              <a:t> </a:t>
            </a:r>
            <a:r>
              <a:rPr lang="en-US" altLang="zh-TW" sz="3200" b="0" spc="0" dirty="0">
                <a:solidFill>
                  <a:schemeClr val="bg1"/>
                </a:solidFill>
                <a:latin typeface="Politica" panose="02000806060000020004" pitchFamily="2" charset="0"/>
                <a:ea typeface="HYQIHEIX1-45W EXTRALIGHT" pitchFamily="18" charset="-122"/>
                <a:cs typeface="Arial" panose="020B0604020202020204" pitchFamily="34" charset="0"/>
              </a:rPr>
              <a:t>LIFE</a:t>
            </a:r>
            <a:endParaRPr lang="zh-CN" altLang="en-US" sz="3200" b="0" spc="0" dirty="0">
              <a:solidFill>
                <a:schemeClr val="bg1"/>
              </a:solidFill>
              <a:latin typeface="Source Han Sans CN Regular" panose="020B0500000000000000" pitchFamily="34" charset="-128"/>
              <a:ea typeface="Source Han Sans CN Regular" panose="020B0500000000000000" pitchFamily="34" charset="-128"/>
              <a:cs typeface="Arial" panose="020B0604020202020204" pitchFamily="34" charset="0"/>
            </a:endParaRPr>
          </a:p>
        </p:txBody>
      </p:sp>
      <p:pic>
        <p:nvPicPr>
          <p:cNvPr id="7" name="图片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18218" y="4710619"/>
            <a:ext cx="255405" cy="648646"/>
          </a:xfrm>
          <a:prstGeom prst="rect">
            <a:avLst/>
          </a:prstGeom>
        </p:spPr>
      </p:pic>
      <p:pic>
        <p:nvPicPr>
          <p:cNvPr id="8" name="图片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21753" y="5530011"/>
            <a:ext cx="703851" cy="690896"/>
          </a:xfrm>
          <a:prstGeom prst="rect">
            <a:avLst/>
          </a:prstGeom>
        </p:spPr>
      </p:pic>
      <p:sp>
        <p:nvSpPr>
          <p:cNvPr id="28" name="文本框 27"/>
          <p:cNvSpPr txBox="1"/>
          <p:nvPr/>
        </p:nvSpPr>
        <p:spPr>
          <a:xfrm>
            <a:off x="1354250" y="2794480"/>
            <a:ext cx="912429" cy="461665"/>
          </a:xfrm>
          <a:prstGeom prst="rect">
            <a:avLst/>
          </a:prstGeom>
          <a:noFill/>
        </p:spPr>
        <p:txBody>
          <a:bodyPr wrap="none" rtlCol="0">
            <a:spAutoFit/>
          </a:bodyPr>
          <a:lstStyle/>
          <a:p>
            <a:r>
              <a:rPr lang="en-US" altLang="zh-CN" sz="2400" dirty="0">
                <a:solidFill>
                  <a:srgbClr val="C4AD8F"/>
                </a:solidFill>
                <a:latin typeface="Politica" panose="02000806060000020004" pitchFamily="2" charset="0"/>
                <a:ea typeface="Microsoft YaHei" panose="020B0503020204020204" pitchFamily="34" charset="-122"/>
                <a:cs typeface="Arial" panose="020B0604020202020204" pitchFamily="34" charset="0"/>
              </a:rPr>
              <a:t>VISION</a:t>
            </a:r>
            <a:endParaRPr lang="zh-CN" altLang="en-US" sz="2400" dirty="0">
              <a:solidFill>
                <a:srgbClr val="C4AD8F"/>
              </a:solidFill>
              <a:latin typeface="Politica" panose="02000806060000020004" pitchFamily="2" charset="0"/>
              <a:ea typeface="Microsoft YaHei" panose="020B0503020204020204" pitchFamily="34" charset="-122"/>
              <a:cs typeface="Arial" panose="020B0604020202020204" pitchFamily="34" charset="0"/>
            </a:endParaRPr>
          </a:p>
        </p:txBody>
      </p:sp>
      <p:sp>
        <p:nvSpPr>
          <p:cNvPr id="29" name="文本框 28"/>
          <p:cNvSpPr txBox="1"/>
          <p:nvPr/>
        </p:nvSpPr>
        <p:spPr>
          <a:xfrm>
            <a:off x="1350233" y="1293800"/>
            <a:ext cx="1117614" cy="461665"/>
          </a:xfrm>
          <a:prstGeom prst="rect">
            <a:avLst/>
          </a:prstGeom>
          <a:noFill/>
        </p:spPr>
        <p:txBody>
          <a:bodyPr wrap="none" rtlCol="0">
            <a:spAutoFit/>
          </a:bodyPr>
          <a:lstStyle/>
          <a:p>
            <a:pPr algn="l"/>
            <a:r>
              <a:rPr lang="en-US" altLang="zh-CN" sz="2400" dirty="0">
                <a:solidFill>
                  <a:srgbClr val="C4AD8F"/>
                </a:solidFill>
                <a:latin typeface="Politica" panose="02000806060000020004" pitchFamily="2" charset="0"/>
                <a:ea typeface="HYQIHEIX1-45W EXTRALIGHT" pitchFamily="18" charset="-122"/>
                <a:cs typeface="Arial" panose="020B0604020202020204" pitchFamily="34" charset="0"/>
                <a:sym typeface="+mn-ea"/>
              </a:rPr>
              <a:t>MISSION</a:t>
            </a:r>
          </a:p>
        </p:txBody>
      </p:sp>
      <p:sp>
        <p:nvSpPr>
          <p:cNvPr id="30" name="文本框 29"/>
          <p:cNvSpPr txBox="1"/>
          <p:nvPr/>
        </p:nvSpPr>
        <p:spPr>
          <a:xfrm>
            <a:off x="1361248" y="5169882"/>
            <a:ext cx="832279" cy="461665"/>
          </a:xfrm>
          <a:prstGeom prst="rect">
            <a:avLst/>
          </a:prstGeom>
          <a:noFill/>
        </p:spPr>
        <p:txBody>
          <a:bodyPr wrap="none" rtlCol="0">
            <a:spAutoFit/>
          </a:bodyPr>
          <a:lstStyle/>
          <a:p>
            <a:r>
              <a:rPr lang="en-US" altLang="zh-CN" sz="2400" dirty="0">
                <a:solidFill>
                  <a:srgbClr val="C4AD8F"/>
                </a:solidFill>
                <a:latin typeface="Politica" panose="02000806060000020004" pitchFamily="2" charset="0"/>
                <a:ea typeface="HYQIHEIX1-45W EXTRALIGHT" pitchFamily="18" charset="-122"/>
                <a:cs typeface="Arial" panose="020B0604020202020204" pitchFamily="34" charset="0"/>
              </a:rPr>
              <a:t>VALUE</a:t>
            </a:r>
            <a:endParaRPr lang="zh-CN" altLang="en-US" sz="2400" dirty="0">
              <a:solidFill>
                <a:srgbClr val="C4AD8F"/>
              </a:solidFill>
              <a:latin typeface="Politica" panose="02000806060000020004" pitchFamily="2" charset="0"/>
              <a:ea typeface="HYQIHEIX1-45W EXTRALIGHT" pitchFamily="18" charset="-122"/>
              <a:cs typeface="Arial" panose="020B0604020202020204" pitchFamily="34" charset="0"/>
            </a:endParaRPr>
          </a:p>
        </p:txBody>
      </p:sp>
      <p:cxnSp>
        <p:nvCxnSpPr>
          <p:cNvPr id="37" name="直线连接符 36"/>
          <p:cNvCxnSpPr/>
          <p:nvPr/>
        </p:nvCxnSpPr>
        <p:spPr>
          <a:xfrm>
            <a:off x="9335245" y="4533618"/>
            <a:ext cx="0" cy="1323402"/>
          </a:xfrm>
          <a:prstGeom prst="line">
            <a:avLst/>
          </a:prstGeom>
          <a:ln>
            <a:gradFill>
              <a:gsLst>
                <a:gs pos="0">
                  <a:srgbClr val="93683D">
                    <a:alpha val="0"/>
                  </a:srgbClr>
                </a:gs>
                <a:gs pos="100000">
                  <a:srgbClr val="93683D"/>
                </a:gs>
              </a:gsLst>
              <a:lin ang="18000000" scaled="0"/>
            </a:gradFill>
          </a:ln>
        </p:spPr>
        <p:style>
          <a:lnRef idx="1">
            <a:schemeClr val="accent1"/>
          </a:lnRef>
          <a:fillRef idx="0">
            <a:schemeClr val="accent1"/>
          </a:fillRef>
          <a:effectRef idx="0">
            <a:schemeClr val="accent1"/>
          </a:effectRef>
          <a:fontRef idx="minor">
            <a:schemeClr val="tx1"/>
          </a:fontRef>
        </p:style>
      </p:cxnSp>
      <p:grpSp>
        <p:nvGrpSpPr>
          <p:cNvPr id="4" name="组合 3"/>
          <p:cNvGrpSpPr/>
          <p:nvPr/>
        </p:nvGrpSpPr>
        <p:grpSpPr>
          <a:xfrm>
            <a:off x="1119574" y="1248973"/>
            <a:ext cx="93366" cy="987601"/>
            <a:chOff x="859111" y="4064846"/>
            <a:chExt cx="93366" cy="987601"/>
          </a:xfrm>
        </p:grpSpPr>
        <p:cxnSp>
          <p:nvCxnSpPr>
            <p:cNvPr id="21" name="直线连接符 20"/>
            <p:cNvCxnSpPr/>
            <p:nvPr/>
          </p:nvCxnSpPr>
          <p:spPr>
            <a:xfrm>
              <a:off x="905794" y="4158212"/>
              <a:ext cx="0" cy="894235"/>
            </a:xfrm>
            <a:prstGeom prst="line">
              <a:avLst/>
            </a:prstGeom>
            <a:ln>
              <a:gradFill>
                <a:gsLst>
                  <a:gs pos="0">
                    <a:srgbClr val="93683D">
                      <a:alpha val="0"/>
                    </a:srgbClr>
                  </a:gs>
                  <a:gs pos="100000">
                    <a:srgbClr val="93683D"/>
                  </a:gs>
                </a:gsLst>
                <a:lin ang="18000000" scaled="0"/>
              </a:gradFill>
            </a:ln>
          </p:spPr>
          <p:style>
            <a:lnRef idx="1">
              <a:schemeClr val="accent1"/>
            </a:lnRef>
            <a:fillRef idx="0">
              <a:schemeClr val="accent1"/>
            </a:fillRef>
            <a:effectRef idx="0">
              <a:schemeClr val="accent1"/>
            </a:effectRef>
            <a:fontRef idx="minor">
              <a:schemeClr val="tx1"/>
            </a:fontRef>
          </p:style>
        </p:cxnSp>
        <p:sp>
          <p:nvSpPr>
            <p:cNvPr id="17" name="椭圆 16"/>
            <p:cNvSpPr/>
            <p:nvPr/>
          </p:nvSpPr>
          <p:spPr>
            <a:xfrm>
              <a:off x="859111" y="4064846"/>
              <a:ext cx="93366" cy="93366"/>
            </a:xfrm>
            <a:prstGeom prst="ellipse">
              <a:avLst/>
            </a:prstGeom>
            <a:gradFill flip="none" rotWithShape="1">
              <a:gsLst>
                <a:gs pos="0">
                  <a:schemeClr val="accent4">
                    <a:lumMod val="20000"/>
                    <a:lumOff val="80000"/>
                  </a:schemeClr>
                </a:gs>
                <a:gs pos="97000">
                  <a:srgbClr val="93683D"/>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34" name="椭圆 33"/>
          <p:cNvSpPr/>
          <p:nvPr/>
        </p:nvSpPr>
        <p:spPr>
          <a:xfrm rot="19943646">
            <a:off x="4555472" y="2786015"/>
            <a:ext cx="6379307" cy="1937484"/>
          </a:xfrm>
          <a:prstGeom prst="ellipse">
            <a:avLst/>
          </a:prstGeom>
          <a:noFill/>
          <a:ln w="28575">
            <a:gradFill>
              <a:gsLst>
                <a:gs pos="19000">
                  <a:srgbClr val="93683D">
                    <a:alpha val="0"/>
                  </a:srgbClr>
                </a:gs>
                <a:gs pos="100000">
                  <a:srgbClr val="C4AD8F"/>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5" name="椭圆 34"/>
          <p:cNvSpPr/>
          <p:nvPr/>
        </p:nvSpPr>
        <p:spPr>
          <a:xfrm>
            <a:off x="9140852" y="3787108"/>
            <a:ext cx="302290" cy="302290"/>
          </a:xfrm>
          <a:prstGeom prst="ellipse">
            <a:avLst/>
          </a:prstGeom>
          <a:gradFill flip="none" rotWithShape="1">
            <a:gsLst>
              <a:gs pos="0">
                <a:schemeClr val="accent4">
                  <a:lumMod val="20000"/>
                  <a:lumOff val="80000"/>
                </a:schemeClr>
              </a:gs>
              <a:gs pos="97000">
                <a:srgbClr val="93683D"/>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2" name="图片 1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158388" y="2012854"/>
            <a:ext cx="335995" cy="497770"/>
          </a:xfrm>
          <a:prstGeom prst="rect">
            <a:avLst/>
          </a:prstGeom>
        </p:spPr>
      </p:pic>
      <p:pic>
        <p:nvPicPr>
          <p:cNvPr id="9" name="图片 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771337" y="3697690"/>
            <a:ext cx="701807" cy="676441"/>
          </a:xfrm>
          <a:prstGeom prst="rect">
            <a:avLst/>
          </a:prstGeom>
        </p:spPr>
      </p:pic>
      <p:pic>
        <p:nvPicPr>
          <p:cNvPr id="13" name="图片 1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132477" y="4751451"/>
            <a:ext cx="1244616" cy="1137935"/>
          </a:xfrm>
          <a:prstGeom prst="rect">
            <a:avLst/>
          </a:prstGeom>
        </p:spPr>
      </p:pic>
      <p:grpSp>
        <p:nvGrpSpPr>
          <p:cNvPr id="36" name="组合 35"/>
          <p:cNvGrpSpPr/>
          <p:nvPr/>
        </p:nvGrpSpPr>
        <p:grpSpPr>
          <a:xfrm>
            <a:off x="1119574" y="2691835"/>
            <a:ext cx="93366" cy="2077149"/>
            <a:chOff x="859111" y="4064846"/>
            <a:chExt cx="93366" cy="2077149"/>
          </a:xfrm>
        </p:grpSpPr>
        <p:cxnSp>
          <p:nvCxnSpPr>
            <p:cNvPr id="38" name="直线连接符 37"/>
            <p:cNvCxnSpPr/>
            <p:nvPr/>
          </p:nvCxnSpPr>
          <p:spPr>
            <a:xfrm>
              <a:off x="905794" y="4158212"/>
              <a:ext cx="0" cy="1983783"/>
            </a:xfrm>
            <a:prstGeom prst="line">
              <a:avLst/>
            </a:prstGeom>
            <a:ln>
              <a:gradFill>
                <a:gsLst>
                  <a:gs pos="0">
                    <a:srgbClr val="93683D">
                      <a:alpha val="0"/>
                    </a:srgbClr>
                  </a:gs>
                  <a:gs pos="100000">
                    <a:srgbClr val="93683D"/>
                  </a:gs>
                </a:gsLst>
                <a:lin ang="18000000" scaled="0"/>
              </a:gradFill>
            </a:ln>
          </p:spPr>
          <p:style>
            <a:lnRef idx="1">
              <a:schemeClr val="accent1"/>
            </a:lnRef>
            <a:fillRef idx="0">
              <a:schemeClr val="accent1"/>
            </a:fillRef>
            <a:effectRef idx="0">
              <a:schemeClr val="accent1"/>
            </a:effectRef>
            <a:fontRef idx="minor">
              <a:schemeClr val="tx1"/>
            </a:fontRef>
          </p:style>
        </p:cxnSp>
        <p:sp>
          <p:nvSpPr>
            <p:cNvPr id="40" name="椭圆 39"/>
            <p:cNvSpPr/>
            <p:nvPr/>
          </p:nvSpPr>
          <p:spPr>
            <a:xfrm>
              <a:off x="859111" y="4064846"/>
              <a:ext cx="93366" cy="93366"/>
            </a:xfrm>
            <a:prstGeom prst="ellipse">
              <a:avLst/>
            </a:prstGeom>
            <a:gradFill flip="none" rotWithShape="1">
              <a:gsLst>
                <a:gs pos="0">
                  <a:schemeClr val="accent4">
                    <a:lumMod val="20000"/>
                    <a:lumOff val="80000"/>
                  </a:schemeClr>
                </a:gs>
                <a:gs pos="97000">
                  <a:srgbClr val="93683D"/>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41" name="组合 40"/>
          <p:cNvGrpSpPr/>
          <p:nvPr/>
        </p:nvGrpSpPr>
        <p:grpSpPr>
          <a:xfrm>
            <a:off x="1119574" y="5048278"/>
            <a:ext cx="93366" cy="987601"/>
            <a:chOff x="859111" y="4064846"/>
            <a:chExt cx="93366" cy="987601"/>
          </a:xfrm>
        </p:grpSpPr>
        <p:cxnSp>
          <p:nvCxnSpPr>
            <p:cNvPr id="42" name="直线连接符 41"/>
            <p:cNvCxnSpPr/>
            <p:nvPr/>
          </p:nvCxnSpPr>
          <p:spPr>
            <a:xfrm>
              <a:off x="905794" y="4158212"/>
              <a:ext cx="0" cy="894235"/>
            </a:xfrm>
            <a:prstGeom prst="line">
              <a:avLst/>
            </a:prstGeom>
            <a:ln>
              <a:gradFill>
                <a:gsLst>
                  <a:gs pos="0">
                    <a:srgbClr val="93683D">
                      <a:alpha val="0"/>
                    </a:srgbClr>
                  </a:gs>
                  <a:gs pos="100000">
                    <a:srgbClr val="93683D"/>
                  </a:gs>
                </a:gsLst>
                <a:lin ang="18000000" scaled="0"/>
              </a:gradFill>
            </a:ln>
          </p:spPr>
          <p:style>
            <a:lnRef idx="1">
              <a:schemeClr val="accent1"/>
            </a:lnRef>
            <a:fillRef idx="0">
              <a:schemeClr val="accent1"/>
            </a:fillRef>
            <a:effectRef idx="0">
              <a:schemeClr val="accent1"/>
            </a:effectRef>
            <a:fontRef idx="minor">
              <a:schemeClr val="tx1"/>
            </a:fontRef>
          </p:style>
        </p:cxnSp>
        <p:sp>
          <p:nvSpPr>
            <p:cNvPr id="43" name="椭圆 42"/>
            <p:cNvSpPr/>
            <p:nvPr/>
          </p:nvSpPr>
          <p:spPr>
            <a:xfrm>
              <a:off x="859111" y="4064846"/>
              <a:ext cx="93366" cy="93366"/>
            </a:xfrm>
            <a:prstGeom prst="ellipse">
              <a:avLst/>
            </a:prstGeom>
            <a:gradFill flip="none" rotWithShape="1">
              <a:gsLst>
                <a:gs pos="0">
                  <a:schemeClr val="accent4">
                    <a:lumMod val="20000"/>
                    <a:lumOff val="80000"/>
                  </a:schemeClr>
                </a:gs>
                <a:gs pos="97000">
                  <a:srgbClr val="93683D"/>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5" name="图片 4" descr="/Users/jerrymiao/Desktop/复星Jerry/LOGO系列 杂/复星logo1-01.png复星logo1-01"/>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a:off x="10302558" y="255905"/>
            <a:ext cx="1664335" cy="475615"/>
          </a:xfrm>
          <a:prstGeom prst="rect">
            <a:avLst/>
          </a:prstGeom>
        </p:spPr>
      </p:pic>
      <p:sp>
        <p:nvSpPr>
          <p:cNvPr id="2" name="文本框 5">
            <a:extLst>
              <a:ext uri="{FF2B5EF4-FFF2-40B4-BE49-F238E27FC236}">
                <a16:creationId xmlns:a16="http://schemas.microsoft.com/office/drawing/2014/main" id="{A9094962-3D7D-ADAD-7097-D027AC2BE451}"/>
              </a:ext>
            </a:extLst>
          </p:cNvPr>
          <p:cNvSpPr txBox="1"/>
          <p:nvPr/>
        </p:nvSpPr>
        <p:spPr>
          <a:xfrm>
            <a:off x="1351679" y="1742162"/>
            <a:ext cx="3588476" cy="646331"/>
          </a:xfrm>
          <a:prstGeom prst="rect">
            <a:avLst/>
          </a:prstGeom>
          <a:noFill/>
        </p:spPr>
        <p:txBody>
          <a:bodyPr wrap="square" rtlCol="0">
            <a:spAutoFit/>
          </a:bodyPr>
          <a:lstStyle/>
          <a:p>
            <a:r>
              <a:rPr lang="en-CA" altLang="zh-CN" dirty="0">
                <a:solidFill>
                  <a:srgbClr val="404040"/>
                </a:solidFill>
                <a:latin typeface="Politica" panose="02000506020000090004" pitchFamily="2" charset="0"/>
                <a:ea typeface="STHeiti" panose="02010600040101010101" pitchFamily="2" charset="-122"/>
                <a:cs typeface="Arial" panose="020B0704020202090204" pitchFamily="34" charset="0"/>
              </a:rPr>
              <a:t>Creating happier lives for </a:t>
            </a:r>
            <a:r>
              <a:rPr lang="en-CA" altLang="zh-CN" dirty="0">
                <a:solidFill>
                  <a:srgbClr val="92673D"/>
                </a:solidFill>
                <a:latin typeface="Politica" panose="02000506020000090004" pitchFamily="2" charset="0"/>
                <a:ea typeface="STHeiti" panose="02010600040101010101" pitchFamily="2" charset="-122"/>
                <a:cs typeface="Arial" panose="020B0704020202090204" pitchFamily="34" charset="0"/>
              </a:rPr>
              <a:t>families</a:t>
            </a:r>
            <a:r>
              <a:rPr lang="en-CA" altLang="zh-CN" dirty="0">
                <a:solidFill>
                  <a:srgbClr val="404040"/>
                </a:solidFill>
                <a:latin typeface="Politica" panose="02000506020000090004" pitchFamily="2" charset="0"/>
                <a:ea typeface="STHeiti" panose="02010600040101010101" pitchFamily="2" charset="-122"/>
                <a:cs typeface="Arial" panose="020B0704020202090204" pitchFamily="34" charset="0"/>
              </a:rPr>
              <a:t> worldwide</a:t>
            </a:r>
          </a:p>
          <a:p>
            <a:endParaRPr lang="en-CA" altLang="zh-CN" dirty="0">
              <a:solidFill>
                <a:srgbClr val="93683D"/>
              </a:solidFill>
              <a:latin typeface="Politica" panose="02000506020000090004" pitchFamily="2" charset="0"/>
              <a:ea typeface="STHeiti" panose="02010600040101010101" pitchFamily="2" charset="-122"/>
              <a:cs typeface="Arial" panose="020B0704020202090204" pitchFamily="34" charset="0"/>
            </a:endParaRPr>
          </a:p>
        </p:txBody>
      </p:sp>
      <p:sp>
        <p:nvSpPr>
          <p:cNvPr id="3" name="文本框 18">
            <a:extLst>
              <a:ext uri="{FF2B5EF4-FFF2-40B4-BE49-F238E27FC236}">
                <a16:creationId xmlns:a16="http://schemas.microsoft.com/office/drawing/2014/main" id="{69AE288F-4B52-4E7D-1C7A-C52F013734F6}"/>
              </a:ext>
            </a:extLst>
          </p:cNvPr>
          <p:cNvSpPr txBox="1"/>
          <p:nvPr/>
        </p:nvSpPr>
        <p:spPr>
          <a:xfrm>
            <a:off x="1360059" y="5604941"/>
            <a:ext cx="3802787" cy="646331"/>
          </a:xfrm>
          <a:prstGeom prst="rect">
            <a:avLst/>
          </a:prstGeom>
          <a:noFill/>
        </p:spPr>
        <p:txBody>
          <a:bodyPr wrap="square" rtlCol="0">
            <a:spAutoFit/>
          </a:bodyPr>
          <a:lstStyle>
            <a:defPPr>
              <a:defRPr lang="zh-CN"/>
            </a:defPPr>
            <a:lvl1pPr algn="just">
              <a:defRPr>
                <a:solidFill>
                  <a:srgbClr val="404040"/>
                </a:solidFill>
                <a:latin typeface="Politica" panose="02000506020000090004" pitchFamily="2" charset="0"/>
                <a:ea typeface="STHeiti" panose="02010600040101010101" pitchFamily="2" charset="-122"/>
                <a:cs typeface="Arial" panose="020B0704020202090204" pitchFamily="34" charset="0"/>
              </a:defRPr>
            </a:lvl1pPr>
          </a:lstStyle>
          <a:p>
            <a:pPr algn="l"/>
            <a:r>
              <a:rPr lang="en-HK" altLang="zh-CN" dirty="0"/>
              <a:t>Self-improvement, Teamwork, Performance, and</a:t>
            </a:r>
            <a:r>
              <a:rPr lang="en-US" altLang="zh-CN" dirty="0"/>
              <a:t> </a:t>
            </a:r>
            <a:r>
              <a:rPr lang="en-US" altLang="zh-CN" dirty="0">
                <a:solidFill>
                  <a:srgbClr val="92673D"/>
                </a:solidFill>
              </a:rPr>
              <a:t>Contribution to Society</a:t>
            </a:r>
            <a:endParaRPr lang="zh-CN" altLang="en-US" dirty="0">
              <a:solidFill>
                <a:srgbClr val="92673D"/>
              </a:solidFill>
            </a:endParaRPr>
          </a:p>
        </p:txBody>
      </p:sp>
      <p:sp>
        <p:nvSpPr>
          <p:cNvPr id="6" name="文本框 18">
            <a:extLst>
              <a:ext uri="{FF2B5EF4-FFF2-40B4-BE49-F238E27FC236}">
                <a16:creationId xmlns:a16="http://schemas.microsoft.com/office/drawing/2014/main" id="{49024801-6920-857A-8A5B-D93F9A8EE188}"/>
              </a:ext>
            </a:extLst>
          </p:cNvPr>
          <p:cNvSpPr txBox="1"/>
          <p:nvPr/>
        </p:nvSpPr>
        <p:spPr>
          <a:xfrm>
            <a:off x="1349914" y="3231459"/>
            <a:ext cx="3505585" cy="1200329"/>
          </a:xfrm>
          <a:prstGeom prst="rect">
            <a:avLst/>
          </a:prstGeom>
          <a:noFill/>
        </p:spPr>
        <p:txBody>
          <a:bodyPr wrap="square" rtlCol="0">
            <a:spAutoFit/>
          </a:bodyPr>
          <a:lstStyle>
            <a:defPPr>
              <a:defRPr lang="zh-CN"/>
            </a:defPPr>
            <a:lvl1pPr>
              <a:defRPr>
                <a:solidFill>
                  <a:srgbClr val="404040"/>
                </a:solidFill>
                <a:latin typeface="Politica" panose="02000506020000090004" pitchFamily="2" charset="0"/>
                <a:ea typeface="STHeiti" panose="02010600040101010101" pitchFamily="2" charset="-122"/>
                <a:cs typeface="Arial" panose="020B0704020202090204" pitchFamily="34" charset="0"/>
              </a:defRPr>
            </a:lvl1pPr>
          </a:lstStyle>
          <a:p>
            <a:pPr algn="just"/>
            <a:r>
              <a:rPr lang="en-CA" altLang="zh-CN" dirty="0"/>
              <a:t>Rooted in China, Fosun is committed to creating a global happiness ecosystem fulfilling the needs of one billion families in </a:t>
            </a:r>
            <a:r>
              <a:rPr lang="en-CA" altLang="zh-CN" dirty="0">
                <a:solidFill>
                  <a:srgbClr val="92673D"/>
                </a:solidFill>
              </a:rPr>
              <a:t>Health, Happiness, and Wealth</a:t>
            </a:r>
            <a:endParaRPr lang="zh-CN" altLang="en-US" dirty="0">
              <a:solidFill>
                <a:srgbClr val="92673D"/>
              </a:solidFill>
            </a:endParaRPr>
          </a:p>
        </p:txBody>
      </p:sp>
    </p:spTree>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Users/jerrymiao/Library/Mobile Documents/com~apple~CloudDocs/Desktop/中期业绩发布会/PPT刷新/四大板块BG/智造.jpg智造"/>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6510"/>
            <a:ext cx="12194540" cy="6873240"/>
          </a:xfrm>
          <a:prstGeom prst="rect">
            <a:avLst/>
          </a:prstGeom>
        </p:spPr>
      </p:pic>
      <p:sp>
        <p:nvSpPr>
          <p:cNvPr id="15" name="矩形 14"/>
          <p:cNvSpPr/>
          <p:nvPr/>
        </p:nvSpPr>
        <p:spPr>
          <a:xfrm rot="10800000">
            <a:off x="1654810" y="-9525"/>
            <a:ext cx="10537190" cy="6867525"/>
          </a:xfrm>
          <a:prstGeom prst="rect">
            <a:avLst/>
          </a:prstGeom>
          <a:gradFill flip="none" rotWithShape="1">
            <a:gsLst>
              <a:gs pos="0">
                <a:srgbClr val="00B050">
                  <a:alpha val="0"/>
                </a:srgbClr>
              </a:gs>
              <a:gs pos="100000">
                <a:srgbClr val="598F44"/>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2" name="图形 11"/>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313479" y="1214201"/>
            <a:ext cx="654768" cy="654768"/>
          </a:xfrm>
          <a:prstGeom prst="rect">
            <a:avLst/>
          </a:prstGeom>
        </p:spPr>
      </p:pic>
      <p:sp>
        <p:nvSpPr>
          <p:cNvPr id="10" name="椭圆 9"/>
          <p:cNvSpPr/>
          <p:nvPr/>
        </p:nvSpPr>
        <p:spPr>
          <a:xfrm rot="19943646">
            <a:off x="-94244" y="1343090"/>
            <a:ext cx="5791200" cy="2432043"/>
          </a:xfrm>
          <a:prstGeom prst="ellipse">
            <a:avLst/>
          </a:prstGeom>
          <a:noFill/>
          <a:ln w="28575">
            <a:gradFill>
              <a:gsLst>
                <a:gs pos="8000">
                  <a:schemeClr val="bg1">
                    <a:alpha val="0"/>
                  </a:schemeClr>
                </a:gs>
                <a:gs pos="99000">
                  <a:schemeClr val="accent6">
                    <a:lumMod val="40000"/>
                    <a:lumOff val="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椭圆 10"/>
          <p:cNvSpPr/>
          <p:nvPr/>
        </p:nvSpPr>
        <p:spPr>
          <a:xfrm>
            <a:off x="4974065" y="2194485"/>
            <a:ext cx="210981" cy="210981"/>
          </a:xfrm>
          <a:prstGeom prst="ellipse">
            <a:avLst/>
          </a:prstGeom>
          <a:gradFill flip="none" rotWithShape="1">
            <a:gsLst>
              <a:gs pos="0">
                <a:schemeClr val="bg1"/>
              </a:gs>
              <a:gs pos="47000">
                <a:schemeClr val="accent6">
                  <a:lumMod val="60000"/>
                  <a:lumOff val="40000"/>
                </a:schemeClr>
              </a:gs>
              <a:gs pos="100000">
                <a:srgbClr val="598F44"/>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3" name="图片 2" descr="复星logo-反白-0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302240" y="255905"/>
            <a:ext cx="1664970" cy="475615"/>
          </a:xfrm>
          <a:prstGeom prst="rect">
            <a:avLst/>
          </a:prstGeom>
        </p:spPr>
      </p:pic>
      <p:sp>
        <p:nvSpPr>
          <p:cNvPr id="13" name="文本框 3">
            <a:extLst>
              <a:ext uri="{FF2B5EF4-FFF2-40B4-BE49-F238E27FC236}">
                <a16:creationId xmlns:a16="http://schemas.microsoft.com/office/drawing/2014/main" id="{B53264D6-321A-F96A-45A5-34E95BD952CC}"/>
              </a:ext>
            </a:extLst>
          </p:cNvPr>
          <p:cNvSpPr txBox="1"/>
          <p:nvPr/>
        </p:nvSpPr>
        <p:spPr>
          <a:xfrm>
            <a:off x="307067" y="1867057"/>
            <a:ext cx="4583942" cy="1969768"/>
          </a:xfrm>
          <a:prstGeom prst="rect">
            <a:avLst/>
          </a:prstGeom>
          <a:noFill/>
        </p:spPr>
        <p:txBody>
          <a:bodyPr wrap="none" lIns="121917" tIns="60959" rIns="121917" bIns="60959" rtlCol="0">
            <a:spAutoFit/>
          </a:bodyPr>
          <a:lstStyle>
            <a:defPPr>
              <a:defRPr lang="zh-CN"/>
            </a:defPPr>
            <a:lvl1pPr marR="0" lvl="0" indent="0" fontAlgn="auto">
              <a:lnSpc>
                <a:spcPct val="100000"/>
              </a:lnSpc>
              <a:spcBef>
                <a:spcPts val="0"/>
              </a:spcBef>
              <a:spcAft>
                <a:spcPts val="0"/>
              </a:spcAft>
              <a:buClrTx/>
              <a:buSzTx/>
              <a:buFontTx/>
              <a:buNone/>
              <a:defRPr sz="9600">
                <a:solidFill>
                  <a:srgbClr val="FD9800"/>
                </a:solidFill>
                <a:latin typeface="Politica" panose="02000506020000090004" pitchFamily="2" charset="0"/>
                <a:ea typeface="STHeiti" panose="02010600040101010101" pitchFamily="2" charset="-122"/>
                <a:cs typeface="Arial" panose="020B0704020202090204" pitchFamily="34" charset="0"/>
              </a:defRPr>
            </a:lvl1pPr>
          </a:lstStyle>
          <a:p>
            <a:pPr algn="ctr"/>
            <a:r>
              <a:rPr kumimoji="1" lang="en-CA" altLang="zh-CN" sz="6000" b="1" dirty="0">
                <a:solidFill>
                  <a:schemeClr val="bg1"/>
                </a:solidFill>
                <a:effectLst>
                  <a:outerShdw blurRad="330200" sx="99000" sy="99000" algn="ctr" rotWithShape="0">
                    <a:srgbClr val="00B050">
                      <a:alpha val="100000"/>
                    </a:srgbClr>
                  </a:outerShdw>
                </a:effectLst>
                <a:ea typeface="HYQIHEIX1-35W THIN" pitchFamily="18" charset="-122"/>
              </a:rPr>
              <a:t>INTELLIGENT</a:t>
            </a:r>
          </a:p>
          <a:p>
            <a:pPr algn="ctr"/>
            <a:r>
              <a:rPr kumimoji="1" lang="en-CA" altLang="zh-CN" sz="6000" b="1" dirty="0">
                <a:solidFill>
                  <a:schemeClr val="bg1"/>
                </a:solidFill>
                <a:effectLst>
                  <a:outerShdw blurRad="330200" sx="99000" sy="99000" algn="ctr" rotWithShape="0">
                    <a:srgbClr val="00B050">
                      <a:alpha val="100000"/>
                    </a:srgbClr>
                  </a:outerShdw>
                </a:effectLst>
                <a:ea typeface="HYQIHEIX1-35W THIN" pitchFamily="18" charset="-122"/>
              </a:rPr>
              <a:t>MANUFACTURING</a:t>
            </a:r>
            <a:endParaRPr kumimoji="1" lang="zh-CN" altLang="en-US" sz="6000" b="1" dirty="0">
              <a:solidFill>
                <a:schemeClr val="bg1"/>
              </a:solidFill>
              <a:effectLst>
                <a:outerShdw blurRad="330200" sx="99000" sy="99000" algn="ctr" rotWithShape="0">
                  <a:srgbClr val="00B050">
                    <a:alpha val="100000"/>
                  </a:srgbClr>
                </a:outerShdw>
              </a:effectLst>
              <a:ea typeface="HYQIHEIX1-35W THIN" pitchFamily="18" charset="-122"/>
            </a:endParaRPr>
          </a:p>
        </p:txBody>
      </p:sp>
      <p:sp>
        <p:nvSpPr>
          <p:cNvPr id="14" name="文本框 7">
            <a:extLst>
              <a:ext uri="{FF2B5EF4-FFF2-40B4-BE49-F238E27FC236}">
                <a16:creationId xmlns:a16="http://schemas.microsoft.com/office/drawing/2014/main" id="{9B2F4866-BB33-0DE7-0BC0-7B21FF5310B0}"/>
              </a:ext>
            </a:extLst>
          </p:cNvPr>
          <p:cNvSpPr txBox="1"/>
          <p:nvPr/>
        </p:nvSpPr>
        <p:spPr>
          <a:xfrm>
            <a:off x="7453746" y="4413311"/>
            <a:ext cx="4669556" cy="1007133"/>
          </a:xfrm>
          <a:prstGeom prst="rect">
            <a:avLst/>
          </a:prstGeom>
          <a:noFill/>
        </p:spPr>
        <p:txBody>
          <a:bodyPr wrap="square" lIns="121917" tIns="60959" rIns="121917" bIns="60959" rtlCol="0">
            <a:spAutoFit/>
          </a:bodyPr>
          <a:lstStyle>
            <a:defPPr>
              <a:defRPr lang="zh-CN"/>
            </a:defPPr>
            <a:lvl1pPr lvl="0" algn="r" defTabSz="913765">
              <a:lnSpc>
                <a:spcPct val="150000"/>
              </a:lnSpc>
              <a:defRPr sz="2000">
                <a:solidFill>
                  <a:schemeClr val="bg1"/>
                </a:solidFill>
                <a:latin typeface="Politica" panose="02000506020000090004" pitchFamily="2" charset="0"/>
                <a:ea typeface="STHeiti" panose="02010600040101010101" pitchFamily="2" charset="-122"/>
                <a:cs typeface="Arial" panose="020B0704020202090204" pitchFamily="34" charset="0"/>
              </a:defRPr>
            </a:lvl1pPr>
          </a:lstStyle>
          <a:p>
            <a:r>
              <a:rPr lang="en-CA" altLang="zh-CN" dirty="0"/>
              <a:t>Develop digital intelligent technology globally</a:t>
            </a:r>
          </a:p>
          <a:p>
            <a:r>
              <a:rPr lang="en-CA" altLang="zh-CN" dirty="0"/>
              <a:t>to empower industrial manufacturing</a:t>
            </a:r>
            <a:endParaRPr lang="zh-CN" alt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Users/jerrymiao/Desktop/复星Jerry/产业图片合集/智造/洛克石油/洛克石油.png洛克石油"/>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080" y="0"/>
            <a:ext cx="12197080" cy="6864350"/>
          </a:xfrm>
          <a:prstGeom prst="rect">
            <a:avLst/>
          </a:prstGeom>
        </p:spPr>
      </p:pic>
      <p:sp>
        <p:nvSpPr>
          <p:cNvPr id="13" name="矩形 12"/>
          <p:cNvSpPr/>
          <p:nvPr/>
        </p:nvSpPr>
        <p:spPr>
          <a:xfrm>
            <a:off x="-4445" y="0"/>
            <a:ext cx="12196445" cy="6864985"/>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3" name="矩形 22"/>
          <p:cNvSpPr/>
          <p:nvPr/>
        </p:nvSpPr>
        <p:spPr>
          <a:xfrm>
            <a:off x="45719" y="208638"/>
            <a:ext cx="9335179" cy="489838"/>
          </a:xfrm>
          <a:prstGeom prst="rect">
            <a:avLst/>
          </a:prstGeom>
          <a:gradFill>
            <a:gsLst>
              <a:gs pos="30000">
                <a:schemeClr val="bg1">
                  <a:alpha val="0"/>
                </a:schemeClr>
              </a:gs>
              <a:gs pos="100000">
                <a:schemeClr val="bg1"/>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6" name="矩形 25"/>
          <p:cNvSpPr/>
          <p:nvPr/>
        </p:nvSpPr>
        <p:spPr>
          <a:xfrm>
            <a:off x="0" y="207849"/>
            <a:ext cx="45719" cy="489839"/>
          </a:xfrm>
          <a:prstGeom prst="rect">
            <a:avLst/>
          </a:prstGeom>
          <a:solidFill>
            <a:srgbClr val="598F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21" name="组合 20"/>
          <p:cNvGrpSpPr/>
          <p:nvPr/>
        </p:nvGrpSpPr>
        <p:grpSpPr>
          <a:xfrm>
            <a:off x="629489" y="3310766"/>
            <a:ext cx="10933021" cy="1929857"/>
            <a:chOff x="274554" y="4399387"/>
            <a:chExt cx="11813267" cy="2085235"/>
          </a:xfrm>
        </p:grpSpPr>
        <p:sp>
          <p:nvSpPr>
            <p:cNvPr id="124" name="椭圆 123"/>
            <p:cNvSpPr/>
            <p:nvPr/>
          </p:nvSpPr>
          <p:spPr>
            <a:xfrm>
              <a:off x="274555" y="4399387"/>
              <a:ext cx="11797769" cy="1572028"/>
            </a:xfrm>
            <a:prstGeom prst="ellipse">
              <a:avLst/>
            </a:prstGeom>
            <a:noFill/>
            <a:ln w="3175">
              <a:gradFill>
                <a:gsLst>
                  <a:gs pos="36000">
                    <a:srgbClr val="007032">
                      <a:alpha val="4000"/>
                    </a:srgbClr>
                  </a:gs>
                  <a:gs pos="100000">
                    <a:srgbClr val="007032"/>
                  </a:gs>
                </a:gsLst>
                <a:lin ang="5400000" scaled="1"/>
              </a:gra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125" name="矩形 15"/>
            <p:cNvSpPr/>
            <p:nvPr/>
          </p:nvSpPr>
          <p:spPr>
            <a:xfrm>
              <a:off x="274554" y="5177018"/>
              <a:ext cx="11813267" cy="1307604"/>
            </a:xfrm>
            <a:custGeom>
              <a:avLst/>
              <a:gdLst>
                <a:gd name="connsiteX0" fmla="*/ 0 w 5544495"/>
                <a:gd name="connsiteY0" fmla="*/ 0 h 1153582"/>
                <a:gd name="connsiteX1" fmla="*/ 5544495 w 5544495"/>
                <a:gd name="connsiteY1" fmla="*/ 0 h 1153582"/>
                <a:gd name="connsiteX2" fmla="*/ 5544495 w 5544495"/>
                <a:gd name="connsiteY2" fmla="*/ 1153582 h 1153582"/>
                <a:gd name="connsiteX3" fmla="*/ 0 w 5544495"/>
                <a:gd name="connsiteY3" fmla="*/ 1153582 h 1153582"/>
                <a:gd name="connsiteX4" fmla="*/ 0 w 5544495"/>
                <a:gd name="connsiteY4" fmla="*/ 0 h 1153582"/>
                <a:gd name="connsiteX0-1" fmla="*/ 0 w 5544495"/>
                <a:gd name="connsiteY0-2" fmla="*/ 0 h 1153582"/>
                <a:gd name="connsiteX1-3" fmla="*/ 5544495 w 5544495"/>
                <a:gd name="connsiteY1-4" fmla="*/ 0 h 1153582"/>
                <a:gd name="connsiteX2-5" fmla="*/ 5544495 w 5544495"/>
                <a:gd name="connsiteY2-6" fmla="*/ 1153582 h 1153582"/>
                <a:gd name="connsiteX3-7" fmla="*/ 2714213 w 5544495"/>
                <a:gd name="connsiteY3-8" fmla="*/ 1153582 h 1153582"/>
                <a:gd name="connsiteX4-9" fmla="*/ 0 w 5544495"/>
                <a:gd name="connsiteY4-10" fmla="*/ 1153582 h 1153582"/>
                <a:gd name="connsiteX5" fmla="*/ 0 w 5544495"/>
                <a:gd name="connsiteY5" fmla="*/ 0 h 1153582"/>
                <a:gd name="connsiteX0-11" fmla="*/ 0 w 5544495"/>
                <a:gd name="connsiteY0-12" fmla="*/ 0 h 1467907"/>
                <a:gd name="connsiteX1-13" fmla="*/ 5544495 w 5544495"/>
                <a:gd name="connsiteY1-14" fmla="*/ 0 h 1467907"/>
                <a:gd name="connsiteX2-15" fmla="*/ 5544495 w 5544495"/>
                <a:gd name="connsiteY2-16" fmla="*/ 1153582 h 1467907"/>
                <a:gd name="connsiteX3-17" fmla="*/ 2742788 w 5544495"/>
                <a:gd name="connsiteY3-18" fmla="*/ 1467907 h 1467907"/>
                <a:gd name="connsiteX4-19" fmla="*/ 0 w 5544495"/>
                <a:gd name="connsiteY4-20" fmla="*/ 1153582 h 1467907"/>
                <a:gd name="connsiteX5-21" fmla="*/ 0 w 5544495"/>
                <a:gd name="connsiteY5-22" fmla="*/ 0 h 1467907"/>
                <a:gd name="connsiteX0-23" fmla="*/ 0 w 5544495"/>
                <a:gd name="connsiteY0-24" fmla="*/ 0 h 1467907"/>
                <a:gd name="connsiteX1-25" fmla="*/ 5544495 w 5544495"/>
                <a:gd name="connsiteY1-26" fmla="*/ 0 h 1467907"/>
                <a:gd name="connsiteX2-27" fmla="*/ 5544495 w 5544495"/>
                <a:gd name="connsiteY2-28" fmla="*/ 1153582 h 1467907"/>
                <a:gd name="connsiteX3-29" fmla="*/ 2742788 w 5544495"/>
                <a:gd name="connsiteY3-30" fmla="*/ 1467907 h 1467907"/>
                <a:gd name="connsiteX4-31" fmla="*/ 0 w 5544495"/>
                <a:gd name="connsiteY4-32" fmla="*/ 1153582 h 1467907"/>
                <a:gd name="connsiteX5-33" fmla="*/ 0 w 5544495"/>
                <a:gd name="connsiteY5-34" fmla="*/ 0 h 1467907"/>
                <a:gd name="connsiteX0-35" fmla="*/ 0 w 5544495"/>
                <a:gd name="connsiteY0-36" fmla="*/ 0 h 1467907"/>
                <a:gd name="connsiteX1-37" fmla="*/ 5544495 w 5544495"/>
                <a:gd name="connsiteY1-38" fmla="*/ 0 h 1467907"/>
                <a:gd name="connsiteX2-39" fmla="*/ 5544495 w 5544495"/>
                <a:gd name="connsiteY2-40" fmla="*/ 1153582 h 1467907"/>
                <a:gd name="connsiteX3-41" fmla="*/ 2742788 w 5544495"/>
                <a:gd name="connsiteY3-42" fmla="*/ 1467907 h 1467907"/>
                <a:gd name="connsiteX4-43" fmla="*/ 0 w 5544495"/>
                <a:gd name="connsiteY4-44" fmla="*/ 1153582 h 1467907"/>
                <a:gd name="connsiteX5-45" fmla="*/ 0 w 5544495"/>
                <a:gd name="connsiteY5-46" fmla="*/ 0 h 1467907"/>
                <a:gd name="connsiteX0-47" fmla="*/ 0 w 5544495"/>
                <a:gd name="connsiteY0-48" fmla="*/ 0 h 1467907"/>
                <a:gd name="connsiteX1-49" fmla="*/ 5544495 w 5544495"/>
                <a:gd name="connsiteY1-50" fmla="*/ 0 h 1467907"/>
                <a:gd name="connsiteX2-51" fmla="*/ 5544495 w 5544495"/>
                <a:gd name="connsiteY2-52" fmla="*/ 1153582 h 1467907"/>
                <a:gd name="connsiteX3-53" fmla="*/ 2742788 w 5544495"/>
                <a:gd name="connsiteY3-54" fmla="*/ 1467907 h 1467907"/>
                <a:gd name="connsiteX4-55" fmla="*/ 0 w 5544495"/>
                <a:gd name="connsiteY4-56" fmla="*/ 1153582 h 1467907"/>
                <a:gd name="connsiteX5-57" fmla="*/ 0 w 5544495"/>
                <a:gd name="connsiteY5-58" fmla="*/ 0 h 1467907"/>
                <a:gd name="connsiteX0-59" fmla="*/ 0 w 5544495"/>
                <a:gd name="connsiteY0-60" fmla="*/ 0 h 1467907"/>
                <a:gd name="connsiteX1-61" fmla="*/ 5544495 w 5544495"/>
                <a:gd name="connsiteY1-62" fmla="*/ 0 h 1467907"/>
                <a:gd name="connsiteX2-63" fmla="*/ 5544495 w 5544495"/>
                <a:gd name="connsiteY2-64" fmla="*/ 1153582 h 1467907"/>
                <a:gd name="connsiteX3-65" fmla="*/ 2742788 w 5544495"/>
                <a:gd name="connsiteY3-66" fmla="*/ 1467907 h 1467907"/>
                <a:gd name="connsiteX4-67" fmla="*/ 0 w 5544495"/>
                <a:gd name="connsiteY4-68" fmla="*/ 1153582 h 1467907"/>
                <a:gd name="connsiteX5-69" fmla="*/ 0 w 5544495"/>
                <a:gd name="connsiteY5-70" fmla="*/ 0 h 1467907"/>
                <a:gd name="connsiteX0-71" fmla="*/ 0 w 5544495"/>
                <a:gd name="connsiteY0-72" fmla="*/ 0 h 1467907"/>
                <a:gd name="connsiteX1-73" fmla="*/ 5544495 w 5544495"/>
                <a:gd name="connsiteY1-74" fmla="*/ 0 h 1467907"/>
                <a:gd name="connsiteX2-75" fmla="*/ 5544495 w 5544495"/>
                <a:gd name="connsiteY2-76" fmla="*/ 1153582 h 1467907"/>
                <a:gd name="connsiteX3-77" fmla="*/ 2742788 w 5544495"/>
                <a:gd name="connsiteY3-78" fmla="*/ 1467907 h 1467907"/>
                <a:gd name="connsiteX4-79" fmla="*/ 0 w 5544495"/>
                <a:gd name="connsiteY4-80" fmla="*/ 1153582 h 1467907"/>
                <a:gd name="connsiteX5-81" fmla="*/ 0 w 5544495"/>
                <a:gd name="connsiteY5-82" fmla="*/ 0 h 1467907"/>
                <a:gd name="connsiteX0-83" fmla="*/ 0 w 5544495"/>
                <a:gd name="connsiteY0-84" fmla="*/ 0 h 1467907"/>
                <a:gd name="connsiteX1-85" fmla="*/ 5544495 w 5544495"/>
                <a:gd name="connsiteY1-86" fmla="*/ 0 h 1467907"/>
                <a:gd name="connsiteX2-87" fmla="*/ 5544495 w 5544495"/>
                <a:gd name="connsiteY2-88" fmla="*/ 1153582 h 1467907"/>
                <a:gd name="connsiteX3-89" fmla="*/ 2742788 w 5544495"/>
                <a:gd name="connsiteY3-90" fmla="*/ 1467907 h 1467907"/>
                <a:gd name="connsiteX4-91" fmla="*/ 0 w 5544495"/>
                <a:gd name="connsiteY4-92" fmla="*/ 1153582 h 1467907"/>
                <a:gd name="connsiteX5-93" fmla="*/ 0 w 5544495"/>
                <a:gd name="connsiteY5-94" fmla="*/ 0 h 1467907"/>
                <a:gd name="connsiteX0-95" fmla="*/ 0 w 5544495"/>
                <a:gd name="connsiteY0-96" fmla="*/ 0 h 1467907"/>
                <a:gd name="connsiteX1-97" fmla="*/ 5544495 w 5544495"/>
                <a:gd name="connsiteY1-98" fmla="*/ 0 h 1467907"/>
                <a:gd name="connsiteX2-99" fmla="*/ 5544495 w 5544495"/>
                <a:gd name="connsiteY2-100" fmla="*/ 1153582 h 1467907"/>
                <a:gd name="connsiteX3-101" fmla="*/ 2742788 w 5544495"/>
                <a:gd name="connsiteY3-102" fmla="*/ 1467907 h 1467907"/>
                <a:gd name="connsiteX4-103" fmla="*/ 0 w 5544495"/>
                <a:gd name="connsiteY4-104" fmla="*/ 1153582 h 1467907"/>
                <a:gd name="connsiteX5-105" fmla="*/ 0 w 5544495"/>
                <a:gd name="connsiteY5-106" fmla="*/ 0 h 1467907"/>
                <a:gd name="connsiteX0-107" fmla="*/ 0 w 5544495"/>
                <a:gd name="connsiteY0-108" fmla="*/ 0 h 1467907"/>
                <a:gd name="connsiteX1-109" fmla="*/ 5544495 w 5544495"/>
                <a:gd name="connsiteY1-110" fmla="*/ 0 h 1467907"/>
                <a:gd name="connsiteX2-111" fmla="*/ 5544495 w 5544495"/>
                <a:gd name="connsiteY2-112" fmla="*/ 1153582 h 1467907"/>
                <a:gd name="connsiteX3-113" fmla="*/ 2742788 w 5544495"/>
                <a:gd name="connsiteY3-114" fmla="*/ 1467907 h 1467907"/>
                <a:gd name="connsiteX4-115" fmla="*/ 0 w 5544495"/>
                <a:gd name="connsiteY4-116" fmla="*/ 1153582 h 1467907"/>
                <a:gd name="connsiteX5-117" fmla="*/ 0 w 5544495"/>
                <a:gd name="connsiteY5-118" fmla="*/ 0 h 1467907"/>
                <a:gd name="connsiteX0-119" fmla="*/ 0 w 5544495"/>
                <a:gd name="connsiteY0-120" fmla="*/ 0 h 1467907"/>
                <a:gd name="connsiteX1-121" fmla="*/ 5544495 w 5544495"/>
                <a:gd name="connsiteY1-122" fmla="*/ 0 h 1467907"/>
                <a:gd name="connsiteX2-123" fmla="*/ 5544495 w 5544495"/>
                <a:gd name="connsiteY2-124" fmla="*/ 1153582 h 1467907"/>
                <a:gd name="connsiteX3-125" fmla="*/ 2742788 w 5544495"/>
                <a:gd name="connsiteY3-126" fmla="*/ 1467907 h 1467907"/>
                <a:gd name="connsiteX4-127" fmla="*/ 0 w 5544495"/>
                <a:gd name="connsiteY4-128" fmla="*/ 1153582 h 1467907"/>
                <a:gd name="connsiteX5-129" fmla="*/ 0 w 5544495"/>
                <a:gd name="connsiteY5-130" fmla="*/ 0 h 1467907"/>
                <a:gd name="connsiteX0-131" fmla="*/ 0 w 5544495"/>
                <a:gd name="connsiteY0-132" fmla="*/ 0 h 1467907"/>
                <a:gd name="connsiteX1-133" fmla="*/ 5544495 w 5544495"/>
                <a:gd name="connsiteY1-134" fmla="*/ 0 h 1467907"/>
                <a:gd name="connsiteX2-135" fmla="*/ 5544495 w 5544495"/>
                <a:gd name="connsiteY2-136" fmla="*/ 1153582 h 1467907"/>
                <a:gd name="connsiteX3-137" fmla="*/ 2742788 w 5544495"/>
                <a:gd name="connsiteY3-138" fmla="*/ 1467907 h 1467907"/>
                <a:gd name="connsiteX4-139" fmla="*/ 0 w 5544495"/>
                <a:gd name="connsiteY4-140" fmla="*/ 1153582 h 1467907"/>
                <a:gd name="connsiteX5-141" fmla="*/ 0 w 5544495"/>
                <a:gd name="connsiteY5-142" fmla="*/ 0 h 1467907"/>
                <a:gd name="connsiteX0-143" fmla="*/ 0 w 5544495"/>
                <a:gd name="connsiteY0-144" fmla="*/ 0 h 1467907"/>
                <a:gd name="connsiteX1-145" fmla="*/ 5544495 w 5544495"/>
                <a:gd name="connsiteY1-146" fmla="*/ 0 h 1467907"/>
                <a:gd name="connsiteX2-147" fmla="*/ 5544495 w 5544495"/>
                <a:gd name="connsiteY2-148" fmla="*/ 1153582 h 1467907"/>
                <a:gd name="connsiteX3-149" fmla="*/ 2742788 w 5544495"/>
                <a:gd name="connsiteY3-150" fmla="*/ 1467907 h 1467907"/>
                <a:gd name="connsiteX4-151" fmla="*/ 0 w 5544495"/>
                <a:gd name="connsiteY4-152" fmla="*/ 1153582 h 1467907"/>
                <a:gd name="connsiteX5-153" fmla="*/ 0 w 5544495"/>
                <a:gd name="connsiteY5-154" fmla="*/ 0 h 1467907"/>
                <a:gd name="connsiteX0-155" fmla="*/ 0 w 5544495"/>
                <a:gd name="connsiteY0-156" fmla="*/ 0 h 1467907"/>
                <a:gd name="connsiteX1-157" fmla="*/ 5544495 w 5544495"/>
                <a:gd name="connsiteY1-158" fmla="*/ 0 h 1467907"/>
                <a:gd name="connsiteX2-159" fmla="*/ 5544495 w 5544495"/>
                <a:gd name="connsiteY2-160" fmla="*/ 1153582 h 1467907"/>
                <a:gd name="connsiteX3-161" fmla="*/ 2742788 w 5544495"/>
                <a:gd name="connsiteY3-162" fmla="*/ 1467907 h 1467907"/>
                <a:gd name="connsiteX4-163" fmla="*/ 0 w 5544495"/>
                <a:gd name="connsiteY4-164" fmla="*/ 1153582 h 1467907"/>
                <a:gd name="connsiteX5-165" fmla="*/ 0 w 5544495"/>
                <a:gd name="connsiteY5-166" fmla="*/ 0 h 1467907"/>
                <a:gd name="connsiteX0-167" fmla="*/ 0 w 5544495"/>
                <a:gd name="connsiteY0-168" fmla="*/ 0 h 1467907"/>
                <a:gd name="connsiteX1-169" fmla="*/ 5544495 w 5544495"/>
                <a:gd name="connsiteY1-170" fmla="*/ 0 h 1467907"/>
                <a:gd name="connsiteX2-171" fmla="*/ 5544495 w 5544495"/>
                <a:gd name="connsiteY2-172" fmla="*/ 1153582 h 1467907"/>
                <a:gd name="connsiteX3-173" fmla="*/ 2742788 w 5544495"/>
                <a:gd name="connsiteY3-174" fmla="*/ 1467907 h 1467907"/>
                <a:gd name="connsiteX4-175" fmla="*/ 0 w 5544495"/>
                <a:gd name="connsiteY4-176" fmla="*/ 1153582 h 1467907"/>
                <a:gd name="connsiteX5-177" fmla="*/ 0 w 5544495"/>
                <a:gd name="connsiteY5-178" fmla="*/ 0 h 1467907"/>
                <a:gd name="connsiteX0-179" fmla="*/ 0 w 5544495"/>
                <a:gd name="connsiteY0-180" fmla="*/ 0 h 1467907"/>
                <a:gd name="connsiteX1-181" fmla="*/ 5544495 w 5544495"/>
                <a:gd name="connsiteY1-182" fmla="*/ 0 h 1467907"/>
                <a:gd name="connsiteX2-183" fmla="*/ 5544495 w 5544495"/>
                <a:gd name="connsiteY2-184" fmla="*/ 1153582 h 1467907"/>
                <a:gd name="connsiteX3-185" fmla="*/ 2742788 w 5544495"/>
                <a:gd name="connsiteY3-186" fmla="*/ 1467907 h 1467907"/>
                <a:gd name="connsiteX4-187" fmla="*/ 0 w 5544495"/>
                <a:gd name="connsiteY4-188" fmla="*/ 1153582 h 1467907"/>
                <a:gd name="connsiteX5-189" fmla="*/ 0 w 5544495"/>
                <a:gd name="connsiteY5-190" fmla="*/ 0 h 1467907"/>
                <a:gd name="connsiteX0-191" fmla="*/ 0 w 5544495"/>
                <a:gd name="connsiteY0-192" fmla="*/ 0 h 1467907"/>
                <a:gd name="connsiteX1-193" fmla="*/ 5544495 w 5544495"/>
                <a:gd name="connsiteY1-194" fmla="*/ 0 h 1467907"/>
                <a:gd name="connsiteX2-195" fmla="*/ 5544495 w 5544495"/>
                <a:gd name="connsiteY2-196" fmla="*/ 1153582 h 1467907"/>
                <a:gd name="connsiteX3-197" fmla="*/ 2742788 w 5544495"/>
                <a:gd name="connsiteY3-198" fmla="*/ 1467907 h 1467907"/>
                <a:gd name="connsiteX4-199" fmla="*/ 0 w 5544495"/>
                <a:gd name="connsiteY4-200" fmla="*/ 1153582 h 1467907"/>
                <a:gd name="connsiteX5-201" fmla="*/ 0 w 5544495"/>
                <a:gd name="connsiteY5-202" fmla="*/ 0 h 1467907"/>
                <a:gd name="connsiteX0-203" fmla="*/ 0 w 5544495"/>
                <a:gd name="connsiteY0-204" fmla="*/ 0 h 1667932"/>
                <a:gd name="connsiteX1-205" fmla="*/ 5544495 w 5544495"/>
                <a:gd name="connsiteY1-206" fmla="*/ 0 h 1667932"/>
                <a:gd name="connsiteX2-207" fmla="*/ 5544495 w 5544495"/>
                <a:gd name="connsiteY2-208" fmla="*/ 1153582 h 1667932"/>
                <a:gd name="connsiteX3-209" fmla="*/ 2785650 w 5544495"/>
                <a:gd name="connsiteY3-210" fmla="*/ 1667932 h 1667932"/>
                <a:gd name="connsiteX4-211" fmla="*/ 0 w 5544495"/>
                <a:gd name="connsiteY4-212" fmla="*/ 1153582 h 1667932"/>
                <a:gd name="connsiteX5-213" fmla="*/ 0 w 5544495"/>
                <a:gd name="connsiteY5-214" fmla="*/ 0 h 1667932"/>
                <a:gd name="connsiteX0-215" fmla="*/ 0 w 5544495"/>
                <a:gd name="connsiteY0-216" fmla="*/ 0 h 1482195"/>
                <a:gd name="connsiteX1-217" fmla="*/ 5544495 w 5544495"/>
                <a:gd name="connsiteY1-218" fmla="*/ 0 h 1482195"/>
                <a:gd name="connsiteX2-219" fmla="*/ 5544495 w 5544495"/>
                <a:gd name="connsiteY2-220" fmla="*/ 1153582 h 1482195"/>
                <a:gd name="connsiteX3-221" fmla="*/ 2714213 w 5544495"/>
                <a:gd name="connsiteY3-222" fmla="*/ 1482195 h 1482195"/>
                <a:gd name="connsiteX4-223" fmla="*/ 0 w 5544495"/>
                <a:gd name="connsiteY4-224" fmla="*/ 1153582 h 1482195"/>
                <a:gd name="connsiteX5-225" fmla="*/ 0 w 5544495"/>
                <a:gd name="connsiteY5-226" fmla="*/ 0 h 1482195"/>
                <a:gd name="connsiteX0-227" fmla="*/ 0 w 5544495"/>
                <a:gd name="connsiteY0-228" fmla="*/ 0 h 1482195"/>
                <a:gd name="connsiteX1-229" fmla="*/ 5544495 w 5544495"/>
                <a:gd name="connsiteY1-230" fmla="*/ 0 h 1482195"/>
                <a:gd name="connsiteX2-231" fmla="*/ 5544495 w 5544495"/>
                <a:gd name="connsiteY2-232" fmla="*/ 1153582 h 1482195"/>
                <a:gd name="connsiteX3-233" fmla="*/ 2714213 w 5544495"/>
                <a:gd name="connsiteY3-234" fmla="*/ 1482195 h 1482195"/>
                <a:gd name="connsiteX4-235" fmla="*/ 0 w 5544495"/>
                <a:gd name="connsiteY4-236" fmla="*/ 1153582 h 1482195"/>
                <a:gd name="connsiteX5-237" fmla="*/ 0 w 5544495"/>
                <a:gd name="connsiteY5-238" fmla="*/ 0 h 1482195"/>
                <a:gd name="connsiteX0-239" fmla="*/ 0 w 5544495"/>
                <a:gd name="connsiteY0-240" fmla="*/ 0 h 1482195"/>
                <a:gd name="connsiteX1-241" fmla="*/ 5544495 w 5544495"/>
                <a:gd name="connsiteY1-242" fmla="*/ 0 h 1482195"/>
                <a:gd name="connsiteX2-243" fmla="*/ 5544495 w 5544495"/>
                <a:gd name="connsiteY2-244" fmla="*/ 1153582 h 1482195"/>
                <a:gd name="connsiteX3-245" fmla="*/ 2714213 w 5544495"/>
                <a:gd name="connsiteY3-246" fmla="*/ 1482195 h 1482195"/>
                <a:gd name="connsiteX4-247" fmla="*/ 0 w 5544495"/>
                <a:gd name="connsiteY4-248" fmla="*/ 1153582 h 1482195"/>
                <a:gd name="connsiteX5-249" fmla="*/ 0 w 5544495"/>
                <a:gd name="connsiteY5-250" fmla="*/ 0 h 1482195"/>
                <a:gd name="connsiteX0-251" fmla="*/ 0 w 5544495"/>
                <a:gd name="connsiteY0-252" fmla="*/ 0 h 1482195"/>
                <a:gd name="connsiteX1-253" fmla="*/ 5544495 w 5544495"/>
                <a:gd name="connsiteY1-254" fmla="*/ 0 h 1482195"/>
                <a:gd name="connsiteX2-255" fmla="*/ 5544495 w 5544495"/>
                <a:gd name="connsiteY2-256" fmla="*/ 1153582 h 1482195"/>
                <a:gd name="connsiteX3-257" fmla="*/ 2714213 w 5544495"/>
                <a:gd name="connsiteY3-258" fmla="*/ 1482195 h 1482195"/>
                <a:gd name="connsiteX4-259" fmla="*/ 0 w 5544495"/>
                <a:gd name="connsiteY4-260" fmla="*/ 1153582 h 1482195"/>
                <a:gd name="connsiteX5-261" fmla="*/ 0 w 5544495"/>
                <a:gd name="connsiteY5-262" fmla="*/ 0 h 1482195"/>
                <a:gd name="connsiteX0-263" fmla="*/ 0 w 5544495"/>
                <a:gd name="connsiteY0-264" fmla="*/ 0 h 1482195"/>
                <a:gd name="connsiteX1-265" fmla="*/ 5544495 w 5544495"/>
                <a:gd name="connsiteY1-266" fmla="*/ 0 h 1482195"/>
                <a:gd name="connsiteX2-267" fmla="*/ 5544495 w 5544495"/>
                <a:gd name="connsiteY2-268" fmla="*/ 1153582 h 1482195"/>
                <a:gd name="connsiteX3-269" fmla="*/ 2714213 w 5544495"/>
                <a:gd name="connsiteY3-270" fmla="*/ 1482195 h 1482195"/>
                <a:gd name="connsiteX4-271" fmla="*/ 0 w 5544495"/>
                <a:gd name="connsiteY4-272" fmla="*/ 1153582 h 1482195"/>
                <a:gd name="connsiteX5-273" fmla="*/ 0 w 5544495"/>
                <a:gd name="connsiteY5-274" fmla="*/ 0 h 1482195"/>
                <a:gd name="connsiteX0-275" fmla="*/ 0 w 5544495"/>
                <a:gd name="connsiteY0-276" fmla="*/ 0 h 1482195"/>
                <a:gd name="connsiteX1-277" fmla="*/ 5544495 w 5544495"/>
                <a:gd name="connsiteY1-278" fmla="*/ 185738 h 1482195"/>
                <a:gd name="connsiteX2-279" fmla="*/ 5544495 w 5544495"/>
                <a:gd name="connsiteY2-280" fmla="*/ 1153582 h 1482195"/>
                <a:gd name="connsiteX3-281" fmla="*/ 2714213 w 5544495"/>
                <a:gd name="connsiteY3-282" fmla="*/ 1482195 h 1482195"/>
                <a:gd name="connsiteX4-283" fmla="*/ 0 w 5544495"/>
                <a:gd name="connsiteY4-284" fmla="*/ 1153582 h 1482195"/>
                <a:gd name="connsiteX5-285" fmla="*/ 0 w 5544495"/>
                <a:gd name="connsiteY5-286" fmla="*/ 0 h 1482195"/>
                <a:gd name="connsiteX0-287" fmla="*/ 0 w 5544495"/>
                <a:gd name="connsiteY0-288" fmla="*/ 0 h 1482195"/>
                <a:gd name="connsiteX1-289" fmla="*/ 5530207 w 5544495"/>
                <a:gd name="connsiteY1-290" fmla="*/ 28576 h 1482195"/>
                <a:gd name="connsiteX2-291" fmla="*/ 5544495 w 5544495"/>
                <a:gd name="connsiteY2-292" fmla="*/ 1153582 h 1482195"/>
                <a:gd name="connsiteX3-293" fmla="*/ 2714213 w 5544495"/>
                <a:gd name="connsiteY3-294" fmla="*/ 1482195 h 1482195"/>
                <a:gd name="connsiteX4-295" fmla="*/ 0 w 5544495"/>
                <a:gd name="connsiteY4-296" fmla="*/ 1153582 h 1482195"/>
                <a:gd name="connsiteX5-297" fmla="*/ 0 w 5544495"/>
                <a:gd name="connsiteY5-298" fmla="*/ 0 h 1482195"/>
                <a:gd name="connsiteX0-299" fmla="*/ 0 w 5544495"/>
                <a:gd name="connsiteY0-300" fmla="*/ 0 h 1482195"/>
                <a:gd name="connsiteX1-301" fmla="*/ 5530207 w 5544495"/>
                <a:gd name="connsiteY1-302" fmla="*/ 28576 h 1482195"/>
                <a:gd name="connsiteX2-303" fmla="*/ 5544495 w 5544495"/>
                <a:gd name="connsiteY2-304" fmla="*/ 1153582 h 1482195"/>
                <a:gd name="connsiteX3-305" fmla="*/ 2714213 w 5544495"/>
                <a:gd name="connsiteY3-306" fmla="*/ 1482195 h 1482195"/>
                <a:gd name="connsiteX4-307" fmla="*/ 0 w 5544495"/>
                <a:gd name="connsiteY4-308" fmla="*/ 1153582 h 1482195"/>
                <a:gd name="connsiteX5-309" fmla="*/ 0 w 5544495"/>
                <a:gd name="connsiteY5-310" fmla="*/ 0 h 1482195"/>
                <a:gd name="connsiteX0-311" fmla="*/ 0 w 5552432"/>
                <a:gd name="connsiteY0-312" fmla="*/ 0 h 1482195"/>
                <a:gd name="connsiteX1-313" fmla="*/ 5552432 w 5552432"/>
                <a:gd name="connsiteY1-314" fmla="*/ 25401 h 1482195"/>
                <a:gd name="connsiteX2-315" fmla="*/ 5544495 w 5552432"/>
                <a:gd name="connsiteY2-316" fmla="*/ 1153582 h 1482195"/>
                <a:gd name="connsiteX3-317" fmla="*/ 2714213 w 5552432"/>
                <a:gd name="connsiteY3-318" fmla="*/ 1482195 h 1482195"/>
                <a:gd name="connsiteX4-319" fmla="*/ 0 w 5552432"/>
                <a:gd name="connsiteY4-320" fmla="*/ 1153582 h 1482195"/>
                <a:gd name="connsiteX5-321" fmla="*/ 0 w 5552432"/>
                <a:gd name="connsiteY5-322" fmla="*/ 0 h 1482195"/>
                <a:gd name="connsiteX0-323" fmla="*/ 0 w 5552432"/>
                <a:gd name="connsiteY0-324" fmla="*/ 0 h 1482195"/>
                <a:gd name="connsiteX1-325" fmla="*/ 5552432 w 5552432"/>
                <a:gd name="connsiteY1-326" fmla="*/ 25401 h 1482195"/>
                <a:gd name="connsiteX2-327" fmla="*/ 5544495 w 5552432"/>
                <a:gd name="connsiteY2-328" fmla="*/ 1153582 h 1482195"/>
                <a:gd name="connsiteX3-329" fmla="*/ 2714213 w 5552432"/>
                <a:gd name="connsiteY3-330" fmla="*/ 1482195 h 1482195"/>
                <a:gd name="connsiteX4-331" fmla="*/ 0 w 5552432"/>
                <a:gd name="connsiteY4-332" fmla="*/ 1153582 h 1482195"/>
                <a:gd name="connsiteX5-333" fmla="*/ 0 w 5552432"/>
                <a:gd name="connsiteY5-334" fmla="*/ 0 h 1482195"/>
                <a:gd name="connsiteX0-335" fmla="*/ 0 w 5552432"/>
                <a:gd name="connsiteY0-336" fmla="*/ 0 h 1482195"/>
                <a:gd name="connsiteX1-337" fmla="*/ 5552432 w 5552432"/>
                <a:gd name="connsiteY1-338" fmla="*/ 25401 h 1482195"/>
                <a:gd name="connsiteX2-339" fmla="*/ 5544495 w 5552432"/>
                <a:gd name="connsiteY2-340" fmla="*/ 1153582 h 1482195"/>
                <a:gd name="connsiteX3-341" fmla="*/ 2714213 w 5552432"/>
                <a:gd name="connsiteY3-342" fmla="*/ 1482195 h 1482195"/>
                <a:gd name="connsiteX4-343" fmla="*/ 0 w 5552432"/>
                <a:gd name="connsiteY4-344" fmla="*/ 1153582 h 1482195"/>
                <a:gd name="connsiteX5-345" fmla="*/ 0 w 5552432"/>
                <a:gd name="connsiteY5-346" fmla="*/ 0 h 1482195"/>
                <a:gd name="connsiteX0-347" fmla="*/ 0 w 5552432"/>
                <a:gd name="connsiteY0-348" fmla="*/ 0 h 1482195"/>
                <a:gd name="connsiteX1-349" fmla="*/ 5552432 w 5552432"/>
                <a:gd name="connsiteY1-350" fmla="*/ 25401 h 1482195"/>
                <a:gd name="connsiteX2-351" fmla="*/ 5544495 w 5552432"/>
                <a:gd name="connsiteY2-352" fmla="*/ 1153582 h 1482195"/>
                <a:gd name="connsiteX3-353" fmla="*/ 2714213 w 5552432"/>
                <a:gd name="connsiteY3-354" fmla="*/ 1482195 h 1482195"/>
                <a:gd name="connsiteX4-355" fmla="*/ 0 w 5552432"/>
                <a:gd name="connsiteY4-356" fmla="*/ 1153582 h 1482195"/>
                <a:gd name="connsiteX5-357" fmla="*/ 0 w 5552432"/>
                <a:gd name="connsiteY5-358" fmla="*/ 0 h 1482195"/>
                <a:gd name="connsiteX0-359" fmla="*/ 0 w 5552432"/>
                <a:gd name="connsiteY0-360" fmla="*/ 0 h 1482195"/>
                <a:gd name="connsiteX1-361" fmla="*/ 5552432 w 5552432"/>
                <a:gd name="connsiteY1-362" fmla="*/ 25401 h 1482195"/>
                <a:gd name="connsiteX2-363" fmla="*/ 5544495 w 5552432"/>
                <a:gd name="connsiteY2-364" fmla="*/ 1153582 h 1482195"/>
                <a:gd name="connsiteX3-365" fmla="*/ 2714213 w 5552432"/>
                <a:gd name="connsiteY3-366" fmla="*/ 1482195 h 1482195"/>
                <a:gd name="connsiteX4-367" fmla="*/ 0 w 5552432"/>
                <a:gd name="connsiteY4-368" fmla="*/ 1153582 h 1482195"/>
                <a:gd name="connsiteX5-369" fmla="*/ 0 w 5552432"/>
                <a:gd name="connsiteY5-370" fmla="*/ 0 h 1482195"/>
                <a:gd name="connsiteX0-371" fmla="*/ 0 w 5552432"/>
                <a:gd name="connsiteY0-372" fmla="*/ 0 h 1482195"/>
                <a:gd name="connsiteX1-373" fmla="*/ 5552432 w 5552432"/>
                <a:gd name="connsiteY1-374" fmla="*/ 25401 h 1482195"/>
                <a:gd name="connsiteX2-375" fmla="*/ 5544495 w 5552432"/>
                <a:gd name="connsiteY2-376" fmla="*/ 1153582 h 1482195"/>
                <a:gd name="connsiteX3-377" fmla="*/ 2714213 w 5552432"/>
                <a:gd name="connsiteY3-378" fmla="*/ 1482195 h 1482195"/>
                <a:gd name="connsiteX4-379" fmla="*/ 0 w 5552432"/>
                <a:gd name="connsiteY4-380" fmla="*/ 1153582 h 1482195"/>
                <a:gd name="connsiteX5-381" fmla="*/ 0 w 5552432"/>
                <a:gd name="connsiteY5-382" fmla="*/ 0 h 1482195"/>
                <a:gd name="connsiteX0-383" fmla="*/ 0 w 5557784"/>
                <a:gd name="connsiteY0-384" fmla="*/ 0 h 1482195"/>
                <a:gd name="connsiteX1-385" fmla="*/ 5552432 w 5557784"/>
                <a:gd name="connsiteY1-386" fmla="*/ 25401 h 1482195"/>
                <a:gd name="connsiteX2-387" fmla="*/ 5557342 w 5557784"/>
                <a:gd name="connsiteY2-388" fmla="*/ 648615 h 1482195"/>
                <a:gd name="connsiteX3-389" fmla="*/ 2714213 w 5557784"/>
                <a:gd name="connsiteY3-390" fmla="*/ 1482195 h 1482195"/>
                <a:gd name="connsiteX4-391" fmla="*/ 0 w 5557784"/>
                <a:gd name="connsiteY4-392" fmla="*/ 1153582 h 1482195"/>
                <a:gd name="connsiteX5-393" fmla="*/ 0 w 5557784"/>
                <a:gd name="connsiteY5-394" fmla="*/ 0 h 1482195"/>
                <a:gd name="connsiteX0-395" fmla="*/ 0 w 5557784"/>
                <a:gd name="connsiteY0-396" fmla="*/ 0 h 1482195"/>
                <a:gd name="connsiteX1-397" fmla="*/ 5552432 w 5557784"/>
                <a:gd name="connsiteY1-398" fmla="*/ 25401 h 1482195"/>
                <a:gd name="connsiteX2-399" fmla="*/ 5557342 w 5557784"/>
                <a:gd name="connsiteY2-400" fmla="*/ 648615 h 1482195"/>
                <a:gd name="connsiteX3-401" fmla="*/ 2714213 w 5557784"/>
                <a:gd name="connsiteY3-402" fmla="*/ 1482195 h 1482195"/>
                <a:gd name="connsiteX4-403" fmla="*/ 0 w 5557784"/>
                <a:gd name="connsiteY4-404" fmla="*/ 594024 h 1482195"/>
                <a:gd name="connsiteX5-405" fmla="*/ 0 w 5557784"/>
                <a:gd name="connsiteY5-406" fmla="*/ 0 h 1482195"/>
                <a:gd name="connsiteX0-407" fmla="*/ 0 w 5557784"/>
                <a:gd name="connsiteY0-408" fmla="*/ 0 h 908990"/>
                <a:gd name="connsiteX1-409" fmla="*/ 5552432 w 5557784"/>
                <a:gd name="connsiteY1-410" fmla="*/ 25401 h 908990"/>
                <a:gd name="connsiteX2-411" fmla="*/ 5557342 w 5557784"/>
                <a:gd name="connsiteY2-412" fmla="*/ 648615 h 908990"/>
                <a:gd name="connsiteX3-413" fmla="*/ 2739905 w 5557784"/>
                <a:gd name="connsiteY3-414" fmla="*/ 908990 h 908990"/>
                <a:gd name="connsiteX4-415" fmla="*/ 0 w 5557784"/>
                <a:gd name="connsiteY4-416" fmla="*/ 594024 h 908990"/>
                <a:gd name="connsiteX5-417" fmla="*/ 0 w 5557784"/>
                <a:gd name="connsiteY5-418" fmla="*/ 0 h 908990"/>
                <a:gd name="connsiteX0-419" fmla="*/ 0 w 5557784"/>
                <a:gd name="connsiteY0-420" fmla="*/ 0 h 990876"/>
                <a:gd name="connsiteX1-421" fmla="*/ 5552432 w 5557784"/>
                <a:gd name="connsiteY1-422" fmla="*/ 25401 h 990876"/>
                <a:gd name="connsiteX2-423" fmla="*/ 5557342 w 5557784"/>
                <a:gd name="connsiteY2-424" fmla="*/ 648615 h 990876"/>
                <a:gd name="connsiteX3-425" fmla="*/ 2752751 w 5557784"/>
                <a:gd name="connsiteY3-426" fmla="*/ 990876 h 990876"/>
                <a:gd name="connsiteX4-427" fmla="*/ 0 w 5557784"/>
                <a:gd name="connsiteY4-428" fmla="*/ 594024 h 990876"/>
                <a:gd name="connsiteX5-429" fmla="*/ 0 w 5557784"/>
                <a:gd name="connsiteY5-430" fmla="*/ 0 h 990876"/>
                <a:gd name="connsiteX0-431" fmla="*/ 0 w 5557784"/>
                <a:gd name="connsiteY0-432" fmla="*/ 0 h 881694"/>
                <a:gd name="connsiteX1-433" fmla="*/ 5552432 w 5557784"/>
                <a:gd name="connsiteY1-434" fmla="*/ 25401 h 881694"/>
                <a:gd name="connsiteX2-435" fmla="*/ 5557342 w 5557784"/>
                <a:gd name="connsiteY2-436" fmla="*/ 648615 h 881694"/>
                <a:gd name="connsiteX3-437" fmla="*/ 2759174 w 5557784"/>
                <a:gd name="connsiteY3-438" fmla="*/ 881694 h 881694"/>
                <a:gd name="connsiteX4-439" fmla="*/ 0 w 5557784"/>
                <a:gd name="connsiteY4-440" fmla="*/ 594024 h 881694"/>
                <a:gd name="connsiteX5-441" fmla="*/ 0 w 5557784"/>
                <a:gd name="connsiteY5-442" fmla="*/ 0 h 881694"/>
                <a:gd name="connsiteX0-443" fmla="*/ 0 w 5557784"/>
                <a:gd name="connsiteY0-444" fmla="*/ 0 h 887616"/>
                <a:gd name="connsiteX1-445" fmla="*/ 5552432 w 5557784"/>
                <a:gd name="connsiteY1-446" fmla="*/ 25401 h 887616"/>
                <a:gd name="connsiteX2-447" fmla="*/ 5557342 w 5557784"/>
                <a:gd name="connsiteY2-448" fmla="*/ 648615 h 887616"/>
                <a:gd name="connsiteX3-449" fmla="*/ 2759174 w 5557784"/>
                <a:gd name="connsiteY3-450" fmla="*/ 881694 h 887616"/>
                <a:gd name="connsiteX4-451" fmla="*/ 0 w 5557784"/>
                <a:gd name="connsiteY4-452" fmla="*/ 594024 h 887616"/>
                <a:gd name="connsiteX5-453" fmla="*/ 0 w 5557784"/>
                <a:gd name="connsiteY5-454" fmla="*/ 0 h 887616"/>
                <a:gd name="connsiteX0-455" fmla="*/ 0 w 5557784"/>
                <a:gd name="connsiteY0-456" fmla="*/ 0 h 904961"/>
                <a:gd name="connsiteX1-457" fmla="*/ 5552432 w 5557784"/>
                <a:gd name="connsiteY1-458" fmla="*/ 25401 h 904961"/>
                <a:gd name="connsiteX2-459" fmla="*/ 5557342 w 5557784"/>
                <a:gd name="connsiteY2-460" fmla="*/ 648615 h 904961"/>
                <a:gd name="connsiteX3-461" fmla="*/ 2759174 w 5557784"/>
                <a:gd name="connsiteY3-462" fmla="*/ 881694 h 904961"/>
                <a:gd name="connsiteX4-463" fmla="*/ 0 w 5557784"/>
                <a:gd name="connsiteY4-464" fmla="*/ 594024 h 904961"/>
                <a:gd name="connsiteX5-465" fmla="*/ 0 w 5557784"/>
                <a:gd name="connsiteY5-466" fmla="*/ 0 h 904961"/>
                <a:gd name="connsiteX0-467" fmla="*/ 0 w 5557784"/>
                <a:gd name="connsiteY0-468" fmla="*/ 0 h 701534"/>
                <a:gd name="connsiteX1-469" fmla="*/ 5552432 w 5557784"/>
                <a:gd name="connsiteY1-470" fmla="*/ 25401 h 701534"/>
                <a:gd name="connsiteX2-471" fmla="*/ 5557342 w 5557784"/>
                <a:gd name="connsiteY2-472" fmla="*/ 648615 h 701534"/>
                <a:gd name="connsiteX3-473" fmla="*/ 0 w 5557784"/>
                <a:gd name="connsiteY3-474" fmla="*/ 594024 h 701534"/>
                <a:gd name="connsiteX4-475" fmla="*/ 0 w 5557784"/>
                <a:gd name="connsiteY4-476" fmla="*/ 0 h 701534"/>
                <a:gd name="connsiteX0-477" fmla="*/ 0 w 5557784"/>
                <a:gd name="connsiteY0-478" fmla="*/ 0 h 858241"/>
                <a:gd name="connsiteX1-479" fmla="*/ 5552432 w 5557784"/>
                <a:gd name="connsiteY1-480" fmla="*/ 25401 h 858241"/>
                <a:gd name="connsiteX2-481" fmla="*/ 5557342 w 5557784"/>
                <a:gd name="connsiteY2-482" fmla="*/ 648615 h 858241"/>
                <a:gd name="connsiteX3-483" fmla="*/ 0 w 5557784"/>
                <a:gd name="connsiteY3-484" fmla="*/ 594024 h 858241"/>
                <a:gd name="connsiteX4-485" fmla="*/ 0 w 5557784"/>
                <a:gd name="connsiteY4-486" fmla="*/ 0 h 858241"/>
                <a:gd name="connsiteX0-487" fmla="*/ 0 w 5557784"/>
                <a:gd name="connsiteY0-488" fmla="*/ 0 h 928458"/>
                <a:gd name="connsiteX1-489" fmla="*/ 5552432 w 5557784"/>
                <a:gd name="connsiteY1-490" fmla="*/ 25401 h 928458"/>
                <a:gd name="connsiteX2-491" fmla="*/ 5557342 w 5557784"/>
                <a:gd name="connsiteY2-492" fmla="*/ 648615 h 928458"/>
                <a:gd name="connsiteX3-493" fmla="*/ 0 w 5557784"/>
                <a:gd name="connsiteY3-494" fmla="*/ 594024 h 928458"/>
                <a:gd name="connsiteX4-495" fmla="*/ 0 w 5557784"/>
                <a:gd name="connsiteY4-496" fmla="*/ 0 h 928458"/>
                <a:gd name="connsiteX0-497" fmla="*/ 0 w 5557784"/>
                <a:gd name="connsiteY0-498" fmla="*/ 0 h 1044258"/>
                <a:gd name="connsiteX1-499" fmla="*/ 5552432 w 5557784"/>
                <a:gd name="connsiteY1-500" fmla="*/ 25401 h 1044258"/>
                <a:gd name="connsiteX2-501" fmla="*/ 5557342 w 5557784"/>
                <a:gd name="connsiteY2-502" fmla="*/ 648615 h 1044258"/>
                <a:gd name="connsiteX3-503" fmla="*/ 0 w 5557784"/>
                <a:gd name="connsiteY3-504" fmla="*/ 594024 h 1044258"/>
                <a:gd name="connsiteX4-505" fmla="*/ 0 w 5557784"/>
                <a:gd name="connsiteY4-506" fmla="*/ 0 h 1044258"/>
                <a:gd name="connsiteX0-507" fmla="*/ 0 w 5557784"/>
                <a:gd name="connsiteY0-508" fmla="*/ 0 h 1027671"/>
                <a:gd name="connsiteX1-509" fmla="*/ 5552432 w 5557784"/>
                <a:gd name="connsiteY1-510" fmla="*/ 25401 h 1027671"/>
                <a:gd name="connsiteX2-511" fmla="*/ 5557342 w 5557784"/>
                <a:gd name="connsiteY2-512" fmla="*/ 648615 h 1027671"/>
                <a:gd name="connsiteX3-513" fmla="*/ 0 w 5557784"/>
                <a:gd name="connsiteY3-514" fmla="*/ 594024 h 1027671"/>
                <a:gd name="connsiteX4-515" fmla="*/ 0 w 5557784"/>
                <a:gd name="connsiteY4-516" fmla="*/ 0 h 1027671"/>
                <a:gd name="connsiteX0-517" fmla="*/ 0 w 5557784"/>
                <a:gd name="connsiteY0-518" fmla="*/ 0 h 1066627"/>
                <a:gd name="connsiteX1-519" fmla="*/ 5552432 w 5557784"/>
                <a:gd name="connsiteY1-520" fmla="*/ 25401 h 1066627"/>
                <a:gd name="connsiteX2-521" fmla="*/ 5557342 w 5557784"/>
                <a:gd name="connsiteY2-522" fmla="*/ 648615 h 1066627"/>
                <a:gd name="connsiteX3-523" fmla="*/ 0 w 5557784"/>
                <a:gd name="connsiteY3-524" fmla="*/ 594024 h 1066627"/>
                <a:gd name="connsiteX4-525" fmla="*/ 0 w 5557784"/>
                <a:gd name="connsiteY4-526" fmla="*/ 0 h 1066627"/>
                <a:gd name="connsiteX0-527" fmla="*/ 0 w 5557784"/>
                <a:gd name="connsiteY0-528" fmla="*/ 0 h 1044258"/>
                <a:gd name="connsiteX1-529" fmla="*/ 5552432 w 5557784"/>
                <a:gd name="connsiteY1-530" fmla="*/ 25401 h 1044258"/>
                <a:gd name="connsiteX2-531" fmla="*/ 5557342 w 5557784"/>
                <a:gd name="connsiteY2-532" fmla="*/ 648615 h 1044258"/>
                <a:gd name="connsiteX3-533" fmla="*/ 0 w 5557784"/>
                <a:gd name="connsiteY3-534" fmla="*/ 594024 h 1044258"/>
                <a:gd name="connsiteX4-535" fmla="*/ 0 w 5557784"/>
                <a:gd name="connsiteY4-536" fmla="*/ 0 h 1044258"/>
                <a:gd name="connsiteX0-537" fmla="*/ 0 w 5557784"/>
                <a:gd name="connsiteY0-538" fmla="*/ 0 h 1006741"/>
                <a:gd name="connsiteX1-539" fmla="*/ 5552432 w 5557784"/>
                <a:gd name="connsiteY1-540" fmla="*/ 25401 h 1006741"/>
                <a:gd name="connsiteX2-541" fmla="*/ 5557342 w 5557784"/>
                <a:gd name="connsiteY2-542" fmla="*/ 580376 h 1006741"/>
                <a:gd name="connsiteX3-543" fmla="*/ 0 w 5557784"/>
                <a:gd name="connsiteY3-544" fmla="*/ 594024 h 1006741"/>
                <a:gd name="connsiteX4-545" fmla="*/ 0 w 5557784"/>
                <a:gd name="connsiteY4-546" fmla="*/ 0 h 1006741"/>
                <a:gd name="connsiteX0-547" fmla="*/ 0 w 5557784"/>
                <a:gd name="connsiteY0-548" fmla="*/ 0 h 1001456"/>
                <a:gd name="connsiteX1-549" fmla="*/ 5552432 w 5557784"/>
                <a:gd name="connsiteY1-550" fmla="*/ 25401 h 1001456"/>
                <a:gd name="connsiteX2-551" fmla="*/ 5557342 w 5557784"/>
                <a:gd name="connsiteY2-552" fmla="*/ 580376 h 1001456"/>
                <a:gd name="connsiteX3-553" fmla="*/ 0 w 5557784"/>
                <a:gd name="connsiteY3-554" fmla="*/ 594024 h 1001456"/>
                <a:gd name="connsiteX4-555" fmla="*/ 0 w 5557784"/>
                <a:gd name="connsiteY4-556" fmla="*/ 0 h 1001456"/>
                <a:gd name="connsiteX0-557" fmla="*/ 0 w 5557784"/>
                <a:gd name="connsiteY0-558" fmla="*/ 0 h 1021546"/>
                <a:gd name="connsiteX1-559" fmla="*/ 5552432 w 5557784"/>
                <a:gd name="connsiteY1-560" fmla="*/ 25401 h 1021546"/>
                <a:gd name="connsiteX2-561" fmla="*/ 5557342 w 5557784"/>
                <a:gd name="connsiteY2-562" fmla="*/ 580376 h 1021546"/>
                <a:gd name="connsiteX3-563" fmla="*/ 0 w 5557784"/>
                <a:gd name="connsiteY3-564" fmla="*/ 594024 h 1021546"/>
                <a:gd name="connsiteX4-565" fmla="*/ 0 w 5557784"/>
                <a:gd name="connsiteY4-566" fmla="*/ 0 h 1021546"/>
                <a:gd name="connsiteX0-567" fmla="*/ 0 w 5557784"/>
                <a:gd name="connsiteY0-568" fmla="*/ 0 h 981931"/>
                <a:gd name="connsiteX1-569" fmla="*/ 5552432 w 5557784"/>
                <a:gd name="connsiteY1-570" fmla="*/ 25401 h 981931"/>
                <a:gd name="connsiteX2-571" fmla="*/ 5557342 w 5557784"/>
                <a:gd name="connsiteY2-572" fmla="*/ 580376 h 981931"/>
                <a:gd name="connsiteX3-573" fmla="*/ 0 w 5557784"/>
                <a:gd name="connsiteY3-574" fmla="*/ 594024 h 981931"/>
                <a:gd name="connsiteX4-575" fmla="*/ 0 w 5557784"/>
                <a:gd name="connsiteY4-576" fmla="*/ 0 h 981931"/>
                <a:gd name="connsiteX0-577" fmla="*/ 0 w 5557784"/>
                <a:gd name="connsiteY0-578" fmla="*/ 0 h 996520"/>
                <a:gd name="connsiteX1-579" fmla="*/ 5552432 w 5557784"/>
                <a:gd name="connsiteY1-580" fmla="*/ 25401 h 996520"/>
                <a:gd name="connsiteX2-581" fmla="*/ 5557342 w 5557784"/>
                <a:gd name="connsiteY2-582" fmla="*/ 580376 h 996520"/>
                <a:gd name="connsiteX3-583" fmla="*/ 0 w 5557784"/>
                <a:gd name="connsiteY3-584" fmla="*/ 594024 h 996520"/>
                <a:gd name="connsiteX4-585" fmla="*/ 0 w 5557784"/>
                <a:gd name="connsiteY4-586" fmla="*/ 0 h 996520"/>
                <a:gd name="connsiteX0-587" fmla="*/ 0 w 5557342"/>
                <a:gd name="connsiteY0-588" fmla="*/ 0 h 996520"/>
                <a:gd name="connsiteX1-589" fmla="*/ 5552432 w 5557342"/>
                <a:gd name="connsiteY1-590" fmla="*/ 25401 h 996520"/>
                <a:gd name="connsiteX2-591" fmla="*/ 5557342 w 5557342"/>
                <a:gd name="connsiteY2-592" fmla="*/ 580376 h 996520"/>
                <a:gd name="connsiteX3-593" fmla="*/ 0 w 5557342"/>
                <a:gd name="connsiteY3-594" fmla="*/ 594024 h 996520"/>
                <a:gd name="connsiteX4-595" fmla="*/ 0 w 5557342"/>
                <a:gd name="connsiteY4-596" fmla="*/ 0 h 996520"/>
                <a:gd name="connsiteX0-597" fmla="*/ 0 w 5557342"/>
                <a:gd name="connsiteY0-598" fmla="*/ 0 h 970369"/>
                <a:gd name="connsiteX1-599" fmla="*/ 5552432 w 5557342"/>
                <a:gd name="connsiteY1-600" fmla="*/ 25401 h 970369"/>
                <a:gd name="connsiteX2-601" fmla="*/ 5557342 w 5557342"/>
                <a:gd name="connsiteY2-602" fmla="*/ 580376 h 970369"/>
                <a:gd name="connsiteX3-603" fmla="*/ 0 w 5557342"/>
                <a:gd name="connsiteY3-604" fmla="*/ 594024 h 970369"/>
                <a:gd name="connsiteX4-605" fmla="*/ 0 w 5557342"/>
                <a:gd name="connsiteY4-606" fmla="*/ 0 h 970369"/>
                <a:gd name="connsiteX0-607" fmla="*/ 0 w 5557342"/>
                <a:gd name="connsiteY0-608" fmla="*/ 0 h 975538"/>
                <a:gd name="connsiteX1-609" fmla="*/ 5552432 w 5557342"/>
                <a:gd name="connsiteY1-610" fmla="*/ 25401 h 975538"/>
                <a:gd name="connsiteX2-611" fmla="*/ 5557342 w 5557342"/>
                <a:gd name="connsiteY2-612" fmla="*/ 580376 h 975538"/>
                <a:gd name="connsiteX3-613" fmla="*/ 0 w 5557342"/>
                <a:gd name="connsiteY3-614" fmla="*/ 594024 h 975538"/>
                <a:gd name="connsiteX4-615" fmla="*/ 0 w 5557342"/>
                <a:gd name="connsiteY4-616" fmla="*/ 0 h 975538"/>
                <a:gd name="connsiteX0-617" fmla="*/ 0 w 5557342"/>
                <a:gd name="connsiteY0-618" fmla="*/ 0 h 985970"/>
                <a:gd name="connsiteX1-619" fmla="*/ 5552432 w 5557342"/>
                <a:gd name="connsiteY1-620" fmla="*/ 25401 h 985970"/>
                <a:gd name="connsiteX2-621" fmla="*/ 5557342 w 5557342"/>
                <a:gd name="connsiteY2-622" fmla="*/ 580376 h 985970"/>
                <a:gd name="connsiteX3-623" fmla="*/ 0 w 5557342"/>
                <a:gd name="connsiteY3-624" fmla="*/ 594024 h 985970"/>
                <a:gd name="connsiteX4-625" fmla="*/ 0 w 5557342"/>
                <a:gd name="connsiteY4-626" fmla="*/ 0 h 985970"/>
                <a:gd name="connsiteX0-627" fmla="*/ 0 w 5557342"/>
                <a:gd name="connsiteY0-628" fmla="*/ 0 h 980739"/>
                <a:gd name="connsiteX1-629" fmla="*/ 5552432 w 5557342"/>
                <a:gd name="connsiteY1-630" fmla="*/ 25401 h 980739"/>
                <a:gd name="connsiteX2-631" fmla="*/ 5557342 w 5557342"/>
                <a:gd name="connsiteY2-632" fmla="*/ 580376 h 980739"/>
                <a:gd name="connsiteX3-633" fmla="*/ 0 w 5557342"/>
                <a:gd name="connsiteY3-634" fmla="*/ 594024 h 980739"/>
                <a:gd name="connsiteX4-635" fmla="*/ 0 w 5557342"/>
                <a:gd name="connsiteY4-636" fmla="*/ 0 h 980739"/>
                <a:gd name="connsiteX0-637" fmla="*/ 0 w 5554106"/>
                <a:gd name="connsiteY0-638" fmla="*/ 0 h 943855"/>
                <a:gd name="connsiteX1-639" fmla="*/ 5552432 w 5554106"/>
                <a:gd name="connsiteY1-640" fmla="*/ 25401 h 943855"/>
                <a:gd name="connsiteX2-641" fmla="*/ 5554106 w 5554106"/>
                <a:gd name="connsiteY2-642" fmla="*/ 504749 h 943855"/>
                <a:gd name="connsiteX3-643" fmla="*/ 0 w 5554106"/>
                <a:gd name="connsiteY3-644" fmla="*/ 594024 h 943855"/>
                <a:gd name="connsiteX4-645" fmla="*/ 0 w 5554106"/>
                <a:gd name="connsiteY4-646" fmla="*/ 0 h 943855"/>
                <a:gd name="connsiteX0-647" fmla="*/ 0 w 5563813"/>
                <a:gd name="connsiteY0-648" fmla="*/ 0 h 1221311"/>
                <a:gd name="connsiteX1-649" fmla="*/ 5552432 w 5563813"/>
                <a:gd name="connsiteY1-650" fmla="*/ 25401 h 1221311"/>
                <a:gd name="connsiteX2-651" fmla="*/ 5563813 w 5563813"/>
                <a:gd name="connsiteY2-652" fmla="*/ 958512 h 1221311"/>
                <a:gd name="connsiteX3-653" fmla="*/ 0 w 5563813"/>
                <a:gd name="connsiteY3-654" fmla="*/ 594024 h 1221311"/>
                <a:gd name="connsiteX4-655" fmla="*/ 0 w 5563813"/>
                <a:gd name="connsiteY4-656" fmla="*/ 0 h 1221311"/>
                <a:gd name="connsiteX0-657" fmla="*/ 0 w 5557341"/>
                <a:gd name="connsiteY0-658" fmla="*/ 0 h 950257"/>
                <a:gd name="connsiteX1-659" fmla="*/ 5552432 w 5557341"/>
                <a:gd name="connsiteY1-660" fmla="*/ 25401 h 950257"/>
                <a:gd name="connsiteX2-661" fmla="*/ 5557341 w 5557341"/>
                <a:gd name="connsiteY2-662" fmla="*/ 518500 h 950257"/>
                <a:gd name="connsiteX3-663" fmla="*/ 0 w 5557341"/>
                <a:gd name="connsiteY3-664" fmla="*/ 594024 h 950257"/>
                <a:gd name="connsiteX4-665" fmla="*/ 0 w 5557341"/>
                <a:gd name="connsiteY4-666" fmla="*/ 0 h 950257"/>
                <a:gd name="connsiteX0-667" fmla="*/ 0 w 5557341"/>
                <a:gd name="connsiteY0-668" fmla="*/ 0 h 965264"/>
                <a:gd name="connsiteX1-669" fmla="*/ 5552432 w 5557341"/>
                <a:gd name="connsiteY1-670" fmla="*/ 25401 h 965264"/>
                <a:gd name="connsiteX2-671" fmla="*/ 5557341 w 5557341"/>
                <a:gd name="connsiteY2-672" fmla="*/ 518500 h 965264"/>
                <a:gd name="connsiteX3-673" fmla="*/ 0 w 5557341"/>
                <a:gd name="connsiteY3-674" fmla="*/ 594024 h 965264"/>
                <a:gd name="connsiteX4-675" fmla="*/ 0 w 5557341"/>
                <a:gd name="connsiteY4-676" fmla="*/ 0 h 965264"/>
                <a:gd name="connsiteX0-677" fmla="*/ 0 w 5557341"/>
                <a:gd name="connsiteY0-678" fmla="*/ 0 h 918944"/>
                <a:gd name="connsiteX1-679" fmla="*/ 5552432 w 5557341"/>
                <a:gd name="connsiteY1-680" fmla="*/ 25401 h 918944"/>
                <a:gd name="connsiteX2-681" fmla="*/ 5557341 w 5557341"/>
                <a:gd name="connsiteY2-682" fmla="*/ 518500 h 918944"/>
                <a:gd name="connsiteX3-683" fmla="*/ 0 w 5557341"/>
                <a:gd name="connsiteY3-684" fmla="*/ 497771 h 918944"/>
                <a:gd name="connsiteX4-685" fmla="*/ 0 w 5557341"/>
                <a:gd name="connsiteY4-686" fmla="*/ 0 h 918944"/>
                <a:gd name="connsiteX0-687" fmla="*/ 0 w 5557341"/>
                <a:gd name="connsiteY0-688" fmla="*/ 0 h 968570"/>
                <a:gd name="connsiteX1-689" fmla="*/ 5552432 w 5557341"/>
                <a:gd name="connsiteY1-690" fmla="*/ 25401 h 968570"/>
                <a:gd name="connsiteX2-691" fmla="*/ 5557341 w 5557341"/>
                <a:gd name="connsiteY2-692" fmla="*/ 518500 h 968570"/>
                <a:gd name="connsiteX3-693" fmla="*/ 0 w 5557341"/>
                <a:gd name="connsiteY3-694" fmla="*/ 497771 h 968570"/>
                <a:gd name="connsiteX4-695" fmla="*/ 0 w 5557341"/>
                <a:gd name="connsiteY4-696" fmla="*/ 0 h 968570"/>
                <a:gd name="connsiteX0-697" fmla="*/ 0 w 5557341"/>
                <a:gd name="connsiteY0-698" fmla="*/ 0 h 973712"/>
                <a:gd name="connsiteX1-699" fmla="*/ 5552432 w 5557341"/>
                <a:gd name="connsiteY1-700" fmla="*/ 25401 h 973712"/>
                <a:gd name="connsiteX2-701" fmla="*/ 5557341 w 5557341"/>
                <a:gd name="connsiteY2-702" fmla="*/ 518500 h 973712"/>
                <a:gd name="connsiteX3-703" fmla="*/ 0 w 5557341"/>
                <a:gd name="connsiteY3-704" fmla="*/ 497771 h 973712"/>
                <a:gd name="connsiteX4-705" fmla="*/ 0 w 5557341"/>
                <a:gd name="connsiteY4-706" fmla="*/ 0 h 973712"/>
                <a:gd name="connsiteX0-707" fmla="*/ 0 w 5557341"/>
                <a:gd name="connsiteY0-708" fmla="*/ 0 h 960913"/>
                <a:gd name="connsiteX1-709" fmla="*/ 5552432 w 5557341"/>
                <a:gd name="connsiteY1-710" fmla="*/ 25401 h 960913"/>
                <a:gd name="connsiteX2-711" fmla="*/ 5557341 w 5557341"/>
                <a:gd name="connsiteY2-712" fmla="*/ 518500 h 960913"/>
                <a:gd name="connsiteX3-713" fmla="*/ 0 w 5557341"/>
                <a:gd name="connsiteY3-714" fmla="*/ 497771 h 960913"/>
                <a:gd name="connsiteX4-715" fmla="*/ 0 w 5557341"/>
                <a:gd name="connsiteY4-716" fmla="*/ 0 h 960913"/>
                <a:gd name="connsiteX0-717" fmla="*/ 0 w 5557341"/>
                <a:gd name="connsiteY0-718" fmla="*/ 0 h 960913"/>
                <a:gd name="connsiteX1-719" fmla="*/ 5552432 w 5557341"/>
                <a:gd name="connsiteY1-720" fmla="*/ 25401 h 960913"/>
                <a:gd name="connsiteX2-721" fmla="*/ 5557341 w 5557341"/>
                <a:gd name="connsiteY2-722" fmla="*/ 518500 h 960913"/>
                <a:gd name="connsiteX3-723" fmla="*/ 0 w 5557341"/>
                <a:gd name="connsiteY3-724" fmla="*/ 497771 h 960913"/>
                <a:gd name="connsiteX4-725" fmla="*/ 0 w 5557341"/>
                <a:gd name="connsiteY4-726" fmla="*/ 0 h 960913"/>
                <a:gd name="connsiteX0-727" fmla="*/ 0 w 5557341"/>
                <a:gd name="connsiteY0-728" fmla="*/ 0 h 960913"/>
                <a:gd name="connsiteX1-729" fmla="*/ 5552432 w 5557341"/>
                <a:gd name="connsiteY1-730" fmla="*/ 25401 h 960913"/>
                <a:gd name="connsiteX2-731" fmla="*/ 5557341 w 5557341"/>
                <a:gd name="connsiteY2-732" fmla="*/ 518500 h 960913"/>
                <a:gd name="connsiteX3-733" fmla="*/ 0 w 5557341"/>
                <a:gd name="connsiteY3-734" fmla="*/ 497771 h 960913"/>
                <a:gd name="connsiteX4-735" fmla="*/ 0 w 5557341"/>
                <a:gd name="connsiteY4-736" fmla="*/ 0 h 960913"/>
                <a:gd name="connsiteX0-737" fmla="*/ 0 w 5557341"/>
                <a:gd name="connsiteY0-738" fmla="*/ 0 h 960913"/>
                <a:gd name="connsiteX1-739" fmla="*/ 5552432 w 5557341"/>
                <a:gd name="connsiteY1-740" fmla="*/ 25401 h 960913"/>
                <a:gd name="connsiteX2-741" fmla="*/ 5557341 w 5557341"/>
                <a:gd name="connsiteY2-742" fmla="*/ 518500 h 960913"/>
                <a:gd name="connsiteX3-743" fmla="*/ 0 w 5557341"/>
                <a:gd name="connsiteY3-744" fmla="*/ 497771 h 960913"/>
                <a:gd name="connsiteX4-745" fmla="*/ 0 w 5557341"/>
                <a:gd name="connsiteY4-746" fmla="*/ 0 h 960913"/>
                <a:gd name="connsiteX0-747" fmla="*/ 0 w 5557341"/>
                <a:gd name="connsiteY0-748" fmla="*/ 0 h 1301876"/>
                <a:gd name="connsiteX1-749" fmla="*/ 5552432 w 5557341"/>
                <a:gd name="connsiteY1-750" fmla="*/ 366364 h 1301876"/>
                <a:gd name="connsiteX2-751" fmla="*/ 5557341 w 5557341"/>
                <a:gd name="connsiteY2-752" fmla="*/ 859463 h 1301876"/>
                <a:gd name="connsiteX3-753" fmla="*/ 0 w 5557341"/>
                <a:gd name="connsiteY3-754" fmla="*/ 838734 h 1301876"/>
                <a:gd name="connsiteX4-755" fmla="*/ 0 w 5557341"/>
                <a:gd name="connsiteY4-756" fmla="*/ 0 h 1301876"/>
                <a:gd name="connsiteX0-757" fmla="*/ 0 w 5557341"/>
                <a:gd name="connsiteY0-758" fmla="*/ 0 h 1301876"/>
                <a:gd name="connsiteX1-759" fmla="*/ 5552432 w 5557341"/>
                <a:gd name="connsiteY1-760" fmla="*/ 366364 h 1301876"/>
                <a:gd name="connsiteX2-761" fmla="*/ 5557341 w 5557341"/>
                <a:gd name="connsiteY2-762" fmla="*/ 859463 h 1301876"/>
                <a:gd name="connsiteX3-763" fmla="*/ 0 w 5557341"/>
                <a:gd name="connsiteY3-764" fmla="*/ 838734 h 1301876"/>
                <a:gd name="connsiteX4-765" fmla="*/ 0 w 5557341"/>
                <a:gd name="connsiteY4-766" fmla="*/ 0 h 1301876"/>
                <a:gd name="connsiteX0-767" fmla="*/ 0 w 5557341"/>
                <a:gd name="connsiteY0-768" fmla="*/ 0 h 1215598"/>
                <a:gd name="connsiteX1-769" fmla="*/ 5552432 w 5557341"/>
                <a:gd name="connsiteY1-770" fmla="*/ 366364 h 1215598"/>
                <a:gd name="connsiteX2-771" fmla="*/ 5557341 w 5557341"/>
                <a:gd name="connsiteY2-772" fmla="*/ 859463 h 1215598"/>
                <a:gd name="connsiteX3-773" fmla="*/ 0 w 5557341"/>
                <a:gd name="connsiteY3-774" fmla="*/ 637256 h 1215598"/>
                <a:gd name="connsiteX4-775" fmla="*/ 0 w 5557341"/>
                <a:gd name="connsiteY4-776" fmla="*/ 0 h 1215598"/>
                <a:gd name="connsiteX0-777" fmla="*/ 0 w 5557341"/>
                <a:gd name="connsiteY0-778" fmla="*/ 0 h 1285621"/>
                <a:gd name="connsiteX1-779" fmla="*/ 5552432 w 5557341"/>
                <a:gd name="connsiteY1-780" fmla="*/ 366364 h 1285621"/>
                <a:gd name="connsiteX2-781" fmla="*/ 5557341 w 5557341"/>
                <a:gd name="connsiteY2-782" fmla="*/ 859463 h 1285621"/>
                <a:gd name="connsiteX3-783" fmla="*/ 0 w 5557341"/>
                <a:gd name="connsiteY3-784" fmla="*/ 637256 h 1285621"/>
                <a:gd name="connsiteX4-785" fmla="*/ 0 w 5557341"/>
                <a:gd name="connsiteY4-786" fmla="*/ 0 h 1285621"/>
                <a:gd name="connsiteX0-787" fmla="*/ 0 w 5559726"/>
                <a:gd name="connsiteY0-788" fmla="*/ 0 h 1285621"/>
                <a:gd name="connsiteX1-789" fmla="*/ 5559726 w 5559726"/>
                <a:gd name="connsiteY1-790" fmla="*/ 40900 h 1285621"/>
                <a:gd name="connsiteX2-791" fmla="*/ 5557341 w 5559726"/>
                <a:gd name="connsiteY2-792" fmla="*/ 859463 h 1285621"/>
                <a:gd name="connsiteX3-793" fmla="*/ 0 w 5559726"/>
                <a:gd name="connsiteY3-794" fmla="*/ 637256 h 1285621"/>
                <a:gd name="connsiteX4-795" fmla="*/ 0 w 5559726"/>
                <a:gd name="connsiteY4-796" fmla="*/ 0 h 1285621"/>
                <a:gd name="connsiteX0-797" fmla="*/ 0 w 5559726"/>
                <a:gd name="connsiteY0-798" fmla="*/ 0 h 1285621"/>
                <a:gd name="connsiteX1-799" fmla="*/ 5559726 w 5559726"/>
                <a:gd name="connsiteY1-800" fmla="*/ 40900 h 1285621"/>
                <a:gd name="connsiteX2-801" fmla="*/ 5557341 w 5559726"/>
                <a:gd name="connsiteY2-802" fmla="*/ 859463 h 1285621"/>
                <a:gd name="connsiteX3-803" fmla="*/ 0 w 5559726"/>
                <a:gd name="connsiteY3-804" fmla="*/ 637256 h 1285621"/>
                <a:gd name="connsiteX4-805" fmla="*/ 0 w 5559726"/>
                <a:gd name="connsiteY4-806" fmla="*/ 0 h 1285621"/>
                <a:gd name="connsiteX0-807" fmla="*/ 0 w 5559726"/>
                <a:gd name="connsiteY0-808" fmla="*/ 0 h 1198122"/>
                <a:gd name="connsiteX1-809" fmla="*/ 5559726 w 5559726"/>
                <a:gd name="connsiteY1-810" fmla="*/ 40900 h 1198122"/>
                <a:gd name="connsiteX2-811" fmla="*/ 5557341 w 5559726"/>
                <a:gd name="connsiteY2-812" fmla="*/ 688981 h 1198122"/>
                <a:gd name="connsiteX3-813" fmla="*/ 0 w 5559726"/>
                <a:gd name="connsiteY3-814" fmla="*/ 637256 h 1198122"/>
                <a:gd name="connsiteX4-815" fmla="*/ 0 w 5559726"/>
                <a:gd name="connsiteY4-816" fmla="*/ 0 h 1198122"/>
                <a:gd name="connsiteX0-817" fmla="*/ 0 w 5559726"/>
                <a:gd name="connsiteY0-818" fmla="*/ 0 h 1273102"/>
                <a:gd name="connsiteX1-819" fmla="*/ 5559726 w 5559726"/>
                <a:gd name="connsiteY1-820" fmla="*/ 40900 h 1273102"/>
                <a:gd name="connsiteX2-821" fmla="*/ 5557341 w 5559726"/>
                <a:gd name="connsiteY2-822" fmla="*/ 688981 h 1273102"/>
                <a:gd name="connsiteX3-823" fmla="*/ 0 w 5559726"/>
                <a:gd name="connsiteY3-824" fmla="*/ 637256 h 1273102"/>
                <a:gd name="connsiteX4-825" fmla="*/ 0 w 5559726"/>
                <a:gd name="connsiteY4-826" fmla="*/ 0 h 1273102"/>
                <a:gd name="connsiteX0-827" fmla="*/ 0 w 5559726"/>
                <a:gd name="connsiteY0-828" fmla="*/ 0 h 1307604"/>
                <a:gd name="connsiteX1-829" fmla="*/ 5559726 w 5559726"/>
                <a:gd name="connsiteY1-830" fmla="*/ 40900 h 1307604"/>
                <a:gd name="connsiteX2-831" fmla="*/ 5557341 w 5559726"/>
                <a:gd name="connsiteY2-832" fmla="*/ 688981 h 1307604"/>
                <a:gd name="connsiteX3-833" fmla="*/ 0 w 5559726"/>
                <a:gd name="connsiteY3-834" fmla="*/ 637256 h 1307604"/>
                <a:gd name="connsiteX4-835" fmla="*/ 0 w 5559726"/>
                <a:gd name="connsiteY4-836" fmla="*/ 0 h 1307604"/>
                <a:gd name="connsiteX0-837" fmla="*/ 0 w 5559726"/>
                <a:gd name="connsiteY0-838" fmla="*/ 0 h 1307604"/>
                <a:gd name="connsiteX1-839" fmla="*/ 5559726 w 5559726"/>
                <a:gd name="connsiteY1-840" fmla="*/ 40900 h 1307604"/>
                <a:gd name="connsiteX2-841" fmla="*/ 5557341 w 5559726"/>
                <a:gd name="connsiteY2-842" fmla="*/ 688981 h 1307604"/>
                <a:gd name="connsiteX3-843" fmla="*/ 0 w 5559726"/>
                <a:gd name="connsiteY3-844" fmla="*/ 637256 h 1307604"/>
                <a:gd name="connsiteX4-845" fmla="*/ 0 w 5559726"/>
                <a:gd name="connsiteY4-846" fmla="*/ 0 h 1307604"/>
                <a:gd name="connsiteX0-847" fmla="*/ 0 w 5559726"/>
                <a:gd name="connsiteY0-848" fmla="*/ 0 h 1307604"/>
                <a:gd name="connsiteX1-849" fmla="*/ 5559726 w 5559726"/>
                <a:gd name="connsiteY1-850" fmla="*/ 40900 h 1307604"/>
                <a:gd name="connsiteX2-851" fmla="*/ 5557341 w 5559726"/>
                <a:gd name="connsiteY2-852" fmla="*/ 688981 h 1307604"/>
                <a:gd name="connsiteX3-853" fmla="*/ 0 w 5559726"/>
                <a:gd name="connsiteY3-854" fmla="*/ 637256 h 1307604"/>
                <a:gd name="connsiteX4-855" fmla="*/ 0 w 5559726"/>
                <a:gd name="connsiteY4-856" fmla="*/ 0 h 1307604"/>
                <a:gd name="connsiteX0-857" fmla="*/ 0 w 5559726"/>
                <a:gd name="connsiteY0-858" fmla="*/ 0 h 1307604"/>
                <a:gd name="connsiteX1-859" fmla="*/ 5559726 w 5559726"/>
                <a:gd name="connsiteY1-860" fmla="*/ 40900 h 1307604"/>
                <a:gd name="connsiteX2-861" fmla="*/ 5557341 w 5559726"/>
                <a:gd name="connsiteY2-862" fmla="*/ 688981 h 1307604"/>
                <a:gd name="connsiteX3-863" fmla="*/ 0 w 5559726"/>
                <a:gd name="connsiteY3-864" fmla="*/ 637256 h 1307604"/>
                <a:gd name="connsiteX4-865" fmla="*/ 0 w 5559726"/>
                <a:gd name="connsiteY4-866" fmla="*/ 0 h 1307604"/>
                <a:gd name="connsiteX0-867" fmla="*/ 0 w 5559726"/>
                <a:gd name="connsiteY0-868" fmla="*/ 0 h 1307604"/>
                <a:gd name="connsiteX1-869" fmla="*/ 5559726 w 5559726"/>
                <a:gd name="connsiteY1-870" fmla="*/ 40900 h 1307604"/>
                <a:gd name="connsiteX2-871" fmla="*/ 5557341 w 5559726"/>
                <a:gd name="connsiteY2-872" fmla="*/ 688981 h 1307604"/>
                <a:gd name="connsiteX3-873" fmla="*/ 0 w 5559726"/>
                <a:gd name="connsiteY3-874" fmla="*/ 637256 h 1307604"/>
                <a:gd name="connsiteX4-875" fmla="*/ 0 w 5559726"/>
                <a:gd name="connsiteY4-876" fmla="*/ 0 h 130760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559726" h="1307604">
                  <a:moveTo>
                    <a:pt x="0" y="0"/>
                  </a:moveTo>
                  <a:cubicBezTo>
                    <a:pt x="38687" y="1010285"/>
                    <a:pt x="5260653" y="1102061"/>
                    <a:pt x="5559726" y="40900"/>
                  </a:cubicBezTo>
                  <a:cubicBezTo>
                    <a:pt x="5557080" y="416960"/>
                    <a:pt x="5553564" y="394807"/>
                    <a:pt x="5557341" y="688981"/>
                  </a:cubicBezTo>
                  <a:cubicBezTo>
                    <a:pt x="5226869" y="1490503"/>
                    <a:pt x="314906" y="1554341"/>
                    <a:pt x="0" y="637256"/>
                  </a:cubicBezTo>
                  <a:lnTo>
                    <a:pt x="0" y="0"/>
                  </a:lnTo>
                  <a:close/>
                </a:path>
              </a:pathLst>
            </a:custGeom>
            <a:gradFill flip="none" rotWithShape="1">
              <a:gsLst>
                <a:gs pos="0">
                  <a:srgbClr val="007032">
                    <a:alpha val="5000"/>
                  </a:srgbClr>
                </a:gs>
                <a:gs pos="100000">
                  <a:srgbClr val="007032">
                    <a:alpha val="8000"/>
                  </a:srgbClr>
                </a:gs>
                <a:gs pos="46000">
                  <a:srgbClr val="007032">
                    <a:alpha val="2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dirty="0"/>
            </a:p>
          </p:txBody>
        </p:sp>
        <p:sp>
          <p:nvSpPr>
            <p:cNvPr id="126" name="椭圆 125"/>
            <p:cNvSpPr/>
            <p:nvPr/>
          </p:nvSpPr>
          <p:spPr>
            <a:xfrm>
              <a:off x="274555" y="5096820"/>
              <a:ext cx="11797769" cy="1383358"/>
            </a:xfrm>
            <a:prstGeom prst="ellipse">
              <a:avLst/>
            </a:prstGeom>
            <a:noFill/>
            <a:ln w="3175">
              <a:gradFill>
                <a:gsLst>
                  <a:gs pos="36000">
                    <a:srgbClr val="007032">
                      <a:alpha val="6000"/>
                    </a:srgbClr>
                  </a:gs>
                  <a:gs pos="100000">
                    <a:srgbClr val="007032"/>
                  </a:gs>
                </a:gsLst>
                <a:lin ang="5400000" scaled="1"/>
              </a:gra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grpSp>
      <p:sp>
        <p:nvSpPr>
          <p:cNvPr id="2" name="矩形 1"/>
          <p:cNvSpPr/>
          <p:nvPr/>
        </p:nvSpPr>
        <p:spPr>
          <a:xfrm>
            <a:off x="824072" y="1274275"/>
            <a:ext cx="6622694" cy="3379631"/>
          </a:xfrm>
          <a:custGeom>
            <a:avLst/>
            <a:gdLst>
              <a:gd name="connsiteX0" fmla="*/ 0 w 5545512"/>
              <a:gd name="connsiteY0" fmla="*/ 0 h 3822745"/>
              <a:gd name="connsiteX1" fmla="*/ 5545512 w 5545512"/>
              <a:gd name="connsiteY1" fmla="*/ 0 h 3822745"/>
              <a:gd name="connsiteX2" fmla="*/ 5545512 w 5545512"/>
              <a:gd name="connsiteY2" fmla="*/ 3822745 h 3822745"/>
              <a:gd name="connsiteX3" fmla="*/ 0 w 5545512"/>
              <a:gd name="connsiteY3" fmla="*/ 3822745 h 3822745"/>
              <a:gd name="connsiteX4" fmla="*/ 0 w 5545512"/>
              <a:gd name="connsiteY4" fmla="*/ 0 h 3822745"/>
              <a:gd name="connsiteX0-1" fmla="*/ 0 w 5545512"/>
              <a:gd name="connsiteY0-2" fmla="*/ 0 h 3822745"/>
              <a:gd name="connsiteX1-3" fmla="*/ 5545512 w 5545512"/>
              <a:gd name="connsiteY1-4" fmla="*/ 0 h 3822745"/>
              <a:gd name="connsiteX2-5" fmla="*/ 5545512 w 5545512"/>
              <a:gd name="connsiteY2-6" fmla="*/ 3822745 h 3822745"/>
              <a:gd name="connsiteX3-7" fmla="*/ 1443038 w 5545512"/>
              <a:gd name="connsiteY3-8" fmla="*/ 3822745 h 3822745"/>
              <a:gd name="connsiteX4-9" fmla="*/ 0 w 5545512"/>
              <a:gd name="connsiteY4-10" fmla="*/ 0 h 3822745"/>
              <a:gd name="connsiteX0-11" fmla="*/ 0 w 5545512"/>
              <a:gd name="connsiteY0-12" fmla="*/ 0 h 3822745"/>
              <a:gd name="connsiteX1-13" fmla="*/ 5545512 w 5545512"/>
              <a:gd name="connsiteY1-14" fmla="*/ 0 h 3822745"/>
              <a:gd name="connsiteX2-15" fmla="*/ 4616824 w 5545512"/>
              <a:gd name="connsiteY2-16" fmla="*/ 3822745 h 3822745"/>
              <a:gd name="connsiteX3-17" fmla="*/ 1443038 w 5545512"/>
              <a:gd name="connsiteY3-18" fmla="*/ 3822745 h 3822745"/>
              <a:gd name="connsiteX4-19" fmla="*/ 0 w 5545512"/>
              <a:gd name="connsiteY4-20" fmla="*/ 0 h 3822745"/>
              <a:gd name="connsiteX0-21" fmla="*/ 0 w 5545512"/>
              <a:gd name="connsiteY0-22" fmla="*/ 0 h 3822745"/>
              <a:gd name="connsiteX1-23" fmla="*/ 5545512 w 5545512"/>
              <a:gd name="connsiteY1-24" fmla="*/ 0 h 3822745"/>
              <a:gd name="connsiteX2-25" fmla="*/ 4616824 w 5545512"/>
              <a:gd name="connsiteY2-26" fmla="*/ 3822745 h 3822745"/>
              <a:gd name="connsiteX3-27" fmla="*/ 957263 w 5545512"/>
              <a:gd name="connsiteY3-28" fmla="*/ 3822745 h 3822745"/>
              <a:gd name="connsiteX4-29" fmla="*/ 0 w 5545512"/>
              <a:gd name="connsiteY4-30" fmla="*/ 0 h 3822745"/>
              <a:gd name="connsiteX0-31" fmla="*/ 0 w 5545512"/>
              <a:gd name="connsiteY0-32" fmla="*/ 0 h 3822745"/>
              <a:gd name="connsiteX1-33" fmla="*/ 5545512 w 5545512"/>
              <a:gd name="connsiteY1-34" fmla="*/ 0 h 3822745"/>
              <a:gd name="connsiteX2-35" fmla="*/ 4616824 w 5545512"/>
              <a:gd name="connsiteY2-36" fmla="*/ 3822745 h 3822745"/>
              <a:gd name="connsiteX3-37" fmla="*/ 85726 w 5545512"/>
              <a:gd name="connsiteY3-38" fmla="*/ 3822745 h 3822745"/>
              <a:gd name="connsiteX4-39" fmla="*/ 0 w 5545512"/>
              <a:gd name="connsiteY4-40" fmla="*/ 0 h 3822745"/>
              <a:gd name="connsiteX0-41" fmla="*/ 0 w 5545512"/>
              <a:gd name="connsiteY0-42" fmla="*/ 0 h 3822745"/>
              <a:gd name="connsiteX1-43" fmla="*/ 5545512 w 5545512"/>
              <a:gd name="connsiteY1-44" fmla="*/ 0 h 3822745"/>
              <a:gd name="connsiteX2-45" fmla="*/ 5516937 w 5545512"/>
              <a:gd name="connsiteY2-46" fmla="*/ 3822745 h 3822745"/>
              <a:gd name="connsiteX3-47" fmla="*/ 85726 w 5545512"/>
              <a:gd name="connsiteY3-48" fmla="*/ 3822745 h 3822745"/>
              <a:gd name="connsiteX4-49" fmla="*/ 0 w 5545512"/>
              <a:gd name="connsiteY4-50" fmla="*/ 0 h 3822745"/>
              <a:gd name="connsiteX0-51" fmla="*/ 0 w 5545512"/>
              <a:gd name="connsiteY0-52" fmla="*/ 0 h 3837032"/>
              <a:gd name="connsiteX1-53" fmla="*/ 5545512 w 5545512"/>
              <a:gd name="connsiteY1-54" fmla="*/ 0 h 3837032"/>
              <a:gd name="connsiteX2-55" fmla="*/ 5516937 w 5545512"/>
              <a:gd name="connsiteY2-56" fmla="*/ 3822745 h 3837032"/>
              <a:gd name="connsiteX3-57" fmla="*/ 14288 w 5545512"/>
              <a:gd name="connsiteY3-58" fmla="*/ 3837032 h 3837032"/>
              <a:gd name="connsiteX4-59" fmla="*/ 0 w 5545512"/>
              <a:gd name="connsiteY4-60" fmla="*/ 0 h 3837032"/>
              <a:gd name="connsiteX0-61" fmla="*/ 0 w 5609927"/>
              <a:gd name="connsiteY0-62" fmla="*/ 0 h 4675152"/>
              <a:gd name="connsiteX1-63" fmla="*/ 5545512 w 5609927"/>
              <a:gd name="connsiteY1-64" fmla="*/ 0 h 4675152"/>
              <a:gd name="connsiteX2-65" fmla="*/ 5609927 w 5609927"/>
              <a:gd name="connsiteY2-66" fmla="*/ 4675152 h 4675152"/>
              <a:gd name="connsiteX3-67" fmla="*/ 14288 w 5609927"/>
              <a:gd name="connsiteY3-68" fmla="*/ 3837032 h 4675152"/>
              <a:gd name="connsiteX4-69" fmla="*/ 0 w 5609927"/>
              <a:gd name="connsiteY4-70" fmla="*/ 0 h 4675152"/>
              <a:gd name="connsiteX0-71" fmla="*/ 0 w 5545512"/>
              <a:gd name="connsiteY0-72" fmla="*/ 0 h 4721647"/>
              <a:gd name="connsiteX1-73" fmla="*/ 5545512 w 5545512"/>
              <a:gd name="connsiteY1-74" fmla="*/ 0 h 4721647"/>
              <a:gd name="connsiteX2-75" fmla="*/ 5516937 w 5545512"/>
              <a:gd name="connsiteY2-76" fmla="*/ 4721647 h 4721647"/>
              <a:gd name="connsiteX3-77" fmla="*/ 14288 w 5545512"/>
              <a:gd name="connsiteY3-78" fmla="*/ 3837032 h 4721647"/>
              <a:gd name="connsiteX4-79" fmla="*/ 0 w 5545512"/>
              <a:gd name="connsiteY4-80" fmla="*/ 0 h 4721647"/>
              <a:gd name="connsiteX0-81" fmla="*/ 0 w 5545512"/>
              <a:gd name="connsiteY0-82" fmla="*/ 0 h 4721647"/>
              <a:gd name="connsiteX1-83" fmla="*/ 5545512 w 5545512"/>
              <a:gd name="connsiteY1-84" fmla="*/ 0 h 4721647"/>
              <a:gd name="connsiteX2-85" fmla="*/ 5516937 w 5545512"/>
              <a:gd name="connsiteY2-86" fmla="*/ 4721647 h 4721647"/>
              <a:gd name="connsiteX3-87" fmla="*/ 14288 w 5545512"/>
              <a:gd name="connsiteY3-88" fmla="*/ 3837032 h 4721647"/>
              <a:gd name="connsiteX4-89" fmla="*/ 0 w 5545512"/>
              <a:gd name="connsiteY4-90" fmla="*/ 0 h 4721647"/>
              <a:gd name="connsiteX0-91" fmla="*/ 0 w 5545512"/>
              <a:gd name="connsiteY0-92" fmla="*/ 0 h 4411681"/>
              <a:gd name="connsiteX1-93" fmla="*/ 5545512 w 5545512"/>
              <a:gd name="connsiteY1-94" fmla="*/ 0 h 4411681"/>
              <a:gd name="connsiteX2-95" fmla="*/ 5532435 w 5545512"/>
              <a:gd name="connsiteY2-96" fmla="*/ 4411681 h 4411681"/>
              <a:gd name="connsiteX3-97" fmla="*/ 14288 w 5545512"/>
              <a:gd name="connsiteY3-98" fmla="*/ 3837032 h 4411681"/>
              <a:gd name="connsiteX4-99" fmla="*/ 0 w 5545512"/>
              <a:gd name="connsiteY4-100" fmla="*/ 0 h 4411681"/>
              <a:gd name="connsiteX0-101" fmla="*/ 0 w 5545512"/>
              <a:gd name="connsiteY0-102" fmla="*/ 0 h 4411681"/>
              <a:gd name="connsiteX1-103" fmla="*/ 5545512 w 5545512"/>
              <a:gd name="connsiteY1-104" fmla="*/ 0 h 4411681"/>
              <a:gd name="connsiteX2-105" fmla="*/ 5532435 w 5545512"/>
              <a:gd name="connsiteY2-106" fmla="*/ 4411681 h 4411681"/>
              <a:gd name="connsiteX3-107" fmla="*/ 14288 w 5545512"/>
              <a:gd name="connsiteY3-108" fmla="*/ 3837032 h 4411681"/>
              <a:gd name="connsiteX4-109" fmla="*/ 0 w 5545512"/>
              <a:gd name="connsiteY4-110" fmla="*/ 0 h 4411681"/>
              <a:gd name="connsiteX0-111" fmla="*/ 0 w 5545512"/>
              <a:gd name="connsiteY0-112" fmla="*/ 0 h 4411681"/>
              <a:gd name="connsiteX1-113" fmla="*/ 5545512 w 5545512"/>
              <a:gd name="connsiteY1-114" fmla="*/ 0 h 4411681"/>
              <a:gd name="connsiteX2-115" fmla="*/ 5532435 w 5545512"/>
              <a:gd name="connsiteY2-116" fmla="*/ 4411681 h 4411681"/>
              <a:gd name="connsiteX3-117" fmla="*/ 29787 w 5545512"/>
              <a:gd name="connsiteY3-118" fmla="*/ 3651052 h 4411681"/>
              <a:gd name="connsiteX4-119" fmla="*/ 0 w 5545512"/>
              <a:gd name="connsiteY4-120" fmla="*/ 0 h 4411681"/>
              <a:gd name="connsiteX0-121" fmla="*/ 0 w 5545512"/>
              <a:gd name="connsiteY0-122" fmla="*/ 0 h 4411681"/>
              <a:gd name="connsiteX1-123" fmla="*/ 5545512 w 5545512"/>
              <a:gd name="connsiteY1-124" fmla="*/ 0 h 4411681"/>
              <a:gd name="connsiteX2-125" fmla="*/ 5532435 w 5545512"/>
              <a:gd name="connsiteY2-126" fmla="*/ 4411681 h 4411681"/>
              <a:gd name="connsiteX3-127" fmla="*/ 29787 w 5545512"/>
              <a:gd name="connsiteY3-128" fmla="*/ 3744042 h 4411681"/>
              <a:gd name="connsiteX4-129" fmla="*/ 0 w 5545512"/>
              <a:gd name="connsiteY4-130" fmla="*/ 0 h 4411681"/>
              <a:gd name="connsiteX0-131" fmla="*/ 0 w 5545512"/>
              <a:gd name="connsiteY0-132" fmla="*/ 0 h 4411681"/>
              <a:gd name="connsiteX1-133" fmla="*/ 5545512 w 5545512"/>
              <a:gd name="connsiteY1-134" fmla="*/ 0 h 4411681"/>
              <a:gd name="connsiteX2-135" fmla="*/ 5532435 w 5545512"/>
              <a:gd name="connsiteY2-136" fmla="*/ 4411681 h 4411681"/>
              <a:gd name="connsiteX3-137" fmla="*/ 29787 w 5545512"/>
              <a:gd name="connsiteY3-138" fmla="*/ 3744042 h 4411681"/>
              <a:gd name="connsiteX4-139" fmla="*/ 0 w 5545512"/>
              <a:gd name="connsiteY4-140" fmla="*/ 0 h 4411681"/>
              <a:gd name="connsiteX0-141" fmla="*/ 0 w 5545512"/>
              <a:gd name="connsiteY0-142" fmla="*/ 0 h 4411681"/>
              <a:gd name="connsiteX1-143" fmla="*/ 5545512 w 5545512"/>
              <a:gd name="connsiteY1-144" fmla="*/ 0 h 4411681"/>
              <a:gd name="connsiteX2-145" fmla="*/ 5532435 w 5545512"/>
              <a:gd name="connsiteY2-146" fmla="*/ 4411681 h 4411681"/>
              <a:gd name="connsiteX3-147" fmla="*/ 29787 w 5545512"/>
              <a:gd name="connsiteY3-148" fmla="*/ 3784783 h 4411681"/>
              <a:gd name="connsiteX4-149" fmla="*/ 0 w 5545512"/>
              <a:gd name="connsiteY4-150" fmla="*/ 0 h 4411681"/>
              <a:gd name="connsiteX0-151" fmla="*/ 0 w 5545512"/>
              <a:gd name="connsiteY0-152" fmla="*/ 0 h 4411681"/>
              <a:gd name="connsiteX1-153" fmla="*/ 5545512 w 5545512"/>
              <a:gd name="connsiteY1-154" fmla="*/ 0 h 4411681"/>
              <a:gd name="connsiteX2-155" fmla="*/ 5532435 w 5545512"/>
              <a:gd name="connsiteY2-156" fmla="*/ 4411681 h 4411681"/>
              <a:gd name="connsiteX3-157" fmla="*/ 29787 w 5545512"/>
              <a:gd name="connsiteY3-158" fmla="*/ 3784783 h 4411681"/>
              <a:gd name="connsiteX4-159" fmla="*/ 0 w 5545512"/>
              <a:gd name="connsiteY4-160" fmla="*/ 0 h 441168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545512" h="4411681">
                <a:moveTo>
                  <a:pt x="0" y="0"/>
                </a:moveTo>
                <a:lnTo>
                  <a:pt x="5545512" y="0"/>
                </a:lnTo>
                <a:lnTo>
                  <a:pt x="5532435" y="4411681"/>
                </a:lnTo>
                <a:cubicBezTo>
                  <a:pt x="3698219" y="4395779"/>
                  <a:pt x="743752" y="4162211"/>
                  <a:pt x="29787" y="3784783"/>
                </a:cubicBezTo>
                <a:cubicBezTo>
                  <a:pt x="25024" y="2505772"/>
                  <a:pt x="4763" y="1279011"/>
                  <a:pt x="0" y="0"/>
                </a:cubicBezTo>
                <a:close/>
              </a:path>
            </a:pathLst>
          </a:custGeom>
          <a:gradFill>
            <a:gsLst>
              <a:gs pos="0">
                <a:schemeClr val="bg1">
                  <a:lumMod val="95000"/>
                  <a:alpha val="0"/>
                </a:schemeClr>
              </a:gs>
              <a:gs pos="100000">
                <a:srgbClr val="79B192">
                  <a:alpha val="0"/>
                </a:srgbClr>
              </a:gs>
              <a:gs pos="46000">
                <a:srgbClr val="007032">
                  <a:alpha val="4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dirty="0"/>
          </a:p>
        </p:txBody>
      </p:sp>
      <p:sp>
        <p:nvSpPr>
          <p:cNvPr id="70" name="椭圆 69"/>
          <p:cNvSpPr/>
          <p:nvPr/>
        </p:nvSpPr>
        <p:spPr>
          <a:xfrm>
            <a:off x="788028" y="913130"/>
            <a:ext cx="6622694" cy="705038"/>
          </a:xfrm>
          <a:prstGeom prst="ellipse">
            <a:avLst/>
          </a:prstGeom>
          <a:noFill/>
          <a:ln w="38100" cap="rnd">
            <a:gradFill flip="none" rotWithShape="1">
              <a:gsLst>
                <a:gs pos="0">
                  <a:srgbClr val="007032">
                    <a:alpha val="2000"/>
                  </a:srgbClr>
                </a:gs>
                <a:gs pos="100000">
                  <a:srgbClr val="007032">
                    <a:alpha val="91000"/>
                  </a:srgbClr>
                </a:gs>
              </a:gsLst>
              <a:lin ang="5400000" scaled="0"/>
              <a:tileRect/>
            </a:gra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82" name="椭圆 81"/>
          <p:cNvSpPr/>
          <p:nvPr/>
        </p:nvSpPr>
        <p:spPr>
          <a:xfrm>
            <a:off x="705274" y="1930943"/>
            <a:ext cx="6824889" cy="705038"/>
          </a:xfrm>
          <a:prstGeom prst="ellipse">
            <a:avLst/>
          </a:prstGeom>
          <a:noFill/>
          <a:ln w="3175">
            <a:gradFill>
              <a:gsLst>
                <a:gs pos="36000">
                  <a:srgbClr val="007032">
                    <a:alpha val="22000"/>
                  </a:srgbClr>
                </a:gs>
                <a:gs pos="100000">
                  <a:srgbClr val="007032"/>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latin typeface="Source Han Sans CN Normal" panose="020B0500000000000000" pitchFamily="34" charset="-128"/>
              <a:ea typeface="Source Han Sans CN Normal" panose="020B0500000000000000" pitchFamily="34" charset="-128"/>
            </a:endParaRPr>
          </a:p>
        </p:txBody>
      </p:sp>
      <p:sp>
        <p:nvSpPr>
          <p:cNvPr id="20" name="下箭头 19"/>
          <p:cNvSpPr/>
          <p:nvPr/>
        </p:nvSpPr>
        <p:spPr>
          <a:xfrm>
            <a:off x="1177932" y="3395616"/>
            <a:ext cx="1818585" cy="939699"/>
          </a:xfrm>
          <a:prstGeom prst="downArrow">
            <a:avLst>
              <a:gd name="adj1" fmla="val 85752"/>
              <a:gd name="adj2" fmla="val 23880"/>
            </a:avLst>
          </a:prstGeom>
          <a:noFill/>
          <a:ln>
            <a:gradFill>
              <a:gsLst>
                <a:gs pos="28000">
                  <a:srgbClr val="007032">
                    <a:alpha val="0"/>
                  </a:srgbClr>
                </a:gs>
                <a:gs pos="100000">
                  <a:srgbClr val="007032">
                    <a:alpha val="14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118" name="矩形 1"/>
          <p:cNvSpPr/>
          <p:nvPr/>
        </p:nvSpPr>
        <p:spPr>
          <a:xfrm>
            <a:off x="7689721" y="1158487"/>
            <a:ext cx="3632393" cy="3485697"/>
          </a:xfrm>
          <a:custGeom>
            <a:avLst/>
            <a:gdLst>
              <a:gd name="connsiteX0" fmla="*/ 0 w 5545512"/>
              <a:gd name="connsiteY0" fmla="*/ 0 h 3822745"/>
              <a:gd name="connsiteX1" fmla="*/ 5545512 w 5545512"/>
              <a:gd name="connsiteY1" fmla="*/ 0 h 3822745"/>
              <a:gd name="connsiteX2" fmla="*/ 5545512 w 5545512"/>
              <a:gd name="connsiteY2" fmla="*/ 3822745 h 3822745"/>
              <a:gd name="connsiteX3" fmla="*/ 0 w 5545512"/>
              <a:gd name="connsiteY3" fmla="*/ 3822745 h 3822745"/>
              <a:gd name="connsiteX4" fmla="*/ 0 w 5545512"/>
              <a:gd name="connsiteY4" fmla="*/ 0 h 3822745"/>
              <a:gd name="connsiteX0-1" fmla="*/ 0 w 5545512"/>
              <a:gd name="connsiteY0-2" fmla="*/ 0 h 3822745"/>
              <a:gd name="connsiteX1-3" fmla="*/ 5545512 w 5545512"/>
              <a:gd name="connsiteY1-4" fmla="*/ 0 h 3822745"/>
              <a:gd name="connsiteX2-5" fmla="*/ 5545512 w 5545512"/>
              <a:gd name="connsiteY2-6" fmla="*/ 3822745 h 3822745"/>
              <a:gd name="connsiteX3-7" fmla="*/ 1443038 w 5545512"/>
              <a:gd name="connsiteY3-8" fmla="*/ 3822745 h 3822745"/>
              <a:gd name="connsiteX4-9" fmla="*/ 0 w 5545512"/>
              <a:gd name="connsiteY4-10" fmla="*/ 0 h 3822745"/>
              <a:gd name="connsiteX0-11" fmla="*/ 0 w 5545512"/>
              <a:gd name="connsiteY0-12" fmla="*/ 0 h 3822745"/>
              <a:gd name="connsiteX1-13" fmla="*/ 5545512 w 5545512"/>
              <a:gd name="connsiteY1-14" fmla="*/ 0 h 3822745"/>
              <a:gd name="connsiteX2-15" fmla="*/ 4616824 w 5545512"/>
              <a:gd name="connsiteY2-16" fmla="*/ 3822745 h 3822745"/>
              <a:gd name="connsiteX3-17" fmla="*/ 1443038 w 5545512"/>
              <a:gd name="connsiteY3-18" fmla="*/ 3822745 h 3822745"/>
              <a:gd name="connsiteX4-19" fmla="*/ 0 w 5545512"/>
              <a:gd name="connsiteY4-20" fmla="*/ 0 h 3822745"/>
              <a:gd name="connsiteX0-21" fmla="*/ 0 w 5545512"/>
              <a:gd name="connsiteY0-22" fmla="*/ 0 h 3822745"/>
              <a:gd name="connsiteX1-23" fmla="*/ 5545512 w 5545512"/>
              <a:gd name="connsiteY1-24" fmla="*/ 0 h 3822745"/>
              <a:gd name="connsiteX2-25" fmla="*/ 4616824 w 5545512"/>
              <a:gd name="connsiteY2-26" fmla="*/ 3822745 h 3822745"/>
              <a:gd name="connsiteX3-27" fmla="*/ 957263 w 5545512"/>
              <a:gd name="connsiteY3-28" fmla="*/ 3822745 h 3822745"/>
              <a:gd name="connsiteX4-29" fmla="*/ 0 w 5545512"/>
              <a:gd name="connsiteY4-30" fmla="*/ 0 h 3822745"/>
              <a:gd name="connsiteX0-31" fmla="*/ 0 w 5545512"/>
              <a:gd name="connsiteY0-32" fmla="*/ 0 h 3822745"/>
              <a:gd name="connsiteX1-33" fmla="*/ 5545512 w 5545512"/>
              <a:gd name="connsiteY1-34" fmla="*/ 0 h 3822745"/>
              <a:gd name="connsiteX2-35" fmla="*/ 4616824 w 5545512"/>
              <a:gd name="connsiteY2-36" fmla="*/ 3822745 h 3822745"/>
              <a:gd name="connsiteX3-37" fmla="*/ 85726 w 5545512"/>
              <a:gd name="connsiteY3-38" fmla="*/ 3822745 h 3822745"/>
              <a:gd name="connsiteX4-39" fmla="*/ 0 w 5545512"/>
              <a:gd name="connsiteY4-40" fmla="*/ 0 h 3822745"/>
              <a:gd name="connsiteX0-41" fmla="*/ 0 w 5545512"/>
              <a:gd name="connsiteY0-42" fmla="*/ 0 h 3822745"/>
              <a:gd name="connsiteX1-43" fmla="*/ 5545512 w 5545512"/>
              <a:gd name="connsiteY1-44" fmla="*/ 0 h 3822745"/>
              <a:gd name="connsiteX2-45" fmla="*/ 5516937 w 5545512"/>
              <a:gd name="connsiteY2-46" fmla="*/ 3822745 h 3822745"/>
              <a:gd name="connsiteX3-47" fmla="*/ 85726 w 5545512"/>
              <a:gd name="connsiteY3-48" fmla="*/ 3822745 h 3822745"/>
              <a:gd name="connsiteX4-49" fmla="*/ 0 w 5545512"/>
              <a:gd name="connsiteY4-50" fmla="*/ 0 h 3822745"/>
              <a:gd name="connsiteX0-51" fmla="*/ 0 w 5545512"/>
              <a:gd name="connsiteY0-52" fmla="*/ 0 h 3837032"/>
              <a:gd name="connsiteX1-53" fmla="*/ 5545512 w 5545512"/>
              <a:gd name="connsiteY1-54" fmla="*/ 0 h 3837032"/>
              <a:gd name="connsiteX2-55" fmla="*/ 5516937 w 5545512"/>
              <a:gd name="connsiteY2-56" fmla="*/ 3822745 h 3837032"/>
              <a:gd name="connsiteX3-57" fmla="*/ 14288 w 5545512"/>
              <a:gd name="connsiteY3-58" fmla="*/ 3837032 h 3837032"/>
              <a:gd name="connsiteX4-59" fmla="*/ 0 w 5545512"/>
              <a:gd name="connsiteY4-60" fmla="*/ 0 h 3837032"/>
              <a:gd name="connsiteX0-61" fmla="*/ 2458 w 5547970"/>
              <a:gd name="connsiteY0-62" fmla="*/ 0 h 4394971"/>
              <a:gd name="connsiteX1-63" fmla="*/ 5547970 w 5547970"/>
              <a:gd name="connsiteY1-64" fmla="*/ 0 h 4394971"/>
              <a:gd name="connsiteX2-65" fmla="*/ 5519395 w 5547970"/>
              <a:gd name="connsiteY2-66" fmla="*/ 3822745 h 4394971"/>
              <a:gd name="connsiteX3-67" fmla="*/ 1248 w 5547970"/>
              <a:gd name="connsiteY3-68" fmla="*/ 4394971 h 4394971"/>
              <a:gd name="connsiteX4-69" fmla="*/ 2458 w 5547970"/>
              <a:gd name="connsiteY4-70" fmla="*/ 0 h 4394971"/>
              <a:gd name="connsiteX0-71" fmla="*/ 2458 w 5547970"/>
              <a:gd name="connsiteY0-72" fmla="*/ 0 h 4395186"/>
              <a:gd name="connsiteX1-73" fmla="*/ 5547970 w 5547970"/>
              <a:gd name="connsiteY1-74" fmla="*/ 0 h 4395186"/>
              <a:gd name="connsiteX2-75" fmla="*/ 5519395 w 5547970"/>
              <a:gd name="connsiteY2-76" fmla="*/ 3822745 h 4395186"/>
              <a:gd name="connsiteX3-77" fmla="*/ 1248 w 5547970"/>
              <a:gd name="connsiteY3-78" fmla="*/ 4394971 h 4395186"/>
              <a:gd name="connsiteX4-79" fmla="*/ 2458 w 5547970"/>
              <a:gd name="connsiteY4-80" fmla="*/ 0 h 4395186"/>
              <a:gd name="connsiteX0-81" fmla="*/ 2458 w 5547970"/>
              <a:gd name="connsiteY0-82" fmla="*/ 0 h 4395434"/>
              <a:gd name="connsiteX1-83" fmla="*/ 5547970 w 5547970"/>
              <a:gd name="connsiteY1-84" fmla="*/ 0 h 4395434"/>
              <a:gd name="connsiteX2-85" fmla="*/ 5519395 w 5547970"/>
              <a:gd name="connsiteY2-86" fmla="*/ 3822745 h 4395434"/>
              <a:gd name="connsiteX3-87" fmla="*/ 1248 w 5547970"/>
              <a:gd name="connsiteY3-88" fmla="*/ 4394971 h 4395434"/>
              <a:gd name="connsiteX4-89" fmla="*/ 2458 w 5547970"/>
              <a:gd name="connsiteY4-90" fmla="*/ 0 h 4395434"/>
              <a:gd name="connsiteX0-91" fmla="*/ 2458 w 5547970"/>
              <a:gd name="connsiteY0-92" fmla="*/ 0 h 4398508"/>
              <a:gd name="connsiteX1-93" fmla="*/ 5547970 w 5547970"/>
              <a:gd name="connsiteY1-94" fmla="*/ 0 h 4398508"/>
              <a:gd name="connsiteX2-95" fmla="*/ 5519395 w 5547970"/>
              <a:gd name="connsiteY2-96" fmla="*/ 4010122 h 4398508"/>
              <a:gd name="connsiteX3-97" fmla="*/ 1248 w 5547970"/>
              <a:gd name="connsiteY3-98" fmla="*/ 4394971 h 4398508"/>
              <a:gd name="connsiteX4-99" fmla="*/ 2458 w 5547970"/>
              <a:gd name="connsiteY4-100" fmla="*/ 0 h 4398508"/>
              <a:gd name="connsiteX0-101" fmla="*/ 2458 w 5547970"/>
              <a:gd name="connsiteY0-102" fmla="*/ 0 h 4395496"/>
              <a:gd name="connsiteX1-103" fmla="*/ 5547970 w 5547970"/>
              <a:gd name="connsiteY1-104" fmla="*/ 0 h 4395496"/>
              <a:gd name="connsiteX2-105" fmla="*/ 5526890 w 5547970"/>
              <a:gd name="connsiteY2-106" fmla="*/ 3845230 h 4395496"/>
              <a:gd name="connsiteX3-107" fmla="*/ 1248 w 5547970"/>
              <a:gd name="connsiteY3-108" fmla="*/ 4394971 h 4395496"/>
              <a:gd name="connsiteX4-109" fmla="*/ 2458 w 5547970"/>
              <a:gd name="connsiteY4-110" fmla="*/ 0 h 4395496"/>
              <a:gd name="connsiteX0-111" fmla="*/ 2458 w 5547970"/>
              <a:gd name="connsiteY0-112" fmla="*/ 0 h 4395324"/>
              <a:gd name="connsiteX1-113" fmla="*/ 5547970 w 5547970"/>
              <a:gd name="connsiteY1-114" fmla="*/ 0 h 4395324"/>
              <a:gd name="connsiteX2-115" fmla="*/ 5526890 w 5547970"/>
              <a:gd name="connsiteY2-116" fmla="*/ 3845230 h 4395324"/>
              <a:gd name="connsiteX3-117" fmla="*/ 1248 w 5547970"/>
              <a:gd name="connsiteY3-118" fmla="*/ 4394971 h 4395324"/>
              <a:gd name="connsiteX4-119" fmla="*/ 2458 w 5547970"/>
              <a:gd name="connsiteY4-120" fmla="*/ 0 h 4395324"/>
              <a:gd name="connsiteX0-121" fmla="*/ 2458 w 5547970"/>
              <a:gd name="connsiteY0-122" fmla="*/ 0 h 4394971"/>
              <a:gd name="connsiteX1-123" fmla="*/ 5547970 w 5547970"/>
              <a:gd name="connsiteY1-124" fmla="*/ 0 h 4394971"/>
              <a:gd name="connsiteX2-125" fmla="*/ 5526890 w 5547970"/>
              <a:gd name="connsiteY2-126" fmla="*/ 3845230 h 4394971"/>
              <a:gd name="connsiteX3-127" fmla="*/ 1248 w 5547970"/>
              <a:gd name="connsiteY3-128" fmla="*/ 4394971 h 4394971"/>
              <a:gd name="connsiteX4-129" fmla="*/ 2458 w 5547970"/>
              <a:gd name="connsiteY4-130" fmla="*/ 0 h 439497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547970" h="4394971">
                <a:moveTo>
                  <a:pt x="2458" y="0"/>
                </a:moveTo>
                <a:lnTo>
                  <a:pt x="5547970" y="0"/>
                </a:lnTo>
                <a:lnTo>
                  <a:pt x="5526890" y="3845230"/>
                </a:lnTo>
                <a:cubicBezTo>
                  <a:pt x="4738724" y="4170503"/>
                  <a:pt x="1978083" y="4375726"/>
                  <a:pt x="1248" y="4394971"/>
                </a:cubicBezTo>
                <a:cubicBezTo>
                  <a:pt x="-3515" y="3115960"/>
                  <a:pt x="7221" y="1279011"/>
                  <a:pt x="2458" y="0"/>
                </a:cubicBezTo>
                <a:close/>
              </a:path>
            </a:pathLst>
          </a:custGeom>
          <a:gradFill>
            <a:gsLst>
              <a:gs pos="8000">
                <a:schemeClr val="bg1">
                  <a:lumMod val="95000"/>
                  <a:alpha val="0"/>
                </a:schemeClr>
              </a:gs>
              <a:gs pos="97000">
                <a:srgbClr val="79B192">
                  <a:alpha val="0"/>
                </a:srgbClr>
              </a:gs>
              <a:gs pos="46000">
                <a:srgbClr val="598F44">
                  <a:alpha val="68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dirty="0"/>
          </a:p>
        </p:txBody>
      </p:sp>
      <p:sp>
        <p:nvSpPr>
          <p:cNvPr id="120" name="椭圆 119"/>
          <p:cNvSpPr/>
          <p:nvPr/>
        </p:nvSpPr>
        <p:spPr>
          <a:xfrm>
            <a:off x="7689721" y="793522"/>
            <a:ext cx="3632392" cy="729930"/>
          </a:xfrm>
          <a:prstGeom prst="ellipse">
            <a:avLst/>
          </a:prstGeom>
          <a:noFill/>
          <a:ln w="38100" cap="rnd">
            <a:gradFill flip="none" rotWithShape="1">
              <a:gsLst>
                <a:gs pos="0">
                  <a:srgbClr val="538234">
                    <a:alpha val="0"/>
                  </a:srgbClr>
                </a:gs>
                <a:gs pos="100000">
                  <a:srgbClr val="538234"/>
                </a:gs>
              </a:gsLst>
              <a:lin ang="5400000" scaled="0"/>
              <a:tileRect/>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121" name="椭圆 120"/>
          <p:cNvSpPr/>
          <p:nvPr/>
        </p:nvSpPr>
        <p:spPr>
          <a:xfrm>
            <a:off x="7644333" y="1847269"/>
            <a:ext cx="3743291" cy="729930"/>
          </a:xfrm>
          <a:prstGeom prst="ellipse">
            <a:avLst/>
          </a:prstGeom>
          <a:noFill/>
          <a:ln w="3175">
            <a:gradFill>
              <a:gsLst>
                <a:gs pos="36000">
                  <a:srgbClr val="007032">
                    <a:alpha val="22000"/>
                  </a:srgbClr>
                </a:gs>
                <a:gs pos="100000">
                  <a:srgbClr val="007032"/>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123" name="矩形 15"/>
          <p:cNvSpPr/>
          <p:nvPr/>
        </p:nvSpPr>
        <p:spPr>
          <a:xfrm>
            <a:off x="7689721" y="2293221"/>
            <a:ext cx="3623249" cy="1175544"/>
          </a:xfrm>
          <a:custGeom>
            <a:avLst/>
            <a:gdLst>
              <a:gd name="connsiteX0" fmla="*/ 0 w 5544495"/>
              <a:gd name="connsiteY0" fmla="*/ 0 h 1153582"/>
              <a:gd name="connsiteX1" fmla="*/ 5544495 w 5544495"/>
              <a:gd name="connsiteY1" fmla="*/ 0 h 1153582"/>
              <a:gd name="connsiteX2" fmla="*/ 5544495 w 5544495"/>
              <a:gd name="connsiteY2" fmla="*/ 1153582 h 1153582"/>
              <a:gd name="connsiteX3" fmla="*/ 0 w 5544495"/>
              <a:gd name="connsiteY3" fmla="*/ 1153582 h 1153582"/>
              <a:gd name="connsiteX4" fmla="*/ 0 w 5544495"/>
              <a:gd name="connsiteY4" fmla="*/ 0 h 1153582"/>
              <a:gd name="connsiteX0-1" fmla="*/ 0 w 5544495"/>
              <a:gd name="connsiteY0-2" fmla="*/ 0 h 1153582"/>
              <a:gd name="connsiteX1-3" fmla="*/ 5544495 w 5544495"/>
              <a:gd name="connsiteY1-4" fmla="*/ 0 h 1153582"/>
              <a:gd name="connsiteX2-5" fmla="*/ 5544495 w 5544495"/>
              <a:gd name="connsiteY2-6" fmla="*/ 1153582 h 1153582"/>
              <a:gd name="connsiteX3-7" fmla="*/ 2714213 w 5544495"/>
              <a:gd name="connsiteY3-8" fmla="*/ 1153582 h 1153582"/>
              <a:gd name="connsiteX4-9" fmla="*/ 0 w 5544495"/>
              <a:gd name="connsiteY4-10" fmla="*/ 1153582 h 1153582"/>
              <a:gd name="connsiteX5" fmla="*/ 0 w 5544495"/>
              <a:gd name="connsiteY5" fmla="*/ 0 h 1153582"/>
              <a:gd name="connsiteX0-11" fmla="*/ 0 w 5544495"/>
              <a:gd name="connsiteY0-12" fmla="*/ 0 h 1467907"/>
              <a:gd name="connsiteX1-13" fmla="*/ 5544495 w 5544495"/>
              <a:gd name="connsiteY1-14" fmla="*/ 0 h 1467907"/>
              <a:gd name="connsiteX2-15" fmla="*/ 5544495 w 5544495"/>
              <a:gd name="connsiteY2-16" fmla="*/ 1153582 h 1467907"/>
              <a:gd name="connsiteX3-17" fmla="*/ 2742788 w 5544495"/>
              <a:gd name="connsiteY3-18" fmla="*/ 1467907 h 1467907"/>
              <a:gd name="connsiteX4-19" fmla="*/ 0 w 5544495"/>
              <a:gd name="connsiteY4-20" fmla="*/ 1153582 h 1467907"/>
              <a:gd name="connsiteX5-21" fmla="*/ 0 w 5544495"/>
              <a:gd name="connsiteY5-22" fmla="*/ 0 h 1467907"/>
              <a:gd name="connsiteX0-23" fmla="*/ 0 w 5544495"/>
              <a:gd name="connsiteY0-24" fmla="*/ 0 h 1467907"/>
              <a:gd name="connsiteX1-25" fmla="*/ 5544495 w 5544495"/>
              <a:gd name="connsiteY1-26" fmla="*/ 0 h 1467907"/>
              <a:gd name="connsiteX2-27" fmla="*/ 5544495 w 5544495"/>
              <a:gd name="connsiteY2-28" fmla="*/ 1153582 h 1467907"/>
              <a:gd name="connsiteX3-29" fmla="*/ 2742788 w 5544495"/>
              <a:gd name="connsiteY3-30" fmla="*/ 1467907 h 1467907"/>
              <a:gd name="connsiteX4-31" fmla="*/ 0 w 5544495"/>
              <a:gd name="connsiteY4-32" fmla="*/ 1153582 h 1467907"/>
              <a:gd name="connsiteX5-33" fmla="*/ 0 w 5544495"/>
              <a:gd name="connsiteY5-34" fmla="*/ 0 h 1467907"/>
              <a:gd name="connsiteX0-35" fmla="*/ 0 w 5544495"/>
              <a:gd name="connsiteY0-36" fmla="*/ 0 h 1467907"/>
              <a:gd name="connsiteX1-37" fmla="*/ 5544495 w 5544495"/>
              <a:gd name="connsiteY1-38" fmla="*/ 0 h 1467907"/>
              <a:gd name="connsiteX2-39" fmla="*/ 5544495 w 5544495"/>
              <a:gd name="connsiteY2-40" fmla="*/ 1153582 h 1467907"/>
              <a:gd name="connsiteX3-41" fmla="*/ 2742788 w 5544495"/>
              <a:gd name="connsiteY3-42" fmla="*/ 1467907 h 1467907"/>
              <a:gd name="connsiteX4-43" fmla="*/ 0 w 5544495"/>
              <a:gd name="connsiteY4-44" fmla="*/ 1153582 h 1467907"/>
              <a:gd name="connsiteX5-45" fmla="*/ 0 w 5544495"/>
              <a:gd name="connsiteY5-46" fmla="*/ 0 h 1467907"/>
              <a:gd name="connsiteX0-47" fmla="*/ 0 w 5544495"/>
              <a:gd name="connsiteY0-48" fmla="*/ 0 h 1467907"/>
              <a:gd name="connsiteX1-49" fmla="*/ 5544495 w 5544495"/>
              <a:gd name="connsiteY1-50" fmla="*/ 0 h 1467907"/>
              <a:gd name="connsiteX2-51" fmla="*/ 5544495 w 5544495"/>
              <a:gd name="connsiteY2-52" fmla="*/ 1153582 h 1467907"/>
              <a:gd name="connsiteX3-53" fmla="*/ 2742788 w 5544495"/>
              <a:gd name="connsiteY3-54" fmla="*/ 1467907 h 1467907"/>
              <a:gd name="connsiteX4-55" fmla="*/ 0 w 5544495"/>
              <a:gd name="connsiteY4-56" fmla="*/ 1153582 h 1467907"/>
              <a:gd name="connsiteX5-57" fmla="*/ 0 w 5544495"/>
              <a:gd name="connsiteY5-58" fmla="*/ 0 h 1467907"/>
              <a:gd name="connsiteX0-59" fmla="*/ 0 w 5544495"/>
              <a:gd name="connsiteY0-60" fmla="*/ 0 h 1467907"/>
              <a:gd name="connsiteX1-61" fmla="*/ 5544495 w 5544495"/>
              <a:gd name="connsiteY1-62" fmla="*/ 0 h 1467907"/>
              <a:gd name="connsiteX2-63" fmla="*/ 5544495 w 5544495"/>
              <a:gd name="connsiteY2-64" fmla="*/ 1153582 h 1467907"/>
              <a:gd name="connsiteX3-65" fmla="*/ 2742788 w 5544495"/>
              <a:gd name="connsiteY3-66" fmla="*/ 1467907 h 1467907"/>
              <a:gd name="connsiteX4-67" fmla="*/ 0 w 5544495"/>
              <a:gd name="connsiteY4-68" fmla="*/ 1153582 h 1467907"/>
              <a:gd name="connsiteX5-69" fmla="*/ 0 w 5544495"/>
              <a:gd name="connsiteY5-70" fmla="*/ 0 h 1467907"/>
              <a:gd name="connsiteX0-71" fmla="*/ 0 w 5544495"/>
              <a:gd name="connsiteY0-72" fmla="*/ 0 h 1467907"/>
              <a:gd name="connsiteX1-73" fmla="*/ 5544495 w 5544495"/>
              <a:gd name="connsiteY1-74" fmla="*/ 0 h 1467907"/>
              <a:gd name="connsiteX2-75" fmla="*/ 5544495 w 5544495"/>
              <a:gd name="connsiteY2-76" fmla="*/ 1153582 h 1467907"/>
              <a:gd name="connsiteX3-77" fmla="*/ 2742788 w 5544495"/>
              <a:gd name="connsiteY3-78" fmla="*/ 1467907 h 1467907"/>
              <a:gd name="connsiteX4-79" fmla="*/ 0 w 5544495"/>
              <a:gd name="connsiteY4-80" fmla="*/ 1153582 h 1467907"/>
              <a:gd name="connsiteX5-81" fmla="*/ 0 w 5544495"/>
              <a:gd name="connsiteY5-82" fmla="*/ 0 h 1467907"/>
              <a:gd name="connsiteX0-83" fmla="*/ 0 w 5544495"/>
              <a:gd name="connsiteY0-84" fmla="*/ 0 h 1467907"/>
              <a:gd name="connsiteX1-85" fmla="*/ 5544495 w 5544495"/>
              <a:gd name="connsiteY1-86" fmla="*/ 0 h 1467907"/>
              <a:gd name="connsiteX2-87" fmla="*/ 5544495 w 5544495"/>
              <a:gd name="connsiteY2-88" fmla="*/ 1153582 h 1467907"/>
              <a:gd name="connsiteX3-89" fmla="*/ 2742788 w 5544495"/>
              <a:gd name="connsiteY3-90" fmla="*/ 1467907 h 1467907"/>
              <a:gd name="connsiteX4-91" fmla="*/ 0 w 5544495"/>
              <a:gd name="connsiteY4-92" fmla="*/ 1153582 h 1467907"/>
              <a:gd name="connsiteX5-93" fmla="*/ 0 w 5544495"/>
              <a:gd name="connsiteY5-94" fmla="*/ 0 h 1467907"/>
              <a:gd name="connsiteX0-95" fmla="*/ 0 w 5544495"/>
              <a:gd name="connsiteY0-96" fmla="*/ 0 h 1467907"/>
              <a:gd name="connsiteX1-97" fmla="*/ 5544495 w 5544495"/>
              <a:gd name="connsiteY1-98" fmla="*/ 0 h 1467907"/>
              <a:gd name="connsiteX2-99" fmla="*/ 5544495 w 5544495"/>
              <a:gd name="connsiteY2-100" fmla="*/ 1153582 h 1467907"/>
              <a:gd name="connsiteX3-101" fmla="*/ 2742788 w 5544495"/>
              <a:gd name="connsiteY3-102" fmla="*/ 1467907 h 1467907"/>
              <a:gd name="connsiteX4-103" fmla="*/ 0 w 5544495"/>
              <a:gd name="connsiteY4-104" fmla="*/ 1153582 h 1467907"/>
              <a:gd name="connsiteX5-105" fmla="*/ 0 w 5544495"/>
              <a:gd name="connsiteY5-106" fmla="*/ 0 h 1467907"/>
              <a:gd name="connsiteX0-107" fmla="*/ 0 w 5544495"/>
              <a:gd name="connsiteY0-108" fmla="*/ 0 h 1467907"/>
              <a:gd name="connsiteX1-109" fmla="*/ 5544495 w 5544495"/>
              <a:gd name="connsiteY1-110" fmla="*/ 0 h 1467907"/>
              <a:gd name="connsiteX2-111" fmla="*/ 5544495 w 5544495"/>
              <a:gd name="connsiteY2-112" fmla="*/ 1153582 h 1467907"/>
              <a:gd name="connsiteX3-113" fmla="*/ 2742788 w 5544495"/>
              <a:gd name="connsiteY3-114" fmla="*/ 1467907 h 1467907"/>
              <a:gd name="connsiteX4-115" fmla="*/ 0 w 5544495"/>
              <a:gd name="connsiteY4-116" fmla="*/ 1153582 h 1467907"/>
              <a:gd name="connsiteX5-117" fmla="*/ 0 w 5544495"/>
              <a:gd name="connsiteY5-118" fmla="*/ 0 h 1467907"/>
              <a:gd name="connsiteX0-119" fmla="*/ 0 w 5544495"/>
              <a:gd name="connsiteY0-120" fmla="*/ 0 h 1467907"/>
              <a:gd name="connsiteX1-121" fmla="*/ 5544495 w 5544495"/>
              <a:gd name="connsiteY1-122" fmla="*/ 0 h 1467907"/>
              <a:gd name="connsiteX2-123" fmla="*/ 5544495 w 5544495"/>
              <a:gd name="connsiteY2-124" fmla="*/ 1153582 h 1467907"/>
              <a:gd name="connsiteX3-125" fmla="*/ 2742788 w 5544495"/>
              <a:gd name="connsiteY3-126" fmla="*/ 1467907 h 1467907"/>
              <a:gd name="connsiteX4-127" fmla="*/ 0 w 5544495"/>
              <a:gd name="connsiteY4-128" fmla="*/ 1153582 h 1467907"/>
              <a:gd name="connsiteX5-129" fmla="*/ 0 w 5544495"/>
              <a:gd name="connsiteY5-130" fmla="*/ 0 h 1467907"/>
              <a:gd name="connsiteX0-131" fmla="*/ 0 w 5544495"/>
              <a:gd name="connsiteY0-132" fmla="*/ 0 h 1467907"/>
              <a:gd name="connsiteX1-133" fmla="*/ 5544495 w 5544495"/>
              <a:gd name="connsiteY1-134" fmla="*/ 0 h 1467907"/>
              <a:gd name="connsiteX2-135" fmla="*/ 5544495 w 5544495"/>
              <a:gd name="connsiteY2-136" fmla="*/ 1153582 h 1467907"/>
              <a:gd name="connsiteX3-137" fmla="*/ 2742788 w 5544495"/>
              <a:gd name="connsiteY3-138" fmla="*/ 1467907 h 1467907"/>
              <a:gd name="connsiteX4-139" fmla="*/ 0 w 5544495"/>
              <a:gd name="connsiteY4-140" fmla="*/ 1153582 h 1467907"/>
              <a:gd name="connsiteX5-141" fmla="*/ 0 w 5544495"/>
              <a:gd name="connsiteY5-142" fmla="*/ 0 h 1467907"/>
              <a:gd name="connsiteX0-143" fmla="*/ 0 w 5544495"/>
              <a:gd name="connsiteY0-144" fmla="*/ 0 h 1467907"/>
              <a:gd name="connsiteX1-145" fmla="*/ 5544495 w 5544495"/>
              <a:gd name="connsiteY1-146" fmla="*/ 0 h 1467907"/>
              <a:gd name="connsiteX2-147" fmla="*/ 5544495 w 5544495"/>
              <a:gd name="connsiteY2-148" fmla="*/ 1153582 h 1467907"/>
              <a:gd name="connsiteX3-149" fmla="*/ 2742788 w 5544495"/>
              <a:gd name="connsiteY3-150" fmla="*/ 1467907 h 1467907"/>
              <a:gd name="connsiteX4-151" fmla="*/ 0 w 5544495"/>
              <a:gd name="connsiteY4-152" fmla="*/ 1153582 h 1467907"/>
              <a:gd name="connsiteX5-153" fmla="*/ 0 w 5544495"/>
              <a:gd name="connsiteY5-154" fmla="*/ 0 h 1467907"/>
              <a:gd name="connsiteX0-155" fmla="*/ 0 w 5544495"/>
              <a:gd name="connsiteY0-156" fmla="*/ 0 h 1467907"/>
              <a:gd name="connsiteX1-157" fmla="*/ 5544495 w 5544495"/>
              <a:gd name="connsiteY1-158" fmla="*/ 0 h 1467907"/>
              <a:gd name="connsiteX2-159" fmla="*/ 5544495 w 5544495"/>
              <a:gd name="connsiteY2-160" fmla="*/ 1153582 h 1467907"/>
              <a:gd name="connsiteX3-161" fmla="*/ 2742788 w 5544495"/>
              <a:gd name="connsiteY3-162" fmla="*/ 1467907 h 1467907"/>
              <a:gd name="connsiteX4-163" fmla="*/ 0 w 5544495"/>
              <a:gd name="connsiteY4-164" fmla="*/ 1153582 h 1467907"/>
              <a:gd name="connsiteX5-165" fmla="*/ 0 w 5544495"/>
              <a:gd name="connsiteY5-166" fmla="*/ 0 h 1467907"/>
              <a:gd name="connsiteX0-167" fmla="*/ 0 w 5544495"/>
              <a:gd name="connsiteY0-168" fmla="*/ 0 h 1467907"/>
              <a:gd name="connsiteX1-169" fmla="*/ 5544495 w 5544495"/>
              <a:gd name="connsiteY1-170" fmla="*/ 0 h 1467907"/>
              <a:gd name="connsiteX2-171" fmla="*/ 5544495 w 5544495"/>
              <a:gd name="connsiteY2-172" fmla="*/ 1153582 h 1467907"/>
              <a:gd name="connsiteX3-173" fmla="*/ 2742788 w 5544495"/>
              <a:gd name="connsiteY3-174" fmla="*/ 1467907 h 1467907"/>
              <a:gd name="connsiteX4-175" fmla="*/ 0 w 5544495"/>
              <a:gd name="connsiteY4-176" fmla="*/ 1153582 h 1467907"/>
              <a:gd name="connsiteX5-177" fmla="*/ 0 w 5544495"/>
              <a:gd name="connsiteY5-178" fmla="*/ 0 h 1467907"/>
              <a:gd name="connsiteX0-179" fmla="*/ 0 w 5544495"/>
              <a:gd name="connsiteY0-180" fmla="*/ 0 h 1467907"/>
              <a:gd name="connsiteX1-181" fmla="*/ 5544495 w 5544495"/>
              <a:gd name="connsiteY1-182" fmla="*/ 0 h 1467907"/>
              <a:gd name="connsiteX2-183" fmla="*/ 5544495 w 5544495"/>
              <a:gd name="connsiteY2-184" fmla="*/ 1153582 h 1467907"/>
              <a:gd name="connsiteX3-185" fmla="*/ 2742788 w 5544495"/>
              <a:gd name="connsiteY3-186" fmla="*/ 1467907 h 1467907"/>
              <a:gd name="connsiteX4-187" fmla="*/ 0 w 5544495"/>
              <a:gd name="connsiteY4-188" fmla="*/ 1153582 h 1467907"/>
              <a:gd name="connsiteX5-189" fmla="*/ 0 w 5544495"/>
              <a:gd name="connsiteY5-190" fmla="*/ 0 h 1467907"/>
              <a:gd name="connsiteX0-191" fmla="*/ 0 w 5544495"/>
              <a:gd name="connsiteY0-192" fmla="*/ 0 h 1467907"/>
              <a:gd name="connsiteX1-193" fmla="*/ 5544495 w 5544495"/>
              <a:gd name="connsiteY1-194" fmla="*/ 0 h 1467907"/>
              <a:gd name="connsiteX2-195" fmla="*/ 5544495 w 5544495"/>
              <a:gd name="connsiteY2-196" fmla="*/ 1153582 h 1467907"/>
              <a:gd name="connsiteX3-197" fmla="*/ 2742788 w 5544495"/>
              <a:gd name="connsiteY3-198" fmla="*/ 1467907 h 1467907"/>
              <a:gd name="connsiteX4-199" fmla="*/ 0 w 5544495"/>
              <a:gd name="connsiteY4-200" fmla="*/ 1153582 h 1467907"/>
              <a:gd name="connsiteX5-201" fmla="*/ 0 w 5544495"/>
              <a:gd name="connsiteY5-202" fmla="*/ 0 h 1467907"/>
              <a:gd name="connsiteX0-203" fmla="*/ 0 w 5544495"/>
              <a:gd name="connsiteY0-204" fmla="*/ 0 h 1667932"/>
              <a:gd name="connsiteX1-205" fmla="*/ 5544495 w 5544495"/>
              <a:gd name="connsiteY1-206" fmla="*/ 0 h 1667932"/>
              <a:gd name="connsiteX2-207" fmla="*/ 5544495 w 5544495"/>
              <a:gd name="connsiteY2-208" fmla="*/ 1153582 h 1667932"/>
              <a:gd name="connsiteX3-209" fmla="*/ 2785650 w 5544495"/>
              <a:gd name="connsiteY3-210" fmla="*/ 1667932 h 1667932"/>
              <a:gd name="connsiteX4-211" fmla="*/ 0 w 5544495"/>
              <a:gd name="connsiteY4-212" fmla="*/ 1153582 h 1667932"/>
              <a:gd name="connsiteX5-213" fmla="*/ 0 w 5544495"/>
              <a:gd name="connsiteY5-214" fmla="*/ 0 h 1667932"/>
              <a:gd name="connsiteX0-215" fmla="*/ 0 w 5544495"/>
              <a:gd name="connsiteY0-216" fmla="*/ 0 h 1482195"/>
              <a:gd name="connsiteX1-217" fmla="*/ 5544495 w 5544495"/>
              <a:gd name="connsiteY1-218" fmla="*/ 0 h 1482195"/>
              <a:gd name="connsiteX2-219" fmla="*/ 5544495 w 5544495"/>
              <a:gd name="connsiteY2-220" fmla="*/ 1153582 h 1482195"/>
              <a:gd name="connsiteX3-221" fmla="*/ 2714213 w 5544495"/>
              <a:gd name="connsiteY3-222" fmla="*/ 1482195 h 1482195"/>
              <a:gd name="connsiteX4-223" fmla="*/ 0 w 5544495"/>
              <a:gd name="connsiteY4-224" fmla="*/ 1153582 h 1482195"/>
              <a:gd name="connsiteX5-225" fmla="*/ 0 w 5544495"/>
              <a:gd name="connsiteY5-226" fmla="*/ 0 h 1482195"/>
              <a:gd name="connsiteX0-227" fmla="*/ 0 w 5544495"/>
              <a:gd name="connsiteY0-228" fmla="*/ 0 h 1482195"/>
              <a:gd name="connsiteX1-229" fmla="*/ 5544495 w 5544495"/>
              <a:gd name="connsiteY1-230" fmla="*/ 0 h 1482195"/>
              <a:gd name="connsiteX2-231" fmla="*/ 5544495 w 5544495"/>
              <a:gd name="connsiteY2-232" fmla="*/ 1153582 h 1482195"/>
              <a:gd name="connsiteX3-233" fmla="*/ 2714213 w 5544495"/>
              <a:gd name="connsiteY3-234" fmla="*/ 1482195 h 1482195"/>
              <a:gd name="connsiteX4-235" fmla="*/ 0 w 5544495"/>
              <a:gd name="connsiteY4-236" fmla="*/ 1153582 h 1482195"/>
              <a:gd name="connsiteX5-237" fmla="*/ 0 w 5544495"/>
              <a:gd name="connsiteY5-238" fmla="*/ 0 h 1482195"/>
              <a:gd name="connsiteX0-239" fmla="*/ 0 w 5544495"/>
              <a:gd name="connsiteY0-240" fmla="*/ 0 h 1482195"/>
              <a:gd name="connsiteX1-241" fmla="*/ 5544495 w 5544495"/>
              <a:gd name="connsiteY1-242" fmla="*/ 0 h 1482195"/>
              <a:gd name="connsiteX2-243" fmla="*/ 5544495 w 5544495"/>
              <a:gd name="connsiteY2-244" fmla="*/ 1153582 h 1482195"/>
              <a:gd name="connsiteX3-245" fmla="*/ 2714213 w 5544495"/>
              <a:gd name="connsiteY3-246" fmla="*/ 1482195 h 1482195"/>
              <a:gd name="connsiteX4-247" fmla="*/ 0 w 5544495"/>
              <a:gd name="connsiteY4-248" fmla="*/ 1153582 h 1482195"/>
              <a:gd name="connsiteX5-249" fmla="*/ 0 w 5544495"/>
              <a:gd name="connsiteY5-250" fmla="*/ 0 h 1482195"/>
              <a:gd name="connsiteX0-251" fmla="*/ 0 w 5544495"/>
              <a:gd name="connsiteY0-252" fmla="*/ 0 h 1482195"/>
              <a:gd name="connsiteX1-253" fmla="*/ 5544495 w 5544495"/>
              <a:gd name="connsiteY1-254" fmla="*/ 0 h 1482195"/>
              <a:gd name="connsiteX2-255" fmla="*/ 5544495 w 5544495"/>
              <a:gd name="connsiteY2-256" fmla="*/ 1153582 h 1482195"/>
              <a:gd name="connsiteX3-257" fmla="*/ 2714213 w 5544495"/>
              <a:gd name="connsiteY3-258" fmla="*/ 1482195 h 1482195"/>
              <a:gd name="connsiteX4-259" fmla="*/ 0 w 5544495"/>
              <a:gd name="connsiteY4-260" fmla="*/ 1153582 h 1482195"/>
              <a:gd name="connsiteX5-261" fmla="*/ 0 w 5544495"/>
              <a:gd name="connsiteY5-262" fmla="*/ 0 h 1482195"/>
              <a:gd name="connsiteX0-263" fmla="*/ 0 w 5544495"/>
              <a:gd name="connsiteY0-264" fmla="*/ 0 h 1482195"/>
              <a:gd name="connsiteX1-265" fmla="*/ 5544495 w 5544495"/>
              <a:gd name="connsiteY1-266" fmla="*/ 0 h 1482195"/>
              <a:gd name="connsiteX2-267" fmla="*/ 5544495 w 5544495"/>
              <a:gd name="connsiteY2-268" fmla="*/ 1153582 h 1482195"/>
              <a:gd name="connsiteX3-269" fmla="*/ 2714213 w 5544495"/>
              <a:gd name="connsiteY3-270" fmla="*/ 1482195 h 1482195"/>
              <a:gd name="connsiteX4-271" fmla="*/ 0 w 5544495"/>
              <a:gd name="connsiteY4-272" fmla="*/ 1153582 h 1482195"/>
              <a:gd name="connsiteX5-273" fmla="*/ 0 w 5544495"/>
              <a:gd name="connsiteY5-274" fmla="*/ 0 h 1482195"/>
              <a:gd name="connsiteX0-275" fmla="*/ 0 w 5544495"/>
              <a:gd name="connsiteY0-276" fmla="*/ 0 h 1482195"/>
              <a:gd name="connsiteX1-277" fmla="*/ 5544495 w 5544495"/>
              <a:gd name="connsiteY1-278" fmla="*/ 185738 h 1482195"/>
              <a:gd name="connsiteX2-279" fmla="*/ 5544495 w 5544495"/>
              <a:gd name="connsiteY2-280" fmla="*/ 1153582 h 1482195"/>
              <a:gd name="connsiteX3-281" fmla="*/ 2714213 w 5544495"/>
              <a:gd name="connsiteY3-282" fmla="*/ 1482195 h 1482195"/>
              <a:gd name="connsiteX4-283" fmla="*/ 0 w 5544495"/>
              <a:gd name="connsiteY4-284" fmla="*/ 1153582 h 1482195"/>
              <a:gd name="connsiteX5-285" fmla="*/ 0 w 5544495"/>
              <a:gd name="connsiteY5-286" fmla="*/ 0 h 1482195"/>
              <a:gd name="connsiteX0-287" fmla="*/ 0 w 5544495"/>
              <a:gd name="connsiteY0-288" fmla="*/ 0 h 1482195"/>
              <a:gd name="connsiteX1-289" fmla="*/ 5530207 w 5544495"/>
              <a:gd name="connsiteY1-290" fmla="*/ 28576 h 1482195"/>
              <a:gd name="connsiteX2-291" fmla="*/ 5544495 w 5544495"/>
              <a:gd name="connsiteY2-292" fmla="*/ 1153582 h 1482195"/>
              <a:gd name="connsiteX3-293" fmla="*/ 2714213 w 5544495"/>
              <a:gd name="connsiteY3-294" fmla="*/ 1482195 h 1482195"/>
              <a:gd name="connsiteX4-295" fmla="*/ 0 w 5544495"/>
              <a:gd name="connsiteY4-296" fmla="*/ 1153582 h 1482195"/>
              <a:gd name="connsiteX5-297" fmla="*/ 0 w 5544495"/>
              <a:gd name="connsiteY5-298" fmla="*/ 0 h 1482195"/>
              <a:gd name="connsiteX0-299" fmla="*/ 0 w 5544495"/>
              <a:gd name="connsiteY0-300" fmla="*/ 0 h 1482195"/>
              <a:gd name="connsiteX1-301" fmla="*/ 5530207 w 5544495"/>
              <a:gd name="connsiteY1-302" fmla="*/ 28576 h 1482195"/>
              <a:gd name="connsiteX2-303" fmla="*/ 5544495 w 5544495"/>
              <a:gd name="connsiteY2-304" fmla="*/ 1153582 h 1482195"/>
              <a:gd name="connsiteX3-305" fmla="*/ 2714213 w 5544495"/>
              <a:gd name="connsiteY3-306" fmla="*/ 1482195 h 1482195"/>
              <a:gd name="connsiteX4-307" fmla="*/ 0 w 5544495"/>
              <a:gd name="connsiteY4-308" fmla="*/ 1153582 h 1482195"/>
              <a:gd name="connsiteX5-309" fmla="*/ 0 w 5544495"/>
              <a:gd name="connsiteY5-310" fmla="*/ 0 h 1482195"/>
              <a:gd name="connsiteX0-311" fmla="*/ 0 w 5552432"/>
              <a:gd name="connsiteY0-312" fmla="*/ 0 h 1482195"/>
              <a:gd name="connsiteX1-313" fmla="*/ 5552432 w 5552432"/>
              <a:gd name="connsiteY1-314" fmla="*/ 25401 h 1482195"/>
              <a:gd name="connsiteX2-315" fmla="*/ 5544495 w 5552432"/>
              <a:gd name="connsiteY2-316" fmla="*/ 1153582 h 1482195"/>
              <a:gd name="connsiteX3-317" fmla="*/ 2714213 w 5552432"/>
              <a:gd name="connsiteY3-318" fmla="*/ 1482195 h 1482195"/>
              <a:gd name="connsiteX4-319" fmla="*/ 0 w 5552432"/>
              <a:gd name="connsiteY4-320" fmla="*/ 1153582 h 1482195"/>
              <a:gd name="connsiteX5-321" fmla="*/ 0 w 5552432"/>
              <a:gd name="connsiteY5-322" fmla="*/ 0 h 1482195"/>
              <a:gd name="connsiteX0-323" fmla="*/ 0 w 5552432"/>
              <a:gd name="connsiteY0-324" fmla="*/ 0 h 1482195"/>
              <a:gd name="connsiteX1-325" fmla="*/ 5552432 w 5552432"/>
              <a:gd name="connsiteY1-326" fmla="*/ 25401 h 1482195"/>
              <a:gd name="connsiteX2-327" fmla="*/ 5544495 w 5552432"/>
              <a:gd name="connsiteY2-328" fmla="*/ 1153582 h 1482195"/>
              <a:gd name="connsiteX3-329" fmla="*/ 2714213 w 5552432"/>
              <a:gd name="connsiteY3-330" fmla="*/ 1482195 h 1482195"/>
              <a:gd name="connsiteX4-331" fmla="*/ 0 w 5552432"/>
              <a:gd name="connsiteY4-332" fmla="*/ 1153582 h 1482195"/>
              <a:gd name="connsiteX5-333" fmla="*/ 0 w 5552432"/>
              <a:gd name="connsiteY5-334" fmla="*/ 0 h 1482195"/>
              <a:gd name="connsiteX0-335" fmla="*/ 0 w 5552432"/>
              <a:gd name="connsiteY0-336" fmla="*/ 0 h 1482195"/>
              <a:gd name="connsiteX1-337" fmla="*/ 5552432 w 5552432"/>
              <a:gd name="connsiteY1-338" fmla="*/ 25401 h 1482195"/>
              <a:gd name="connsiteX2-339" fmla="*/ 5544495 w 5552432"/>
              <a:gd name="connsiteY2-340" fmla="*/ 1153582 h 1482195"/>
              <a:gd name="connsiteX3-341" fmla="*/ 2714213 w 5552432"/>
              <a:gd name="connsiteY3-342" fmla="*/ 1482195 h 1482195"/>
              <a:gd name="connsiteX4-343" fmla="*/ 0 w 5552432"/>
              <a:gd name="connsiteY4-344" fmla="*/ 1153582 h 1482195"/>
              <a:gd name="connsiteX5-345" fmla="*/ 0 w 5552432"/>
              <a:gd name="connsiteY5-346" fmla="*/ 0 h 1482195"/>
              <a:gd name="connsiteX0-347" fmla="*/ 0 w 5552432"/>
              <a:gd name="connsiteY0-348" fmla="*/ 0 h 1482195"/>
              <a:gd name="connsiteX1-349" fmla="*/ 5552432 w 5552432"/>
              <a:gd name="connsiteY1-350" fmla="*/ 25401 h 1482195"/>
              <a:gd name="connsiteX2-351" fmla="*/ 5544495 w 5552432"/>
              <a:gd name="connsiteY2-352" fmla="*/ 1153582 h 1482195"/>
              <a:gd name="connsiteX3-353" fmla="*/ 2714213 w 5552432"/>
              <a:gd name="connsiteY3-354" fmla="*/ 1482195 h 1482195"/>
              <a:gd name="connsiteX4-355" fmla="*/ 0 w 5552432"/>
              <a:gd name="connsiteY4-356" fmla="*/ 1112485 h 1482195"/>
              <a:gd name="connsiteX5-357" fmla="*/ 0 w 5552432"/>
              <a:gd name="connsiteY5-358" fmla="*/ 0 h 1482195"/>
              <a:gd name="connsiteX0-359" fmla="*/ 0 w 5552432"/>
              <a:gd name="connsiteY0-360" fmla="*/ 0 h 1482195"/>
              <a:gd name="connsiteX1-361" fmla="*/ 5552432 w 5552432"/>
              <a:gd name="connsiteY1-362" fmla="*/ 25401 h 1482195"/>
              <a:gd name="connsiteX2-363" fmla="*/ 5544495 w 5552432"/>
              <a:gd name="connsiteY2-364" fmla="*/ 1153582 h 1482195"/>
              <a:gd name="connsiteX3-365" fmla="*/ 2714213 w 5552432"/>
              <a:gd name="connsiteY3-366" fmla="*/ 1482195 h 1482195"/>
              <a:gd name="connsiteX4-367" fmla="*/ 0 w 5552432"/>
              <a:gd name="connsiteY4-368" fmla="*/ 1112485 h 1482195"/>
              <a:gd name="connsiteX5-369" fmla="*/ 0 w 5552432"/>
              <a:gd name="connsiteY5-370" fmla="*/ 0 h 148219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552432" h="1482195">
                <a:moveTo>
                  <a:pt x="0" y="0"/>
                </a:moveTo>
                <a:cubicBezTo>
                  <a:pt x="976629" y="542924"/>
                  <a:pt x="4902829" y="423863"/>
                  <a:pt x="5552432" y="25401"/>
                </a:cubicBezTo>
                <a:cubicBezTo>
                  <a:pt x="5549786" y="401461"/>
                  <a:pt x="5547141" y="777522"/>
                  <a:pt x="5544495" y="1153582"/>
                </a:cubicBezTo>
                <a:cubicBezTo>
                  <a:pt x="5269406" y="1285343"/>
                  <a:pt x="4491078" y="1463144"/>
                  <a:pt x="2714213" y="1482195"/>
                </a:cubicBezTo>
                <a:cubicBezTo>
                  <a:pt x="1757087" y="1477433"/>
                  <a:pt x="239519" y="1338463"/>
                  <a:pt x="0" y="1112485"/>
                </a:cubicBezTo>
                <a:lnTo>
                  <a:pt x="0" y="0"/>
                </a:lnTo>
                <a:close/>
              </a:path>
            </a:pathLst>
          </a:custGeom>
          <a:gradFill flip="none" rotWithShape="1">
            <a:gsLst>
              <a:gs pos="6000">
                <a:schemeClr val="bg1">
                  <a:alpha val="39000"/>
                </a:schemeClr>
              </a:gs>
              <a:gs pos="100000">
                <a:schemeClr val="bg1">
                  <a:alpha val="12000"/>
                </a:schemeClr>
              </a:gs>
              <a:gs pos="46000">
                <a:schemeClr val="bg1">
                  <a:alpha val="53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129" name="下箭头 128"/>
          <p:cNvSpPr/>
          <p:nvPr/>
        </p:nvSpPr>
        <p:spPr>
          <a:xfrm>
            <a:off x="8947834" y="2513074"/>
            <a:ext cx="1071077" cy="1976763"/>
          </a:xfrm>
          <a:prstGeom prst="downArrow">
            <a:avLst>
              <a:gd name="adj1" fmla="val 90409"/>
              <a:gd name="adj2" fmla="val 21152"/>
            </a:avLst>
          </a:prstGeom>
          <a:noFill/>
          <a:ln>
            <a:gradFill>
              <a:gsLst>
                <a:gs pos="62000">
                  <a:srgbClr val="007032">
                    <a:alpha val="0"/>
                  </a:srgbClr>
                </a:gs>
                <a:gs pos="100000">
                  <a:srgbClr val="007032">
                    <a:alpha val="14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102" name="椭圆 101"/>
          <p:cNvSpPr/>
          <p:nvPr/>
        </p:nvSpPr>
        <p:spPr>
          <a:xfrm>
            <a:off x="9200214" y="1678047"/>
            <a:ext cx="853311" cy="853311"/>
          </a:xfrm>
          <a:prstGeom prst="ellipse">
            <a:avLst/>
          </a:prstGeom>
          <a:gradFill>
            <a:gsLst>
              <a:gs pos="59000">
                <a:srgbClr val="598F44"/>
              </a:gs>
              <a:gs pos="0">
                <a:srgbClr val="538234">
                  <a:alpha val="37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latin typeface="Source Han Sans CN Normal" panose="020B0500000000000000" pitchFamily="34" charset="-128"/>
              <a:ea typeface="Source Han Sans CN Normal" panose="020B0500000000000000" pitchFamily="34" charset="-128"/>
            </a:endParaRPr>
          </a:p>
        </p:txBody>
      </p:sp>
      <p:sp>
        <p:nvSpPr>
          <p:cNvPr id="103" name="矩形 102"/>
          <p:cNvSpPr/>
          <p:nvPr/>
        </p:nvSpPr>
        <p:spPr>
          <a:xfrm>
            <a:off x="9093743" y="1821283"/>
            <a:ext cx="1066251" cy="600164"/>
          </a:xfrm>
          <a:prstGeom prst="rect">
            <a:avLst/>
          </a:prstGeom>
        </p:spPr>
        <p:txBody>
          <a:bodyPr wrap="square">
            <a:spAutoFit/>
          </a:bodyPr>
          <a:lstStyle/>
          <a:p>
            <a:pPr algn="ctr" defTabSz="913765"/>
            <a:r>
              <a:rPr lang="en-HK" altLang="zh-CN" sz="1100" dirty="0">
                <a:solidFill>
                  <a:schemeClr val="bg1"/>
                </a:solidFill>
                <a:latin typeface="Politica" panose="02000503000000000000" pitchFamily="2" charset="0"/>
                <a:cs typeface="Arial" panose="020B0604020202020204" pitchFamily="34" charset="0"/>
              </a:rPr>
              <a:t>GREEN &amp; LOW CARBON RESOURCES</a:t>
            </a:r>
            <a:endParaRPr lang="zh-CN" altLang="en-US" sz="1100" dirty="0">
              <a:solidFill>
                <a:schemeClr val="bg1"/>
              </a:solidFill>
              <a:latin typeface="Politica" panose="02000503000000000000" pitchFamily="2" charset="0"/>
              <a:cs typeface="Arial" panose="020B0604020202020204" pitchFamily="34" charset="0"/>
            </a:endParaRPr>
          </a:p>
        </p:txBody>
      </p:sp>
      <p:sp>
        <p:nvSpPr>
          <p:cNvPr id="41" name="下箭头 40"/>
          <p:cNvSpPr/>
          <p:nvPr/>
        </p:nvSpPr>
        <p:spPr>
          <a:xfrm>
            <a:off x="3328006" y="3395616"/>
            <a:ext cx="1818585" cy="939699"/>
          </a:xfrm>
          <a:prstGeom prst="downArrow">
            <a:avLst>
              <a:gd name="adj1" fmla="val 85752"/>
              <a:gd name="adj2" fmla="val 23880"/>
            </a:avLst>
          </a:prstGeom>
          <a:noFill/>
          <a:ln>
            <a:gradFill>
              <a:gsLst>
                <a:gs pos="28000">
                  <a:srgbClr val="007032">
                    <a:alpha val="0"/>
                  </a:srgbClr>
                </a:gs>
                <a:gs pos="100000">
                  <a:srgbClr val="007032">
                    <a:alpha val="14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42" name="下箭头 41"/>
          <p:cNvSpPr/>
          <p:nvPr/>
        </p:nvSpPr>
        <p:spPr>
          <a:xfrm>
            <a:off x="5403940" y="3395616"/>
            <a:ext cx="1818585" cy="939699"/>
          </a:xfrm>
          <a:prstGeom prst="downArrow">
            <a:avLst>
              <a:gd name="adj1" fmla="val 85752"/>
              <a:gd name="adj2" fmla="val 23880"/>
            </a:avLst>
          </a:prstGeom>
          <a:noFill/>
          <a:ln>
            <a:gradFill>
              <a:gsLst>
                <a:gs pos="28000">
                  <a:srgbClr val="007032">
                    <a:alpha val="0"/>
                  </a:srgbClr>
                </a:gs>
                <a:gs pos="100000">
                  <a:srgbClr val="007032">
                    <a:alpha val="14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47" name="椭圆 46"/>
          <p:cNvSpPr/>
          <p:nvPr/>
        </p:nvSpPr>
        <p:spPr>
          <a:xfrm>
            <a:off x="1563736" y="1678047"/>
            <a:ext cx="853311" cy="853311"/>
          </a:xfrm>
          <a:prstGeom prst="ellipse">
            <a:avLst/>
          </a:prstGeom>
          <a:gradFill>
            <a:gsLst>
              <a:gs pos="59000">
                <a:srgbClr val="598F44"/>
              </a:gs>
              <a:gs pos="0">
                <a:srgbClr val="538234">
                  <a:alpha val="37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latin typeface="Source Han Sans CN Normal" panose="020B0500000000000000" pitchFamily="34" charset="-128"/>
              <a:ea typeface="Source Han Sans CN Normal" panose="020B0500000000000000" pitchFamily="34" charset="-128"/>
            </a:endParaRPr>
          </a:p>
        </p:txBody>
      </p:sp>
      <p:sp>
        <p:nvSpPr>
          <p:cNvPr id="48" name="矩形 47"/>
          <p:cNvSpPr/>
          <p:nvPr/>
        </p:nvSpPr>
        <p:spPr>
          <a:xfrm>
            <a:off x="1332411" y="1927404"/>
            <a:ext cx="1338122" cy="430887"/>
          </a:xfrm>
          <a:prstGeom prst="rect">
            <a:avLst/>
          </a:prstGeom>
        </p:spPr>
        <p:txBody>
          <a:bodyPr wrap="square">
            <a:spAutoFit/>
          </a:bodyPr>
          <a:lstStyle/>
          <a:p>
            <a:pPr algn="ctr" defTabSz="913765"/>
            <a:r>
              <a:rPr lang="en-CA" altLang="zh-CN" sz="1100" dirty="0">
                <a:solidFill>
                  <a:schemeClr val="bg1"/>
                </a:solidFill>
                <a:latin typeface="Politica" panose="02000503000000000000" pitchFamily="2" charset="0"/>
                <a:cs typeface="Arial" panose="020B0604020202020204" pitchFamily="34" charset="0"/>
              </a:rPr>
              <a:t>FUNCTIONAL NEW MATERIALS</a:t>
            </a:r>
            <a:endParaRPr lang="zh-CN" altLang="en-US" sz="1100" dirty="0">
              <a:solidFill>
                <a:schemeClr val="bg1"/>
              </a:solidFill>
              <a:latin typeface="Politica" panose="02000503000000000000" pitchFamily="2" charset="0"/>
              <a:cs typeface="Arial" panose="020B0604020202020204" pitchFamily="34" charset="0"/>
            </a:endParaRPr>
          </a:p>
        </p:txBody>
      </p:sp>
      <p:sp>
        <p:nvSpPr>
          <p:cNvPr id="49" name="椭圆 48"/>
          <p:cNvSpPr/>
          <p:nvPr/>
        </p:nvSpPr>
        <p:spPr>
          <a:xfrm>
            <a:off x="3749302" y="1688747"/>
            <a:ext cx="853311" cy="853311"/>
          </a:xfrm>
          <a:prstGeom prst="ellipse">
            <a:avLst/>
          </a:prstGeom>
          <a:gradFill>
            <a:gsLst>
              <a:gs pos="59000">
                <a:srgbClr val="598F44"/>
              </a:gs>
              <a:gs pos="0">
                <a:srgbClr val="538234">
                  <a:alpha val="37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latin typeface="Source Han Sans CN Normal" panose="020B0500000000000000" pitchFamily="34" charset="-128"/>
              <a:ea typeface="Source Han Sans CN Normal" panose="020B0500000000000000" pitchFamily="34" charset="-128"/>
            </a:endParaRPr>
          </a:p>
        </p:txBody>
      </p:sp>
      <p:sp>
        <p:nvSpPr>
          <p:cNvPr id="51" name="椭圆 50"/>
          <p:cNvSpPr/>
          <p:nvPr/>
        </p:nvSpPr>
        <p:spPr>
          <a:xfrm>
            <a:off x="5775809" y="1688747"/>
            <a:ext cx="853311" cy="853311"/>
          </a:xfrm>
          <a:prstGeom prst="ellipse">
            <a:avLst/>
          </a:prstGeom>
          <a:gradFill>
            <a:gsLst>
              <a:gs pos="59000">
                <a:srgbClr val="598F44"/>
              </a:gs>
              <a:gs pos="0">
                <a:srgbClr val="538234">
                  <a:alpha val="37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latin typeface="Source Han Sans CN Normal" panose="020B0500000000000000" pitchFamily="34" charset="-128"/>
              <a:ea typeface="Source Han Sans CN Normal" panose="020B0500000000000000" pitchFamily="34" charset="-128"/>
            </a:endParaRPr>
          </a:p>
        </p:txBody>
      </p:sp>
      <p:sp>
        <p:nvSpPr>
          <p:cNvPr id="72" name="矩形 4"/>
          <p:cNvSpPr/>
          <p:nvPr/>
        </p:nvSpPr>
        <p:spPr>
          <a:xfrm>
            <a:off x="318039" y="5373594"/>
            <a:ext cx="12267406" cy="1330392"/>
          </a:xfrm>
          <a:prstGeom prst="rect">
            <a:avLst/>
          </a:prstGeom>
          <a:gradFill>
            <a:gsLst>
              <a:gs pos="0">
                <a:srgbClr val="00B050">
                  <a:alpha val="0"/>
                </a:srgbClr>
              </a:gs>
              <a:gs pos="74000">
                <a:srgbClr val="598F44"/>
              </a:gs>
            </a:gsLst>
            <a:lin ang="10800000" scaled="0"/>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Arial" panose="020B0604020202020204" pitchFamily="34" charset="0"/>
              <a:ea typeface="微软雅黑" pitchFamily="34" charset="-122"/>
              <a:cs typeface="Arial" panose="020B0604020202020204" pitchFamily="34" charset="0"/>
            </a:endParaRPr>
          </a:p>
        </p:txBody>
      </p:sp>
      <p:sp>
        <p:nvSpPr>
          <p:cNvPr id="78" name="文本框 11"/>
          <p:cNvSpPr txBox="1"/>
          <p:nvPr/>
        </p:nvSpPr>
        <p:spPr>
          <a:xfrm>
            <a:off x="713124" y="5446942"/>
            <a:ext cx="1531781" cy="874598"/>
          </a:xfrm>
          <a:prstGeom prst="rect">
            <a:avLst/>
          </a:prstGeom>
          <a:ln w="12700">
            <a:miter lim="400000"/>
          </a:ln>
        </p:spPr>
        <p:txBody>
          <a:bodyPr wrap="square" lIns="0" tIns="0" rIns="0" bIns="0">
            <a:spAutoFit/>
          </a:bodyPr>
          <a:lstStyle/>
          <a:p>
            <a:pPr>
              <a:spcBef>
                <a:spcPts val="100"/>
              </a:spcBef>
              <a:defRPr>
                <a:solidFill>
                  <a:srgbClr val="986537"/>
                </a:solidFill>
              </a:defRPr>
            </a:pPr>
            <a:r>
              <a:rPr lang="en-US" altLang="zh-CN" sz="1400" dirty="0">
                <a:solidFill>
                  <a:prstClr val="white"/>
                </a:solidFill>
                <a:latin typeface="Politica" panose="02000503000000000000" pitchFamily="2" charset="0"/>
                <a:ea typeface="等线" panose="02010600030101010101" pitchFamily="2" charset="-122"/>
                <a:cs typeface="Arial" panose="020B0604020202020204" pitchFamily="34" charset="0"/>
              </a:rPr>
              <a:t>2</a:t>
            </a:r>
            <a:r>
              <a:rPr lang="en-US" altLang="zh-TW" sz="1400" dirty="0">
                <a:solidFill>
                  <a:prstClr val="white"/>
                </a:solidFill>
                <a:latin typeface="Politica" panose="02000503000000000000" pitchFamily="2" charset="0"/>
                <a:ea typeface="等线" panose="02010600030101010101" pitchFamily="2" charset="-122"/>
                <a:cs typeface="Arial" panose="020B0604020202020204" pitchFamily="34" charset="0"/>
              </a:rPr>
              <a:t>0000</a:t>
            </a:r>
            <a:r>
              <a:rPr lang="zh-TW" altLang="en-US" sz="1400" dirty="0">
                <a:solidFill>
                  <a:prstClr val="white"/>
                </a:solidFill>
                <a:latin typeface="Politica" panose="02000503000000000000" pitchFamily="2" charset="0"/>
                <a:ea typeface="等线" panose="02010600030101010101" pitchFamily="2" charset="-122"/>
                <a:cs typeface="Arial" panose="020B0604020202020204" pitchFamily="34" charset="0"/>
              </a:rPr>
              <a:t> </a:t>
            </a:r>
            <a:r>
              <a:rPr lang="en-US" altLang="zh-TW" sz="1400" dirty="0">
                <a:solidFill>
                  <a:prstClr val="white"/>
                </a:solidFill>
                <a:latin typeface="Politica" panose="02000503000000000000" pitchFamily="2" charset="0"/>
                <a:ea typeface="等线" panose="02010600030101010101" pitchFamily="2" charset="-122"/>
                <a:cs typeface="Arial" panose="020B0604020202020204" pitchFamily="34" charset="0"/>
              </a:rPr>
              <a:t>tons</a:t>
            </a:r>
          </a:p>
          <a:p>
            <a:pPr>
              <a:spcBef>
                <a:spcPts val="100"/>
              </a:spcBef>
              <a:defRPr>
                <a:solidFill>
                  <a:srgbClr val="986537"/>
                </a:solidFill>
              </a:defRPr>
            </a:pPr>
            <a:r>
              <a:rPr lang="en-US" altLang="zh-TW" sz="1000" dirty="0">
                <a:solidFill>
                  <a:prstClr val="white"/>
                </a:solidFill>
                <a:latin typeface="Politica" panose="02000503000000000000" pitchFamily="2" charset="0"/>
                <a:ea typeface="等线" panose="02010600030101010101" pitchFamily="2" charset="-122"/>
                <a:cs typeface="Arial" panose="020B0604020202020204" pitchFamily="34" charset="0"/>
              </a:rPr>
              <a:t>The</a:t>
            </a:r>
            <a:r>
              <a:rPr lang="zh-TW" altLang="en-US" sz="1000" dirty="0">
                <a:solidFill>
                  <a:prstClr val="white"/>
                </a:solidFill>
                <a:latin typeface="Politica" panose="02000503000000000000" pitchFamily="2" charset="0"/>
                <a:ea typeface="等线" panose="02010600030101010101" pitchFamily="2" charset="-122"/>
                <a:cs typeface="Arial" panose="020B0604020202020204" pitchFamily="34" charset="0"/>
              </a:rPr>
              <a:t> </a:t>
            </a:r>
            <a:r>
              <a:rPr lang="en-CA" altLang="zh-CN" sz="1000" dirty="0">
                <a:solidFill>
                  <a:prstClr val="white"/>
                </a:solidFill>
                <a:latin typeface="Politica" panose="02000503000000000000" pitchFamily="2" charset="0"/>
                <a:ea typeface="等线" panose="02010600030101010101" pitchFamily="2" charset="-122"/>
                <a:cs typeface="Arial" panose="020B0604020202020204" pitchFamily="34" charset="0"/>
              </a:rPr>
              <a:t>battery-grade lithium hydroxide project invested by Hainan Mining </a:t>
            </a:r>
            <a:r>
              <a:rPr lang="en-US" altLang="zh-TW" sz="1000" dirty="0">
                <a:solidFill>
                  <a:prstClr val="white"/>
                </a:solidFill>
                <a:latin typeface="Politica" panose="02000503000000000000" pitchFamily="2" charset="0"/>
                <a:ea typeface="等线" panose="02010600030101010101" pitchFamily="2" charset="-122"/>
                <a:cs typeface="Arial" panose="020B0604020202020204" pitchFamily="34" charset="0"/>
              </a:rPr>
              <a:t>is</a:t>
            </a:r>
            <a:r>
              <a:rPr lang="zh-TW" altLang="en-US" sz="1000" dirty="0">
                <a:solidFill>
                  <a:prstClr val="white"/>
                </a:solidFill>
                <a:latin typeface="Politica" panose="02000503000000000000" pitchFamily="2" charset="0"/>
                <a:ea typeface="等线" panose="02010600030101010101" pitchFamily="2" charset="-122"/>
                <a:cs typeface="Arial" panose="020B0604020202020204" pitchFamily="34" charset="0"/>
              </a:rPr>
              <a:t> </a:t>
            </a:r>
            <a:r>
              <a:rPr lang="en-US" altLang="zh-TW" sz="1000" dirty="0">
                <a:solidFill>
                  <a:prstClr val="white"/>
                </a:solidFill>
                <a:latin typeface="Politica" panose="02000503000000000000" pitchFamily="2" charset="0"/>
                <a:ea typeface="等线" panose="02010600030101010101" pitchFamily="2" charset="-122"/>
                <a:cs typeface="Arial" panose="020B0604020202020204" pitchFamily="34" charset="0"/>
              </a:rPr>
              <a:t>expected</a:t>
            </a:r>
            <a:r>
              <a:rPr lang="zh-TW" altLang="en-US" sz="1000" dirty="0">
                <a:solidFill>
                  <a:prstClr val="white"/>
                </a:solidFill>
                <a:latin typeface="Politica" panose="02000503000000000000" pitchFamily="2" charset="0"/>
                <a:ea typeface="等线" panose="02010600030101010101" pitchFamily="2" charset="-122"/>
                <a:cs typeface="Arial" panose="020B0604020202020204" pitchFamily="34" charset="0"/>
              </a:rPr>
              <a:t> </a:t>
            </a:r>
            <a:r>
              <a:rPr lang="en-US" altLang="zh-TW" sz="1000" dirty="0">
                <a:solidFill>
                  <a:prstClr val="white"/>
                </a:solidFill>
                <a:latin typeface="Politica" panose="02000503000000000000" pitchFamily="2" charset="0"/>
                <a:ea typeface="等线" panose="02010600030101010101" pitchFamily="2" charset="-122"/>
                <a:cs typeface="Arial" panose="020B0604020202020204" pitchFamily="34" charset="0"/>
              </a:rPr>
              <a:t>to</a:t>
            </a:r>
            <a:r>
              <a:rPr lang="zh-TW" altLang="en-US" sz="1000" dirty="0">
                <a:solidFill>
                  <a:prstClr val="white"/>
                </a:solidFill>
                <a:latin typeface="Politica" panose="02000503000000000000" pitchFamily="2" charset="0"/>
                <a:ea typeface="等线" panose="02010600030101010101" pitchFamily="2" charset="-122"/>
                <a:cs typeface="Arial" panose="020B0604020202020204" pitchFamily="34" charset="0"/>
              </a:rPr>
              <a:t> </a:t>
            </a:r>
            <a:r>
              <a:rPr lang="en-US" altLang="zh-TW" sz="1000" dirty="0">
                <a:solidFill>
                  <a:prstClr val="white"/>
                </a:solidFill>
                <a:latin typeface="Politica" panose="02000503000000000000" pitchFamily="2" charset="0"/>
                <a:ea typeface="等线" panose="02010600030101010101" pitchFamily="2" charset="-122"/>
                <a:cs typeface="Arial" panose="020B0604020202020204" pitchFamily="34" charset="0"/>
              </a:rPr>
              <a:t>be</a:t>
            </a:r>
            <a:r>
              <a:rPr lang="zh-TW" altLang="en-US" sz="1000" dirty="0">
                <a:solidFill>
                  <a:prstClr val="white"/>
                </a:solidFill>
                <a:latin typeface="Politica" panose="02000503000000000000" pitchFamily="2" charset="0"/>
                <a:ea typeface="等线" panose="02010600030101010101" pitchFamily="2" charset="-122"/>
                <a:cs typeface="Arial" panose="020B0604020202020204" pitchFamily="34" charset="0"/>
              </a:rPr>
              <a:t> </a:t>
            </a:r>
            <a:r>
              <a:rPr lang="en-US" altLang="zh-TW" sz="1000" dirty="0">
                <a:solidFill>
                  <a:prstClr val="white"/>
                </a:solidFill>
                <a:latin typeface="Politica" panose="02000503000000000000" pitchFamily="2" charset="0"/>
                <a:ea typeface="等线" panose="02010600030101010101" pitchFamily="2" charset="-122"/>
                <a:cs typeface="Arial" panose="020B0604020202020204" pitchFamily="34" charset="0"/>
              </a:rPr>
              <a:t>put</a:t>
            </a:r>
            <a:r>
              <a:rPr lang="zh-TW" altLang="en-US" sz="1000" dirty="0">
                <a:solidFill>
                  <a:prstClr val="white"/>
                </a:solidFill>
                <a:latin typeface="Politica" panose="02000503000000000000" pitchFamily="2" charset="0"/>
                <a:ea typeface="等线" panose="02010600030101010101" pitchFamily="2" charset="-122"/>
                <a:cs typeface="Arial" panose="020B0604020202020204" pitchFamily="34" charset="0"/>
              </a:rPr>
              <a:t> </a:t>
            </a:r>
            <a:r>
              <a:rPr lang="en-US" altLang="zh-TW" sz="1000" dirty="0">
                <a:solidFill>
                  <a:prstClr val="white"/>
                </a:solidFill>
                <a:latin typeface="Politica" panose="02000503000000000000" pitchFamily="2" charset="0"/>
                <a:ea typeface="等线" panose="02010600030101010101" pitchFamily="2" charset="-122"/>
                <a:cs typeface="Arial" panose="020B0604020202020204" pitchFamily="34" charset="0"/>
              </a:rPr>
              <a:t>into</a:t>
            </a:r>
            <a:r>
              <a:rPr lang="zh-TW" altLang="en-US" sz="1000" dirty="0">
                <a:solidFill>
                  <a:prstClr val="white"/>
                </a:solidFill>
                <a:latin typeface="Politica" panose="02000503000000000000" pitchFamily="2" charset="0"/>
                <a:ea typeface="等线" panose="02010600030101010101" pitchFamily="2" charset="-122"/>
                <a:cs typeface="Arial" panose="020B0604020202020204" pitchFamily="34" charset="0"/>
              </a:rPr>
              <a:t> </a:t>
            </a:r>
            <a:r>
              <a:rPr lang="en-US" altLang="zh-TW" sz="1000" dirty="0">
                <a:solidFill>
                  <a:prstClr val="white"/>
                </a:solidFill>
                <a:latin typeface="Politica" panose="02000503000000000000" pitchFamily="2" charset="0"/>
                <a:ea typeface="等线" panose="02010600030101010101" pitchFamily="2" charset="-122"/>
                <a:cs typeface="Arial" panose="020B0604020202020204" pitchFamily="34" charset="0"/>
              </a:rPr>
              <a:t>operation</a:t>
            </a:r>
            <a:r>
              <a:rPr lang="zh-TW" altLang="en-US" sz="1000" dirty="0">
                <a:solidFill>
                  <a:prstClr val="white"/>
                </a:solidFill>
                <a:latin typeface="Politica" panose="02000503000000000000" pitchFamily="2" charset="0"/>
                <a:ea typeface="等线" panose="02010600030101010101" pitchFamily="2" charset="-122"/>
                <a:cs typeface="Arial" panose="020B0604020202020204" pitchFamily="34" charset="0"/>
              </a:rPr>
              <a:t> </a:t>
            </a:r>
            <a:r>
              <a:rPr lang="en-US" altLang="zh-TW" sz="1000" dirty="0">
                <a:solidFill>
                  <a:prstClr val="white"/>
                </a:solidFill>
                <a:latin typeface="Politica" panose="02000503000000000000" pitchFamily="2" charset="0"/>
                <a:ea typeface="等线" panose="02010600030101010101" pitchFamily="2" charset="-122"/>
                <a:cs typeface="Arial" panose="020B0604020202020204" pitchFamily="34" charset="0"/>
              </a:rPr>
              <a:t>in</a:t>
            </a:r>
            <a:r>
              <a:rPr lang="zh-TW" altLang="en-US" sz="1000" dirty="0">
                <a:solidFill>
                  <a:prstClr val="white"/>
                </a:solidFill>
                <a:latin typeface="Politica" panose="02000503000000000000" pitchFamily="2" charset="0"/>
                <a:ea typeface="等线" panose="02010600030101010101" pitchFamily="2" charset="-122"/>
                <a:cs typeface="Arial" panose="020B0604020202020204" pitchFamily="34" charset="0"/>
              </a:rPr>
              <a:t> </a:t>
            </a:r>
            <a:r>
              <a:rPr lang="en-US" altLang="zh-TW" sz="1000" dirty="0">
                <a:solidFill>
                  <a:prstClr val="white"/>
                </a:solidFill>
                <a:latin typeface="Politica" panose="02000503000000000000" pitchFamily="2" charset="0"/>
                <a:ea typeface="等线" panose="02010600030101010101" pitchFamily="2" charset="-122"/>
                <a:cs typeface="Arial" panose="020B0604020202020204" pitchFamily="34" charset="0"/>
              </a:rPr>
              <a:t>the</a:t>
            </a:r>
            <a:r>
              <a:rPr lang="zh-TW" altLang="en-US" sz="1000" dirty="0">
                <a:solidFill>
                  <a:prstClr val="white"/>
                </a:solidFill>
                <a:latin typeface="Politica" panose="02000503000000000000" pitchFamily="2" charset="0"/>
                <a:ea typeface="等线" panose="02010600030101010101" pitchFamily="2" charset="-122"/>
                <a:cs typeface="Arial" panose="020B0604020202020204" pitchFamily="34" charset="0"/>
              </a:rPr>
              <a:t> </a:t>
            </a:r>
            <a:r>
              <a:rPr lang="en-US" altLang="zh-TW" sz="1000" dirty="0">
                <a:solidFill>
                  <a:prstClr val="white"/>
                </a:solidFill>
                <a:latin typeface="Politica" panose="02000503000000000000" pitchFamily="2" charset="0"/>
                <a:ea typeface="等线" panose="02010600030101010101" pitchFamily="2" charset="-122"/>
                <a:cs typeface="Arial" panose="020B0604020202020204" pitchFamily="34" charset="0"/>
              </a:rPr>
              <a:t>first</a:t>
            </a:r>
            <a:r>
              <a:rPr lang="zh-TW" altLang="en-US" sz="1000" dirty="0">
                <a:solidFill>
                  <a:prstClr val="white"/>
                </a:solidFill>
                <a:latin typeface="Politica" panose="02000503000000000000" pitchFamily="2" charset="0"/>
                <a:ea typeface="等线" panose="02010600030101010101" pitchFamily="2" charset="-122"/>
                <a:cs typeface="Arial" panose="020B0604020202020204" pitchFamily="34" charset="0"/>
              </a:rPr>
              <a:t> </a:t>
            </a:r>
            <a:r>
              <a:rPr lang="en-US" altLang="zh-TW" sz="1000" dirty="0">
                <a:solidFill>
                  <a:prstClr val="white"/>
                </a:solidFill>
                <a:latin typeface="Politica" panose="02000503000000000000" pitchFamily="2" charset="0"/>
                <a:ea typeface="等线" panose="02010600030101010101" pitchFamily="2" charset="-122"/>
                <a:cs typeface="Arial" panose="020B0604020202020204" pitchFamily="34" charset="0"/>
              </a:rPr>
              <a:t>half</a:t>
            </a:r>
            <a:r>
              <a:rPr lang="zh-TW" altLang="en-US" sz="1000" dirty="0">
                <a:solidFill>
                  <a:prstClr val="white"/>
                </a:solidFill>
                <a:latin typeface="Politica" panose="02000503000000000000" pitchFamily="2" charset="0"/>
                <a:ea typeface="等线" panose="02010600030101010101" pitchFamily="2" charset="-122"/>
                <a:cs typeface="Arial" panose="020B0604020202020204" pitchFamily="34" charset="0"/>
              </a:rPr>
              <a:t> </a:t>
            </a:r>
            <a:r>
              <a:rPr lang="en-US" altLang="zh-TW" sz="1000" dirty="0">
                <a:solidFill>
                  <a:prstClr val="white"/>
                </a:solidFill>
                <a:latin typeface="Politica" panose="02000503000000000000" pitchFamily="2" charset="0"/>
                <a:ea typeface="等线" panose="02010600030101010101" pitchFamily="2" charset="-122"/>
                <a:cs typeface="Arial" panose="020B0604020202020204" pitchFamily="34" charset="0"/>
              </a:rPr>
              <a:t>of</a:t>
            </a:r>
            <a:r>
              <a:rPr lang="zh-TW" altLang="en-US" sz="1000" dirty="0">
                <a:solidFill>
                  <a:prstClr val="white"/>
                </a:solidFill>
                <a:latin typeface="Politica" panose="02000503000000000000" pitchFamily="2" charset="0"/>
                <a:ea typeface="等线" panose="02010600030101010101" pitchFamily="2" charset="-122"/>
                <a:cs typeface="Arial" panose="020B0604020202020204" pitchFamily="34" charset="0"/>
              </a:rPr>
              <a:t> </a:t>
            </a:r>
            <a:r>
              <a:rPr lang="en-US" altLang="zh-TW" sz="1000" dirty="0">
                <a:solidFill>
                  <a:prstClr val="white"/>
                </a:solidFill>
                <a:latin typeface="Politica" panose="02000503000000000000" pitchFamily="2" charset="0"/>
                <a:ea typeface="等线" panose="02010600030101010101" pitchFamily="2" charset="-122"/>
                <a:cs typeface="Arial" panose="020B0604020202020204" pitchFamily="34" charset="0"/>
              </a:rPr>
              <a:t>2024</a:t>
            </a:r>
            <a:endParaRPr lang="zh-CN" altLang="en-US" sz="1000" dirty="0">
              <a:solidFill>
                <a:schemeClr val="bg1"/>
              </a:solidFill>
              <a:effectLst>
                <a:outerShdw blurRad="50800" dist="38100" dir="2700000" algn="tl" rotWithShape="0">
                  <a:prstClr val="black">
                    <a:alpha val="40000"/>
                  </a:prstClr>
                </a:outerShdw>
              </a:effectLst>
              <a:latin typeface="Source Han Sans CN Normal" panose="020B0500000000000000" pitchFamily="34" charset="-128"/>
              <a:ea typeface="Source Han Sans CN Normal" panose="020B0500000000000000" pitchFamily="34" charset="-128"/>
              <a:cs typeface="Arial" panose="020B0604020202020204" pitchFamily="34" charset="0"/>
            </a:endParaRPr>
          </a:p>
        </p:txBody>
      </p:sp>
      <p:sp>
        <p:nvSpPr>
          <p:cNvPr id="5" name="文本框 11"/>
          <p:cNvSpPr txBox="1"/>
          <p:nvPr/>
        </p:nvSpPr>
        <p:spPr>
          <a:xfrm>
            <a:off x="4350901" y="5446942"/>
            <a:ext cx="2112603" cy="874598"/>
          </a:xfrm>
          <a:prstGeom prst="rect">
            <a:avLst/>
          </a:prstGeom>
          <a:ln w="12700">
            <a:miter lim="400000"/>
          </a:ln>
        </p:spPr>
        <p:txBody>
          <a:bodyPr wrap="square" lIns="0" tIns="0" rIns="0" bIns="0">
            <a:spAutoFit/>
          </a:bodyPr>
          <a:lstStyle/>
          <a:p>
            <a:pPr>
              <a:spcBef>
                <a:spcPts val="100"/>
              </a:spcBef>
              <a:defRPr>
                <a:solidFill>
                  <a:srgbClr val="986537"/>
                </a:solidFill>
              </a:defRPr>
            </a:pPr>
            <a:r>
              <a:rPr lang="en-US" altLang="zh-TW" sz="1400" dirty="0">
                <a:solidFill>
                  <a:prstClr val="white"/>
                </a:solidFill>
                <a:latin typeface="Politica" panose="02000503000000000000" pitchFamily="2" charset="0"/>
                <a:ea typeface="等线" panose="02010600030101010101" pitchFamily="2" charset="-122"/>
                <a:cs typeface="Arial" panose="020B0604020202020204" pitchFamily="34" charset="0"/>
              </a:rPr>
              <a:t>First</a:t>
            </a:r>
            <a:r>
              <a:rPr lang="zh-TW" altLang="en-US" sz="1400" dirty="0">
                <a:solidFill>
                  <a:prstClr val="white"/>
                </a:solidFill>
                <a:latin typeface="Politica" panose="02000503000000000000" pitchFamily="2" charset="0"/>
                <a:ea typeface="等线" panose="02010600030101010101" pitchFamily="2" charset="-122"/>
                <a:cs typeface="Arial" panose="020B0604020202020204" pitchFamily="34" charset="0"/>
              </a:rPr>
              <a:t> </a:t>
            </a:r>
            <a:r>
              <a:rPr lang="en-US" altLang="zh-TW" sz="1400" dirty="0">
                <a:solidFill>
                  <a:prstClr val="white"/>
                </a:solidFill>
                <a:latin typeface="Politica" panose="02000503000000000000" pitchFamily="2" charset="0"/>
                <a:ea typeface="等线" panose="02010600030101010101" pitchFamily="2" charset="-122"/>
                <a:cs typeface="Arial" panose="020B0604020202020204" pitchFamily="34" charset="0"/>
              </a:rPr>
              <a:t>set</a:t>
            </a:r>
            <a:r>
              <a:rPr lang="zh-TW" altLang="en-US" sz="1400" dirty="0">
                <a:solidFill>
                  <a:prstClr val="white"/>
                </a:solidFill>
                <a:latin typeface="Politica" panose="02000503000000000000" pitchFamily="2" charset="0"/>
                <a:ea typeface="等线" panose="02010600030101010101" pitchFamily="2" charset="-122"/>
                <a:cs typeface="Arial" panose="020B0604020202020204" pitchFamily="34" charset="0"/>
              </a:rPr>
              <a:t> </a:t>
            </a:r>
            <a:r>
              <a:rPr lang="en-US" altLang="zh-TW" sz="1400" dirty="0">
                <a:solidFill>
                  <a:prstClr val="white"/>
                </a:solidFill>
                <a:latin typeface="Politica" panose="02000503000000000000" pitchFamily="2" charset="0"/>
                <a:ea typeface="等线" panose="02010600030101010101" pitchFamily="2" charset="-122"/>
                <a:cs typeface="Arial" panose="020B0604020202020204" pitchFamily="34" charset="0"/>
              </a:rPr>
              <a:t>was</a:t>
            </a:r>
            <a:r>
              <a:rPr lang="zh-TW" altLang="en-US" sz="1400" dirty="0">
                <a:solidFill>
                  <a:prstClr val="white"/>
                </a:solidFill>
                <a:latin typeface="Politica" panose="02000503000000000000" pitchFamily="2" charset="0"/>
                <a:ea typeface="等线" panose="02010600030101010101" pitchFamily="2" charset="-122"/>
                <a:cs typeface="Arial" panose="020B0604020202020204" pitchFamily="34" charset="0"/>
              </a:rPr>
              <a:t> </a:t>
            </a:r>
            <a:r>
              <a:rPr lang="en-US" altLang="zh-TW" sz="1400" dirty="0">
                <a:solidFill>
                  <a:prstClr val="white"/>
                </a:solidFill>
                <a:latin typeface="Politica" panose="02000503000000000000" pitchFamily="2" charset="0"/>
                <a:ea typeface="等线" panose="02010600030101010101" pitchFamily="2" charset="-122"/>
                <a:cs typeface="Arial" panose="020B0604020202020204" pitchFamily="34" charset="0"/>
              </a:rPr>
              <a:t>launched</a:t>
            </a:r>
            <a:r>
              <a:rPr lang="zh-TW" altLang="en-US" sz="1400" dirty="0">
                <a:solidFill>
                  <a:prstClr val="white"/>
                </a:solidFill>
                <a:latin typeface="Politica" panose="02000503000000000000" pitchFamily="2" charset="0"/>
                <a:ea typeface="等线" panose="02010600030101010101" pitchFamily="2" charset="-122"/>
                <a:cs typeface="Arial" panose="020B0604020202020204" pitchFamily="34" charset="0"/>
              </a:rPr>
              <a:t> </a:t>
            </a:r>
            <a:r>
              <a:rPr lang="en-US" altLang="zh-TW" sz="1400" dirty="0">
                <a:solidFill>
                  <a:prstClr val="white"/>
                </a:solidFill>
                <a:latin typeface="Politica" panose="02000503000000000000" pitchFamily="2" charset="0"/>
                <a:ea typeface="等线" panose="02010600030101010101" pitchFamily="2" charset="-122"/>
                <a:cs typeface="Arial" panose="020B0604020202020204" pitchFamily="34" charset="0"/>
              </a:rPr>
              <a:t>in</a:t>
            </a:r>
            <a:r>
              <a:rPr lang="zh-TW" altLang="en-US" sz="1400" dirty="0">
                <a:solidFill>
                  <a:prstClr val="white"/>
                </a:solidFill>
                <a:latin typeface="Politica" panose="02000503000000000000" pitchFamily="2" charset="0"/>
                <a:ea typeface="等线" panose="02010600030101010101" pitchFamily="2" charset="-122"/>
                <a:cs typeface="Arial" panose="020B0604020202020204" pitchFamily="34" charset="0"/>
              </a:rPr>
              <a:t> </a:t>
            </a:r>
            <a:r>
              <a:rPr lang="en-US" altLang="zh-TW" sz="1400" dirty="0">
                <a:solidFill>
                  <a:prstClr val="white"/>
                </a:solidFill>
                <a:latin typeface="Politica" panose="02000503000000000000" pitchFamily="2" charset="0"/>
                <a:ea typeface="等线" panose="02010600030101010101" pitchFamily="2" charset="-122"/>
                <a:cs typeface="Arial" panose="020B0604020202020204" pitchFamily="34" charset="0"/>
              </a:rPr>
              <a:t>China</a:t>
            </a:r>
            <a:endParaRPr lang="en-US" altLang="zh-CN" sz="1400" dirty="0">
              <a:solidFill>
                <a:prstClr val="white"/>
              </a:solidFill>
              <a:latin typeface="Politica" panose="02000503000000000000" pitchFamily="2" charset="0"/>
              <a:ea typeface="等线" panose="02010600030101010101" pitchFamily="2" charset="-122"/>
              <a:cs typeface="Arial" panose="020B0604020202020204" pitchFamily="34" charset="0"/>
            </a:endParaRPr>
          </a:p>
          <a:p>
            <a:pPr>
              <a:spcBef>
                <a:spcPts val="100"/>
              </a:spcBef>
              <a:defRPr>
                <a:solidFill>
                  <a:srgbClr val="986537"/>
                </a:solidFill>
              </a:defRPr>
            </a:pPr>
            <a:r>
              <a:rPr lang="en-US" altLang="zh-TW" sz="1000" dirty="0">
                <a:solidFill>
                  <a:prstClr val="white"/>
                </a:solidFill>
                <a:latin typeface="Politica" panose="02000503000000000000" pitchFamily="2" charset="0"/>
                <a:ea typeface="等线" panose="02010600030101010101" pitchFamily="2" charset="-122"/>
                <a:cs typeface="Arial" panose="020B0604020202020204" pitchFamily="34" charset="0"/>
              </a:rPr>
              <a:t>Easun</a:t>
            </a:r>
            <a:r>
              <a:rPr lang="zh-TW" altLang="en-US" sz="1000" dirty="0">
                <a:solidFill>
                  <a:prstClr val="white"/>
                </a:solidFill>
                <a:latin typeface="Politica" panose="02000503000000000000" pitchFamily="2" charset="0"/>
                <a:ea typeface="等线" panose="02010600030101010101" pitchFamily="2" charset="-122"/>
                <a:cs typeface="Arial" panose="020B0604020202020204" pitchFamily="34" charset="0"/>
              </a:rPr>
              <a:t> </a:t>
            </a:r>
            <a:r>
              <a:rPr lang="en-US" altLang="zh-TW" sz="1000" dirty="0">
                <a:solidFill>
                  <a:prstClr val="white"/>
                </a:solidFill>
                <a:latin typeface="Politica" panose="02000503000000000000" pitchFamily="2" charset="0"/>
                <a:ea typeface="等线" panose="02010600030101010101" pitchFamily="2" charset="-122"/>
                <a:cs typeface="Arial" panose="020B0604020202020204" pitchFamily="34" charset="0"/>
              </a:rPr>
              <a:t>Technology</a:t>
            </a:r>
            <a:r>
              <a:rPr lang="zh-TW" altLang="en-US" sz="1000" dirty="0">
                <a:solidFill>
                  <a:prstClr val="white"/>
                </a:solidFill>
                <a:latin typeface="Politica" panose="02000503000000000000" pitchFamily="2" charset="0"/>
                <a:ea typeface="等线" panose="02010600030101010101" pitchFamily="2" charset="-122"/>
                <a:cs typeface="Arial" panose="020B0604020202020204" pitchFamily="34" charset="0"/>
              </a:rPr>
              <a:t> </a:t>
            </a:r>
            <a:r>
              <a:rPr lang="en-US" altLang="zh-TW" sz="1000" dirty="0">
                <a:solidFill>
                  <a:prstClr val="white"/>
                </a:solidFill>
                <a:latin typeface="Politica" panose="02000503000000000000" pitchFamily="2" charset="0"/>
                <a:ea typeface="等线" panose="02010600030101010101" pitchFamily="2" charset="-122"/>
                <a:cs typeface="Arial" panose="020B0604020202020204" pitchFamily="34" charset="0"/>
              </a:rPr>
              <a:t>has</a:t>
            </a:r>
            <a:r>
              <a:rPr lang="zh-TW" altLang="en-US" sz="1000" dirty="0">
                <a:solidFill>
                  <a:prstClr val="white"/>
                </a:solidFill>
                <a:latin typeface="Politica" panose="02000503000000000000" pitchFamily="2" charset="0"/>
                <a:ea typeface="等线" panose="02010600030101010101" pitchFamily="2" charset="-122"/>
                <a:cs typeface="Arial" panose="020B0604020202020204" pitchFamily="34" charset="0"/>
              </a:rPr>
              <a:t> </a:t>
            </a:r>
            <a:r>
              <a:rPr lang="en-HK" altLang="zh-CN" sz="1000" dirty="0">
                <a:solidFill>
                  <a:prstClr val="white"/>
                </a:solidFill>
                <a:latin typeface="Politica" panose="02000503000000000000" pitchFamily="2" charset="0"/>
                <a:ea typeface="等线" panose="02010600030101010101" pitchFamily="2" charset="-122"/>
                <a:cs typeface="Arial" panose="020B0604020202020204" pitchFamily="34" charset="0"/>
              </a:rPr>
              <a:t>developed software and hardware solutions that enable</a:t>
            </a:r>
            <a:r>
              <a:rPr lang="en-US" altLang="zh-TW" sz="1000" dirty="0">
                <a:solidFill>
                  <a:prstClr val="white"/>
                </a:solidFill>
                <a:latin typeface="Politica" panose="02000503000000000000" pitchFamily="2" charset="0"/>
                <a:ea typeface="等线" panose="02010600030101010101" pitchFamily="2" charset="-122"/>
                <a:cs typeface="Arial" panose="020B0604020202020204" pitchFamily="34" charset="0"/>
              </a:rPr>
              <a:t>d</a:t>
            </a:r>
            <a:r>
              <a:rPr lang="en-HK" altLang="zh-CN" sz="1000" dirty="0">
                <a:solidFill>
                  <a:prstClr val="white"/>
                </a:solidFill>
                <a:latin typeface="Politica" panose="02000503000000000000" pitchFamily="2" charset="0"/>
                <a:ea typeface="等线" panose="02010600030101010101" pitchFamily="2" charset="-122"/>
                <a:cs typeface="Arial" panose="020B0604020202020204" pitchFamily="34" charset="0"/>
              </a:rPr>
              <a:t> the</a:t>
            </a:r>
            <a:r>
              <a:rPr lang="zh-TW" altLang="en-US" sz="1000" dirty="0">
                <a:solidFill>
                  <a:prstClr val="white"/>
                </a:solidFill>
                <a:latin typeface="Politica" panose="02000503000000000000" pitchFamily="2" charset="0"/>
                <a:ea typeface="等线" panose="02010600030101010101" pitchFamily="2" charset="-122"/>
                <a:cs typeface="Arial" panose="020B0604020202020204" pitchFamily="34" charset="0"/>
              </a:rPr>
              <a:t> </a:t>
            </a:r>
            <a:r>
              <a:rPr lang="en-HK" altLang="zh-CN" sz="1000" dirty="0">
                <a:solidFill>
                  <a:prstClr val="white"/>
                </a:solidFill>
                <a:latin typeface="Politica" panose="02000503000000000000" pitchFamily="2" charset="0"/>
                <a:ea typeface="等线" panose="02010600030101010101" pitchFamily="2" charset="-122"/>
                <a:cs typeface="Arial" panose="020B0604020202020204" pitchFamily="34" charset="0"/>
              </a:rPr>
              <a:t>precise and</a:t>
            </a:r>
            <a:r>
              <a:rPr lang="zh-TW" altLang="en-US" sz="1000" dirty="0">
                <a:solidFill>
                  <a:prstClr val="white"/>
                </a:solidFill>
                <a:latin typeface="Politica" panose="02000503000000000000" pitchFamily="2" charset="0"/>
                <a:ea typeface="等线" panose="02010600030101010101" pitchFamily="2" charset="-122"/>
                <a:cs typeface="Arial" panose="020B0604020202020204" pitchFamily="34" charset="0"/>
              </a:rPr>
              <a:t> </a:t>
            </a:r>
            <a:r>
              <a:rPr lang="en-HK" altLang="zh-CN" sz="1000" dirty="0">
                <a:solidFill>
                  <a:prstClr val="white"/>
                </a:solidFill>
                <a:latin typeface="Politica" panose="02000503000000000000" pitchFamily="2" charset="0"/>
                <a:ea typeface="等线" panose="02010600030101010101" pitchFamily="2" charset="-122"/>
                <a:cs typeface="Arial" panose="020B0604020202020204" pitchFamily="34" charset="0"/>
              </a:rPr>
              <a:t>intelligent matching of a vehicle body</a:t>
            </a:r>
            <a:r>
              <a:rPr lang="zh-TW" altLang="en-US" sz="1000" dirty="0">
                <a:solidFill>
                  <a:prstClr val="white"/>
                </a:solidFill>
                <a:latin typeface="Politica" panose="02000503000000000000" pitchFamily="2" charset="0"/>
                <a:ea typeface="等线" panose="02010600030101010101" pitchFamily="2" charset="-122"/>
                <a:cs typeface="Arial" panose="020B0604020202020204" pitchFamily="34" charset="0"/>
              </a:rPr>
              <a:t> </a:t>
            </a:r>
            <a:r>
              <a:rPr lang="en-HK" altLang="zh-CN" sz="1000" dirty="0">
                <a:solidFill>
                  <a:prstClr val="white"/>
                </a:solidFill>
                <a:latin typeface="Politica" panose="02000503000000000000" pitchFamily="2" charset="0"/>
                <a:ea typeface="等线" panose="02010600030101010101" pitchFamily="2" charset="-122"/>
                <a:cs typeface="Arial" panose="020B0604020202020204" pitchFamily="34" charset="0"/>
              </a:rPr>
              <a:t>to break the monopoly of the</a:t>
            </a:r>
            <a:r>
              <a:rPr lang="zh-TW" altLang="en-US" sz="1000" dirty="0">
                <a:solidFill>
                  <a:prstClr val="white"/>
                </a:solidFill>
                <a:latin typeface="Politica" panose="02000503000000000000" pitchFamily="2" charset="0"/>
                <a:ea typeface="等线" panose="02010600030101010101" pitchFamily="2" charset="-122"/>
                <a:cs typeface="Arial" panose="020B0604020202020204" pitchFamily="34" charset="0"/>
              </a:rPr>
              <a:t> </a:t>
            </a:r>
            <a:r>
              <a:rPr lang="en-HK" altLang="zh-CN" sz="1000" dirty="0">
                <a:solidFill>
                  <a:prstClr val="white"/>
                </a:solidFill>
                <a:latin typeface="Politica" panose="02000503000000000000" pitchFamily="2" charset="0"/>
                <a:ea typeface="等线" panose="02010600030101010101" pitchFamily="2" charset="-122"/>
                <a:cs typeface="Arial" panose="020B0604020202020204" pitchFamily="34" charset="0"/>
              </a:rPr>
              <a:t>market</a:t>
            </a:r>
            <a:endParaRPr lang="zh-CN" altLang="en-US" sz="1000" dirty="0">
              <a:solidFill>
                <a:prstClr val="white"/>
              </a:solidFill>
              <a:latin typeface="Politica" panose="02000503000000000000" pitchFamily="2" charset="0"/>
              <a:ea typeface="等线" panose="02010600030101010101" pitchFamily="2" charset="-122"/>
              <a:cs typeface="Arial" panose="020B0604020202020204" pitchFamily="34" charset="0"/>
            </a:endParaRPr>
          </a:p>
        </p:txBody>
      </p:sp>
      <p:pic>
        <p:nvPicPr>
          <p:cNvPr id="7" name="图片 6" descr="/Users/jerrymiao/Desktop/复星Jerry/LOGO系列 杂/复星logo1-01.png复星logo1-0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0302558" y="255905"/>
            <a:ext cx="1664335" cy="475615"/>
          </a:xfrm>
          <a:prstGeom prst="rect">
            <a:avLst/>
          </a:prstGeom>
        </p:spPr>
      </p:pic>
      <p:sp>
        <p:nvSpPr>
          <p:cNvPr id="73" name="文本框 11"/>
          <p:cNvSpPr txBox="1"/>
          <p:nvPr/>
        </p:nvSpPr>
        <p:spPr>
          <a:xfrm>
            <a:off x="2373477" y="5446942"/>
            <a:ext cx="1800000" cy="689932"/>
          </a:xfrm>
          <a:prstGeom prst="rect">
            <a:avLst/>
          </a:prstGeom>
          <a:ln w="12700">
            <a:miter lim="400000"/>
          </a:ln>
        </p:spPr>
        <p:txBody>
          <a:bodyPr wrap="square" lIns="0" tIns="0" rIns="0" bIns="0">
            <a:spAutoFit/>
          </a:bodyPr>
          <a:lstStyle/>
          <a:p>
            <a:pPr>
              <a:spcBef>
                <a:spcPts val="100"/>
              </a:spcBef>
              <a:defRPr>
                <a:solidFill>
                  <a:srgbClr val="986537"/>
                </a:solidFill>
              </a:defRPr>
            </a:pPr>
            <a:r>
              <a:rPr lang="en-US" altLang="zh-CN" sz="1400" dirty="0">
                <a:solidFill>
                  <a:prstClr val="white"/>
                </a:solidFill>
                <a:latin typeface="Politica" panose="02000503000000000000" pitchFamily="2" charset="0"/>
                <a:ea typeface="等线" panose="02010600030101010101" pitchFamily="2" charset="-122"/>
                <a:cs typeface="Arial" panose="020B0604020202020204" pitchFamily="34" charset="0"/>
              </a:rPr>
              <a:t>Bougouni</a:t>
            </a:r>
            <a:r>
              <a:rPr lang="zh-TW" altLang="en-US" sz="1400" dirty="0">
                <a:solidFill>
                  <a:prstClr val="white"/>
                </a:solidFill>
                <a:latin typeface="Politica" panose="02000503000000000000" pitchFamily="2" charset="0"/>
                <a:ea typeface="等线" panose="02010600030101010101" pitchFamily="2" charset="-122"/>
                <a:cs typeface="Arial" panose="020B0604020202020204" pitchFamily="34" charset="0"/>
              </a:rPr>
              <a:t> </a:t>
            </a:r>
            <a:r>
              <a:rPr lang="en-US" altLang="zh-TW" sz="1400" dirty="0">
                <a:solidFill>
                  <a:prstClr val="white"/>
                </a:solidFill>
                <a:latin typeface="Politica" panose="02000503000000000000" pitchFamily="2" charset="0"/>
                <a:ea typeface="等线" panose="02010600030101010101" pitchFamily="2" charset="-122"/>
                <a:cs typeface="Arial" panose="020B0604020202020204" pitchFamily="34" charset="0"/>
              </a:rPr>
              <a:t>lithium</a:t>
            </a:r>
            <a:r>
              <a:rPr lang="zh-TW" altLang="en-US" sz="1400" dirty="0">
                <a:solidFill>
                  <a:prstClr val="white"/>
                </a:solidFill>
                <a:latin typeface="Politica" panose="02000503000000000000" pitchFamily="2" charset="0"/>
                <a:ea typeface="等线" panose="02010600030101010101" pitchFamily="2" charset="-122"/>
                <a:cs typeface="Arial" panose="020B0604020202020204" pitchFamily="34" charset="0"/>
              </a:rPr>
              <a:t> </a:t>
            </a:r>
            <a:r>
              <a:rPr lang="en-US" altLang="zh-TW" sz="1400" dirty="0">
                <a:solidFill>
                  <a:prstClr val="white"/>
                </a:solidFill>
                <a:latin typeface="Politica" panose="02000503000000000000" pitchFamily="2" charset="0"/>
                <a:ea typeface="等线" panose="02010600030101010101" pitchFamily="2" charset="-122"/>
                <a:cs typeface="Arial" panose="020B0604020202020204" pitchFamily="34" charset="0"/>
              </a:rPr>
              <a:t>mine</a:t>
            </a:r>
            <a:endParaRPr lang="en-US" altLang="zh-CN" sz="1400" dirty="0">
              <a:solidFill>
                <a:prstClr val="white"/>
              </a:solidFill>
              <a:latin typeface="Politica" panose="02000503000000000000" pitchFamily="2" charset="0"/>
              <a:ea typeface="等线" panose="02010600030101010101" pitchFamily="2" charset="-122"/>
              <a:cs typeface="Arial" panose="020B0604020202020204" pitchFamily="34" charset="0"/>
            </a:endParaRPr>
          </a:p>
          <a:p>
            <a:pPr>
              <a:spcBef>
                <a:spcPts val="100"/>
              </a:spcBef>
              <a:defRPr>
                <a:solidFill>
                  <a:srgbClr val="986537"/>
                </a:solidFill>
              </a:defRPr>
            </a:pPr>
            <a:r>
              <a:rPr lang="en-HK" altLang="zh-CN" sz="1000" dirty="0">
                <a:solidFill>
                  <a:prstClr val="white"/>
                </a:solidFill>
                <a:latin typeface="Politica" panose="02000503000000000000" pitchFamily="2" charset="0"/>
                <a:ea typeface="等线" panose="02010600030101010101" pitchFamily="2" charset="-122"/>
                <a:cs typeface="Arial" panose="020B0604020202020204" pitchFamily="34" charset="0"/>
              </a:rPr>
              <a:t>The project delivery of the Bougouni lithium mine in Mali, Africa, acquired by Hainan Mining has been accelerated</a:t>
            </a:r>
            <a:endParaRPr lang="zh-CN" altLang="en-US" sz="1000" dirty="0">
              <a:solidFill>
                <a:prstClr val="white"/>
              </a:solidFill>
              <a:latin typeface="Politica" panose="02000503000000000000" pitchFamily="2" charset="0"/>
              <a:ea typeface="等线" panose="02010600030101010101" pitchFamily="2" charset="-122"/>
              <a:cs typeface="Arial" panose="020B0604020202020204" pitchFamily="34" charset="0"/>
            </a:endParaRPr>
          </a:p>
        </p:txBody>
      </p:sp>
      <p:sp>
        <p:nvSpPr>
          <p:cNvPr id="74" name="文本框 11"/>
          <p:cNvSpPr txBox="1"/>
          <p:nvPr/>
        </p:nvSpPr>
        <p:spPr>
          <a:xfrm>
            <a:off x="6591453" y="5446942"/>
            <a:ext cx="2940476" cy="1213153"/>
          </a:xfrm>
          <a:prstGeom prst="rect">
            <a:avLst/>
          </a:prstGeom>
          <a:ln w="12700">
            <a:miter lim="400000"/>
          </a:ln>
        </p:spPr>
        <p:txBody>
          <a:bodyPr wrap="square" lIns="0" tIns="0" rIns="0" bIns="0">
            <a:spAutoFit/>
          </a:bodyPr>
          <a:lstStyle/>
          <a:p>
            <a:pPr>
              <a:spcBef>
                <a:spcPts val="100"/>
              </a:spcBef>
              <a:defRPr>
                <a:solidFill>
                  <a:srgbClr val="986537"/>
                </a:solidFill>
              </a:defRPr>
            </a:pPr>
            <a:r>
              <a:rPr lang="en-US" altLang="zh-TW" sz="1400" dirty="0">
                <a:solidFill>
                  <a:prstClr val="white"/>
                </a:solidFill>
                <a:latin typeface="Politica" panose="02000503000000000000" pitchFamily="2" charset="0"/>
                <a:ea typeface="等线" panose="02010600030101010101" pitchFamily="2" charset="-122"/>
                <a:cs typeface="Arial" panose="020B0604020202020204" pitchFamily="34" charset="0"/>
              </a:rPr>
              <a:t>Recognized</a:t>
            </a:r>
            <a:r>
              <a:rPr lang="zh-TW" altLang="en-US" sz="1400" dirty="0">
                <a:solidFill>
                  <a:prstClr val="white"/>
                </a:solidFill>
                <a:latin typeface="Politica" panose="02000503000000000000" pitchFamily="2" charset="0"/>
                <a:ea typeface="等线" panose="02010600030101010101" pitchFamily="2" charset="-122"/>
                <a:cs typeface="Arial" panose="020B0604020202020204" pitchFamily="34" charset="0"/>
              </a:rPr>
              <a:t> </a:t>
            </a:r>
            <a:r>
              <a:rPr lang="en-US" altLang="zh-TW" sz="1400" dirty="0">
                <a:solidFill>
                  <a:prstClr val="white"/>
                </a:solidFill>
                <a:latin typeface="Politica" panose="02000503000000000000" pitchFamily="2" charset="0"/>
                <a:ea typeface="等线" panose="02010600030101010101" pitchFamily="2" charset="-122"/>
                <a:cs typeface="Arial" panose="020B0604020202020204" pitchFamily="34" charset="0"/>
              </a:rPr>
              <a:t>as</a:t>
            </a:r>
            <a:r>
              <a:rPr lang="zh-TW" altLang="en-US" sz="1400" dirty="0">
                <a:solidFill>
                  <a:prstClr val="white"/>
                </a:solidFill>
                <a:latin typeface="Politica" panose="02000503000000000000" pitchFamily="2" charset="0"/>
                <a:ea typeface="等线" panose="02010600030101010101" pitchFamily="2" charset="-122"/>
                <a:cs typeface="Arial" panose="020B0604020202020204" pitchFamily="34" charset="0"/>
              </a:rPr>
              <a:t> </a:t>
            </a:r>
            <a:r>
              <a:rPr lang="en-US" altLang="zh-TW" sz="1400" dirty="0">
                <a:solidFill>
                  <a:prstClr val="white"/>
                </a:solidFill>
                <a:latin typeface="Politica" panose="02000503000000000000" pitchFamily="2" charset="0"/>
                <a:ea typeface="等线" panose="02010600030101010101" pitchFamily="2" charset="-122"/>
                <a:cs typeface="Arial" panose="020B0604020202020204" pitchFamily="34" charset="0"/>
              </a:rPr>
              <a:t>a</a:t>
            </a:r>
            <a:r>
              <a:rPr lang="zh-TW" altLang="en-US" sz="1400" dirty="0">
                <a:solidFill>
                  <a:prstClr val="white"/>
                </a:solidFill>
                <a:latin typeface="Politica" panose="02000503000000000000" pitchFamily="2" charset="0"/>
                <a:ea typeface="等线" panose="02010600030101010101" pitchFamily="2" charset="-122"/>
                <a:cs typeface="Arial" panose="020B0604020202020204" pitchFamily="34" charset="0"/>
              </a:rPr>
              <a:t> </a:t>
            </a:r>
            <a:r>
              <a:rPr lang="en-US" altLang="zh-TW" sz="1400" dirty="0">
                <a:solidFill>
                  <a:prstClr val="white"/>
                </a:solidFill>
                <a:latin typeface="Politica" panose="02000503000000000000" pitchFamily="2" charset="0"/>
                <a:ea typeface="等线" panose="02010600030101010101" pitchFamily="2" charset="-122"/>
                <a:cs typeface="Arial" panose="020B0604020202020204" pitchFamily="34" charset="0"/>
              </a:rPr>
              <a:t>“</a:t>
            </a:r>
            <a:r>
              <a:rPr lang="en-HK" altLang="zh-CN" sz="1400" dirty="0">
                <a:solidFill>
                  <a:prstClr val="white"/>
                </a:solidFill>
                <a:latin typeface="Politica" panose="02000503000000000000" pitchFamily="2" charset="0"/>
                <a:ea typeface="等线" panose="02010600030101010101" pitchFamily="2" charset="-122"/>
                <a:cs typeface="Arial" panose="020B0604020202020204" pitchFamily="34" charset="0"/>
              </a:rPr>
              <a:t>specialized, sophisticated, distinctive, and innovative</a:t>
            </a:r>
            <a:r>
              <a:rPr lang="en-US" altLang="zh-TW" sz="1400" dirty="0">
                <a:solidFill>
                  <a:prstClr val="white"/>
                </a:solidFill>
                <a:latin typeface="Politica" panose="02000503000000000000" pitchFamily="2" charset="0"/>
                <a:ea typeface="等线" panose="02010600030101010101" pitchFamily="2" charset="-122"/>
                <a:cs typeface="Arial" panose="020B0604020202020204" pitchFamily="34" charset="0"/>
              </a:rPr>
              <a:t>”</a:t>
            </a:r>
            <a:r>
              <a:rPr lang="zh-TW" altLang="en-US" sz="1400" dirty="0">
                <a:solidFill>
                  <a:prstClr val="white"/>
                </a:solidFill>
                <a:latin typeface="Politica" panose="02000503000000000000" pitchFamily="2" charset="0"/>
                <a:ea typeface="等线" panose="02010600030101010101" pitchFamily="2" charset="-122"/>
                <a:cs typeface="Arial" panose="020B0604020202020204" pitchFamily="34" charset="0"/>
              </a:rPr>
              <a:t> </a:t>
            </a:r>
            <a:r>
              <a:rPr lang="en-US" altLang="zh-TW" sz="1400" dirty="0">
                <a:solidFill>
                  <a:prstClr val="white"/>
                </a:solidFill>
                <a:latin typeface="Politica" panose="02000503000000000000" pitchFamily="2" charset="0"/>
                <a:ea typeface="等线" panose="02010600030101010101" pitchFamily="2" charset="-122"/>
                <a:cs typeface="Arial" panose="020B0604020202020204" pitchFamily="34" charset="0"/>
              </a:rPr>
              <a:t>enterprise</a:t>
            </a:r>
            <a:endParaRPr lang="en-US" altLang="zh-CN" sz="1400" dirty="0">
              <a:solidFill>
                <a:prstClr val="white"/>
              </a:solidFill>
              <a:latin typeface="Politica" panose="02000503000000000000" pitchFamily="2" charset="0"/>
              <a:ea typeface="等线" panose="02010600030101010101" pitchFamily="2" charset="-122"/>
              <a:cs typeface="Arial" panose="020B0604020202020204" pitchFamily="34" charset="0"/>
            </a:endParaRPr>
          </a:p>
          <a:p>
            <a:pPr>
              <a:spcBef>
                <a:spcPts val="100"/>
              </a:spcBef>
              <a:defRPr>
                <a:solidFill>
                  <a:srgbClr val="986537"/>
                </a:solidFill>
              </a:defRPr>
            </a:pPr>
            <a:r>
              <a:rPr lang="en-HK" altLang="zh-CN" sz="1000" dirty="0">
                <a:solidFill>
                  <a:prstClr val="white"/>
                </a:solidFill>
                <a:latin typeface="Politica" panose="02000503000000000000" pitchFamily="2" charset="0"/>
                <a:ea typeface="等线" panose="02010600030101010101" pitchFamily="2" charset="-122"/>
                <a:cs typeface="Arial" panose="020B0604020202020204" pitchFamily="34" charset="0"/>
              </a:rPr>
              <a:t>Easun Technology and its subsidiaries were recognized as the second batch of "specialized, sophisticated, distinctive, and innovative” enterprise in Shanghai and the fifth batch of national specialized, sophisticated, distinctive, and innovative "little giant", respectively</a:t>
            </a:r>
            <a:endParaRPr lang="en-US" altLang="zh-CN" sz="1000" dirty="0">
              <a:solidFill>
                <a:prstClr val="white"/>
              </a:solidFill>
              <a:latin typeface="Politica" panose="02000503000000000000" pitchFamily="2" charset="0"/>
              <a:ea typeface="等线" panose="02010600030101010101" pitchFamily="2" charset="-122"/>
              <a:cs typeface="Arial" panose="020B0604020202020204" pitchFamily="34" charset="0"/>
            </a:endParaRPr>
          </a:p>
        </p:txBody>
      </p:sp>
      <p:sp>
        <p:nvSpPr>
          <p:cNvPr id="58" name="文本框 11">
            <a:extLst>
              <a:ext uri="{FF2B5EF4-FFF2-40B4-BE49-F238E27FC236}">
                <a16:creationId xmlns:a16="http://schemas.microsoft.com/office/drawing/2014/main" id="{054F4DD5-C1C7-B149-8909-C4B96778E9F9}"/>
              </a:ext>
            </a:extLst>
          </p:cNvPr>
          <p:cNvSpPr txBox="1"/>
          <p:nvPr/>
        </p:nvSpPr>
        <p:spPr>
          <a:xfrm>
            <a:off x="9675502" y="5446942"/>
            <a:ext cx="2184605" cy="677108"/>
          </a:xfrm>
          <a:prstGeom prst="rect">
            <a:avLst/>
          </a:prstGeom>
          <a:ln w="12700">
            <a:miter lim="400000"/>
          </a:ln>
        </p:spPr>
        <p:txBody>
          <a:bodyPr wrap="square" lIns="0" tIns="0" rIns="0" bIns="0">
            <a:spAutoFit/>
          </a:bodyPr>
          <a:lstStyle/>
          <a:p>
            <a:pPr>
              <a:spcBef>
                <a:spcPts val="100"/>
              </a:spcBef>
              <a:defRPr>
                <a:solidFill>
                  <a:srgbClr val="986537"/>
                </a:solidFill>
              </a:defRPr>
            </a:pPr>
            <a:r>
              <a:rPr lang="en-US" altLang="zh-TW" sz="1400" dirty="0">
                <a:solidFill>
                  <a:prstClr val="white"/>
                </a:solidFill>
                <a:latin typeface="Politica" panose="02000503000000000000" pitchFamily="2" charset="0"/>
                <a:ea typeface="等线" panose="02010600030101010101" pitchFamily="2" charset="-122"/>
                <a:cs typeface="Arial" panose="020B0604020202020204" pitchFamily="34" charset="0"/>
              </a:rPr>
              <a:t>R</a:t>
            </a:r>
            <a:r>
              <a:rPr lang="en-HK" altLang="zh-CN" sz="1400" dirty="0">
                <a:solidFill>
                  <a:prstClr val="white"/>
                </a:solidFill>
                <a:latin typeface="Politica" panose="02000503000000000000" pitchFamily="2" charset="0"/>
                <a:ea typeface="等线" panose="02010600030101010101" pitchFamily="2" charset="-122"/>
                <a:cs typeface="Arial" panose="020B0604020202020204" pitchFamily="34" charset="0"/>
              </a:rPr>
              <a:t>obust growth in North America</a:t>
            </a:r>
            <a:endParaRPr lang="en-US" altLang="zh-CN" sz="1400" dirty="0">
              <a:solidFill>
                <a:prstClr val="white"/>
              </a:solidFill>
              <a:latin typeface="Politica" panose="02000503000000000000" pitchFamily="2" charset="0"/>
              <a:ea typeface="等线" panose="02010600030101010101" pitchFamily="2" charset="-122"/>
              <a:cs typeface="Arial" panose="020B0604020202020204" pitchFamily="34" charset="0"/>
            </a:endParaRPr>
          </a:p>
          <a:p>
            <a:r>
              <a:rPr lang="en-HK" altLang="zh-CN" sz="1000" dirty="0">
                <a:solidFill>
                  <a:prstClr val="white"/>
                </a:solidFill>
                <a:latin typeface="Politica" panose="02000503000000000000" pitchFamily="2" charset="0"/>
                <a:ea typeface="等线" panose="02010600030101010101" pitchFamily="2" charset="-122"/>
                <a:cs typeface="Arial" panose="020B0604020202020204" pitchFamily="34" charset="0"/>
              </a:rPr>
              <a:t>Eas</a:t>
            </a:r>
            <a:r>
              <a:rPr lang="en-US" altLang="zh-TW" sz="1000" dirty="0">
                <a:solidFill>
                  <a:prstClr val="white"/>
                </a:solidFill>
                <a:latin typeface="Politica" panose="02000503000000000000" pitchFamily="2" charset="0"/>
                <a:ea typeface="等线" panose="02010600030101010101" pitchFamily="2" charset="-122"/>
                <a:cs typeface="Arial" panose="020B0604020202020204" pitchFamily="34" charset="0"/>
              </a:rPr>
              <a:t>u</a:t>
            </a:r>
            <a:r>
              <a:rPr lang="en-HK" altLang="zh-CN" sz="1000" dirty="0">
                <a:solidFill>
                  <a:prstClr val="white"/>
                </a:solidFill>
                <a:latin typeface="Politica" panose="02000503000000000000" pitchFamily="2" charset="0"/>
                <a:ea typeface="等线" panose="02010600030101010101" pitchFamily="2" charset="-122"/>
                <a:cs typeface="Arial" panose="020B0604020202020204" pitchFamily="34" charset="0"/>
              </a:rPr>
              <a:t>n Technology recorded a significant increase in its overseas high-margin orders</a:t>
            </a:r>
            <a:r>
              <a:rPr lang="zh-TW" altLang="en-US" sz="1000" dirty="0">
                <a:solidFill>
                  <a:prstClr val="white"/>
                </a:solidFill>
                <a:latin typeface="Politica" panose="02000503000000000000" pitchFamily="2" charset="0"/>
                <a:ea typeface="等线" panose="02010600030101010101" pitchFamily="2" charset="-122"/>
                <a:cs typeface="Arial" panose="020B0604020202020204" pitchFamily="34" charset="0"/>
              </a:rPr>
              <a:t> </a:t>
            </a:r>
            <a:r>
              <a:rPr lang="en-US" altLang="zh-TW" sz="1000" dirty="0">
                <a:solidFill>
                  <a:prstClr val="white"/>
                </a:solidFill>
                <a:latin typeface="Politica" panose="02000503000000000000" pitchFamily="2" charset="0"/>
                <a:ea typeface="等线" panose="02010600030101010101" pitchFamily="2" charset="-122"/>
                <a:cs typeface="Arial" panose="020B0604020202020204" pitchFamily="34" charset="0"/>
              </a:rPr>
              <a:t>and</a:t>
            </a:r>
            <a:r>
              <a:rPr lang="zh-TW" altLang="en-US" sz="1000" dirty="0">
                <a:solidFill>
                  <a:prstClr val="white"/>
                </a:solidFill>
                <a:latin typeface="Politica" panose="02000503000000000000" pitchFamily="2" charset="0"/>
                <a:ea typeface="等线" panose="02010600030101010101" pitchFamily="2" charset="-122"/>
                <a:cs typeface="Arial" panose="020B0604020202020204" pitchFamily="34" charset="0"/>
              </a:rPr>
              <a:t> </a:t>
            </a:r>
            <a:r>
              <a:rPr lang="en-HK" altLang="zh-TW" sz="1000" dirty="0">
                <a:solidFill>
                  <a:prstClr val="white"/>
                </a:solidFill>
                <a:latin typeface="Politica" panose="02000503000000000000" pitchFamily="2" charset="0"/>
                <a:ea typeface="等线" panose="02010600030101010101" pitchFamily="2" charset="-122"/>
                <a:cs typeface="Arial" panose="020B0604020202020204" pitchFamily="34" charset="0"/>
              </a:rPr>
              <a:t>saw robust growth in business operations in North America</a:t>
            </a:r>
            <a:endParaRPr lang="zh-CN" altLang="en-US" sz="1000" dirty="0">
              <a:solidFill>
                <a:prstClr val="white"/>
              </a:solidFill>
              <a:latin typeface="Politica" panose="02000503000000000000" pitchFamily="2" charset="0"/>
              <a:ea typeface="等线" panose="02010600030101010101" pitchFamily="2" charset="-122"/>
              <a:cs typeface="Arial" panose="020B0604020202020204" pitchFamily="34" charset="0"/>
            </a:endParaRPr>
          </a:p>
        </p:txBody>
      </p:sp>
      <p:sp>
        <p:nvSpPr>
          <p:cNvPr id="3" name="Title 1">
            <a:extLst>
              <a:ext uri="{FF2B5EF4-FFF2-40B4-BE49-F238E27FC236}">
                <a16:creationId xmlns:a16="http://schemas.microsoft.com/office/drawing/2014/main" id="{AE6887C5-2D7B-6A7C-0389-486C49F4DC55}"/>
              </a:ext>
            </a:extLst>
          </p:cNvPr>
          <p:cNvSpPr txBox="1"/>
          <p:nvPr/>
        </p:nvSpPr>
        <p:spPr>
          <a:xfrm>
            <a:off x="602876" y="242326"/>
            <a:ext cx="9513681" cy="535531"/>
          </a:xfrm>
          <a:prstGeom prst="rect">
            <a:avLst/>
          </a:prstGeom>
          <a:ln w="12700">
            <a:miter lim="400000"/>
          </a:ln>
        </p:spPr>
        <p:txBody>
          <a:bodyPr wrap="square" lIns="45719" rIns="45719" anchor="ctr">
            <a:spAutoFit/>
          </a:bodyPr>
          <a:lstStyle>
            <a:lvl1pPr>
              <a:lnSpc>
                <a:spcPct val="90000"/>
              </a:lnSpc>
              <a:defRPr sz="2800" b="1" spc="300">
                <a:solidFill>
                  <a:srgbClr val="936836"/>
                </a:solidFill>
              </a:defRPr>
            </a:lvl1pPr>
          </a:lstStyle>
          <a:p>
            <a:r>
              <a:rPr lang="en-US" altLang="zh-TW" sz="3200" b="0" spc="0" dirty="0">
                <a:solidFill>
                  <a:srgbClr val="598F44"/>
                </a:solidFill>
                <a:latin typeface="Politica" panose="02000503000000000000" pitchFamily="2" charset="0"/>
                <a:ea typeface="HYQIHEIX1-45W EXTRALIGHT" pitchFamily="18" charset="-122"/>
                <a:cs typeface="Arial" panose="020B0604020202020204" pitchFamily="34" charset="0"/>
              </a:rPr>
              <a:t>INDUSTRIAL LANDSCAPE</a:t>
            </a:r>
            <a:endParaRPr lang="zh-CN" altLang="en-US" sz="3200" b="0" spc="0" dirty="0">
              <a:solidFill>
                <a:srgbClr val="598F44"/>
              </a:solidFill>
              <a:latin typeface="Politica" panose="02000503000000000000" pitchFamily="2" charset="0"/>
              <a:ea typeface="HYQIHEIX1-45W EXTRALIGHT" pitchFamily="18" charset="-122"/>
              <a:cs typeface="Arial" panose="020B0604020202020204" pitchFamily="34" charset="0"/>
            </a:endParaRPr>
          </a:p>
        </p:txBody>
      </p:sp>
      <p:sp>
        <p:nvSpPr>
          <p:cNvPr id="11" name="矩形 118">
            <a:extLst>
              <a:ext uri="{FF2B5EF4-FFF2-40B4-BE49-F238E27FC236}">
                <a16:creationId xmlns:a16="http://schemas.microsoft.com/office/drawing/2014/main" id="{76730477-15DA-6C28-C3F1-F2BBB87CC668}"/>
              </a:ext>
            </a:extLst>
          </p:cNvPr>
          <p:cNvSpPr/>
          <p:nvPr/>
        </p:nvSpPr>
        <p:spPr>
          <a:xfrm>
            <a:off x="8456968" y="1045411"/>
            <a:ext cx="2629364" cy="400110"/>
          </a:xfrm>
          <a:prstGeom prst="rect">
            <a:avLst/>
          </a:prstGeom>
        </p:spPr>
        <p:txBody>
          <a:bodyPr wrap="square">
            <a:spAutoFit/>
          </a:bodyPr>
          <a:lstStyle/>
          <a:p>
            <a:pPr lvl="0" algn="ctr" defTabSz="913765">
              <a:defRPr/>
            </a:pPr>
            <a:r>
              <a:rPr lang="en-CA" altLang="zh-CN" sz="2000" dirty="0">
                <a:solidFill>
                  <a:srgbClr val="538234"/>
                </a:solidFill>
                <a:latin typeface="Politica" panose="02000503000000000000" pitchFamily="2" charset="0"/>
                <a:cs typeface="Arial" panose="020B0604020202020204" pitchFamily="34" charset="0"/>
              </a:rPr>
              <a:t>GREEN RESOURCE INDUSTRY</a:t>
            </a:r>
            <a:endParaRPr lang="zh-CN" altLang="en-US" sz="2000" dirty="0">
              <a:solidFill>
                <a:srgbClr val="538234"/>
              </a:solidFill>
              <a:latin typeface="Politica" panose="02000503000000000000" pitchFamily="2" charset="0"/>
              <a:cs typeface="Arial" panose="020B0604020202020204" pitchFamily="34" charset="0"/>
            </a:endParaRPr>
          </a:p>
        </p:txBody>
      </p:sp>
      <p:pic>
        <p:nvPicPr>
          <p:cNvPr id="12" name="图形 29">
            <a:extLst>
              <a:ext uri="{FF2B5EF4-FFF2-40B4-BE49-F238E27FC236}">
                <a16:creationId xmlns:a16="http://schemas.microsoft.com/office/drawing/2014/main" id="{2460BE28-76D6-D6DB-63F2-63B83D2ACC2F}"/>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121685" y="1042440"/>
            <a:ext cx="349672" cy="349672"/>
          </a:xfrm>
          <a:prstGeom prst="rect">
            <a:avLst/>
          </a:prstGeom>
        </p:spPr>
      </p:pic>
      <p:sp>
        <p:nvSpPr>
          <p:cNvPr id="15" name="矩形 56">
            <a:extLst>
              <a:ext uri="{FF2B5EF4-FFF2-40B4-BE49-F238E27FC236}">
                <a16:creationId xmlns:a16="http://schemas.microsoft.com/office/drawing/2014/main" id="{EC9F1515-6765-734F-765C-D746C582384D}"/>
              </a:ext>
            </a:extLst>
          </p:cNvPr>
          <p:cNvSpPr/>
          <p:nvPr/>
        </p:nvSpPr>
        <p:spPr>
          <a:xfrm>
            <a:off x="2583139" y="1047483"/>
            <a:ext cx="3621158" cy="400110"/>
          </a:xfrm>
          <a:prstGeom prst="rect">
            <a:avLst/>
          </a:prstGeom>
        </p:spPr>
        <p:txBody>
          <a:bodyPr wrap="square">
            <a:spAutoFit/>
          </a:bodyPr>
          <a:lstStyle/>
          <a:p>
            <a:pPr marL="0" marR="0" lvl="0" indent="0" algn="ctr" defTabSz="913765" rtl="0" eaLnBrk="1" fontAlgn="auto" latinLnBrk="0" hangingPunct="1">
              <a:lnSpc>
                <a:spcPct val="100000"/>
              </a:lnSpc>
              <a:spcBef>
                <a:spcPts val="0"/>
              </a:spcBef>
              <a:spcAft>
                <a:spcPts val="0"/>
              </a:spcAft>
              <a:buClrTx/>
              <a:buSzTx/>
              <a:buFontTx/>
              <a:buNone/>
              <a:defRPr/>
            </a:pPr>
            <a:r>
              <a:rPr lang="en-CA" altLang="zh-CN" sz="2000" dirty="0">
                <a:solidFill>
                  <a:srgbClr val="007032"/>
                </a:solidFill>
                <a:latin typeface="Politica" panose="02000503000000000000" pitchFamily="2" charset="0"/>
                <a:cs typeface="Arial" panose="020B0604020202020204" pitchFamily="34" charset="0"/>
              </a:rPr>
              <a:t>INTELLIGENT MANUFACTURING INDUSTRY</a:t>
            </a:r>
            <a:endParaRPr lang="zh-CN" altLang="en-US" sz="2000" dirty="0">
              <a:solidFill>
                <a:srgbClr val="007032"/>
              </a:solidFill>
              <a:latin typeface="Politica" panose="02000503000000000000" pitchFamily="2" charset="0"/>
              <a:cs typeface="Arial" panose="020B0604020202020204" pitchFamily="34" charset="0"/>
            </a:endParaRPr>
          </a:p>
        </p:txBody>
      </p:sp>
      <p:pic>
        <p:nvPicPr>
          <p:cNvPr id="17" name="图形 24">
            <a:extLst>
              <a:ext uri="{FF2B5EF4-FFF2-40B4-BE49-F238E27FC236}">
                <a16:creationId xmlns:a16="http://schemas.microsoft.com/office/drawing/2014/main" id="{03ABF323-BD81-0A2D-8BB7-A62B45C1BADE}"/>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254784" y="1054696"/>
            <a:ext cx="364242" cy="349672"/>
          </a:xfrm>
          <a:prstGeom prst="rect">
            <a:avLst/>
          </a:prstGeom>
        </p:spPr>
      </p:pic>
      <p:sp>
        <p:nvSpPr>
          <p:cNvPr id="18" name="矩形 49">
            <a:extLst>
              <a:ext uri="{FF2B5EF4-FFF2-40B4-BE49-F238E27FC236}">
                <a16:creationId xmlns:a16="http://schemas.microsoft.com/office/drawing/2014/main" id="{29675E9B-3917-228A-2F3F-E96C019BED90}"/>
              </a:ext>
            </a:extLst>
          </p:cNvPr>
          <p:cNvSpPr/>
          <p:nvPr/>
        </p:nvSpPr>
        <p:spPr>
          <a:xfrm>
            <a:off x="3756859" y="1725673"/>
            <a:ext cx="853311" cy="769441"/>
          </a:xfrm>
          <a:prstGeom prst="rect">
            <a:avLst/>
          </a:prstGeom>
        </p:spPr>
        <p:txBody>
          <a:bodyPr wrap="square">
            <a:spAutoFit/>
          </a:bodyPr>
          <a:lstStyle/>
          <a:p>
            <a:pPr algn="ctr" defTabSz="913765"/>
            <a:r>
              <a:rPr lang="en-CA" altLang="zh-CN" sz="1100" dirty="0">
                <a:solidFill>
                  <a:schemeClr val="bg1"/>
                </a:solidFill>
                <a:latin typeface="Politica" panose="02000503000000000000" pitchFamily="2" charset="0"/>
                <a:cs typeface="Arial" panose="020B0604020202020204" pitchFamily="34" charset="0"/>
              </a:rPr>
              <a:t>INDUSTRIAL DIGITALIZATION AND AUTOMATION</a:t>
            </a:r>
            <a:endParaRPr lang="zh-CN" altLang="en-US" sz="1100" dirty="0">
              <a:solidFill>
                <a:schemeClr val="bg1"/>
              </a:solidFill>
              <a:latin typeface="Politica" panose="02000503000000000000" pitchFamily="2" charset="0"/>
              <a:cs typeface="Arial" panose="020B0604020202020204" pitchFamily="34" charset="0"/>
            </a:endParaRPr>
          </a:p>
        </p:txBody>
      </p:sp>
      <p:sp>
        <p:nvSpPr>
          <p:cNvPr id="19" name="矩形 51">
            <a:extLst>
              <a:ext uri="{FF2B5EF4-FFF2-40B4-BE49-F238E27FC236}">
                <a16:creationId xmlns:a16="http://schemas.microsoft.com/office/drawing/2014/main" id="{393BFF8A-C05B-1AD1-9215-40BED25B895A}"/>
              </a:ext>
            </a:extLst>
          </p:cNvPr>
          <p:cNvSpPr/>
          <p:nvPr/>
        </p:nvSpPr>
        <p:spPr>
          <a:xfrm>
            <a:off x="5715002" y="1723447"/>
            <a:ext cx="969345" cy="769441"/>
          </a:xfrm>
          <a:prstGeom prst="rect">
            <a:avLst/>
          </a:prstGeom>
        </p:spPr>
        <p:txBody>
          <a:bodyPr wrap="square">
            <a:spAutoFit/>
          </a:bodyPr>
          <a:lstStyle/>
          <a:p>
            <a:pPr algn="ctr" defTabSz="913765">
              <a:spcBef>
                <a:spcPts val="400"/>
              </a:spcBef>
              <a:defRPr/>
            </a:pPr>
            <a:r>
              <a:rPr lang="en-HK" altLang="zh-CN" sz="1100" dirty="0">
                <a:solidFill>
                  <a:schemeClr val="bg1"/>
                </a:solidFill>
                <a:latin typeface="Politica" panose="02000503000000000000" pitchFamily="2" charset="0"/>
                <a:cs typeface="Arial" panose="020B0604020202020204" pitchFamily="34" charset="0"/>
              </a:rPr>
              <a:t>VEHICLE ELECTRIFICATION AND INTELLIGENCE</a:t>
            </a:r>
            <a:endParaRPr lang="en-US" altLang="zh-CN" sz="1100" dirty="0">
              <a:solidFill>
                <a:schemeClr val="bg1"/>
              </a:solidFill>
              <a:latin typeface="Politica" panose="02000503000000000000" pitchFamily="2" charset="0"/>
              <a:cs typeface="Arial" panose="020B0604020202020204" pitchFamily="34" charset="0"/>
            </a:endParaRPr>
          </a:p>
        </p:txBody>
      </p:sp>
      <p:sp>
        <p:nvSpPr>
          <p:cNvPr id="22" name="矩形 61">
            <a:extLst>
              <a:ext uri="{FF2B5EF4-FFF2-40B4-BE49-F238E27FC236}">
                <a16:creationId xmlns:a16="http://schemas.microsoft.com/office/drawing/2014/main" id="{024F2B1F-16A0-AC16-000E-476561109676}"/>
              </a:ext>
            </a:extLst>
          </p:cNvPr>
          <p:cNvSpPr/>
          <p:nvPr/>
        </p:nvSpPr>
        <p:spPr>
          <a:xfrm>
            <a:off x="7472393" y="3627164"/>
            <a:ext cx="4118644" cy="430887"/>
          </a:xfrm>
          <a:prstGeom prst="rect">
            <a:avLst/>
          </a:prstGeom>
        </p:spPr>
        <p:txBody>
          <a:bodyPr wrap="square">
            <a:spAutoFit/>
          </a:bodyPr>
          <a:lstStyle/>
          <a:p>
            <a:pPr marR="0" lvl="0" indent="0" algn="ctr" defTabSz="913765" fontAlgn="auto">
              <a:lnSpc>
                <a:spcPct val="100000"/>
              </a:lnSpc>
              <a:spcBef>
                <a:spcPts val="0"/>
              </a:spcBef>
              <a:spcAft>
                <a:spcPts val="0"/>
              </a:spcAft>
              <a:buClrTx/>
              <a:buSzTx/>
              <a:buFontTx/>
              <a:buNone/>
              <a:defRPr/>
            </a:pPr>
            <a:r>
              <a:rPr lang="en-HK" altLang="zh-CN" sz="1100" dirty="0">
                <a:solidFill>
                  <a:srgbClr val="007032"/>
                </a:solidFill>
                <a:latin typeface="Politica" panose="02000503000000000000" pitchFamily="2" charset="0"/>
                <a:cs typeface="Arial" panose="020B0604020202020204" pitchFamily="34" charset="0"/>
              </a:rPr>
              <a:t>Leverage the mining business, oil and gas resources</a:t>
            </a:r>
          </a:p>
          <a:p>
            <a:pPr marR="0" lvl="0" indent="0" algn="ctr" defTabSz="913765" fontAlgn="auto">
              <a:lnSpc>
                <a:spcPct val="100000"/>
              </a:lnSpc>
              <a:spcBef>
                <a:spcPts val="0"/>
              </a:spcBef>
              <a:spcAft>
                <a:spcPts val="0"/>
              </a:spcAft>
              <a:buClrTx/>
              <a:buSzTx/>
              <a:buFontTx/>
              <a:buNone/>
              <a:defRPr/>
            </a:pPr>
            <a:r>
              <a:rPr lang="en-HK" altLang="zh-CN" sz="1100" dirty="0">
                <a:solidFill>
                  <a:srgbClr val="007032"/>
                </a:solidFill>
                <a:latin typeface="Politica" panose="02000503000000000000" pitchFamily="2" charset="0"/>
                <a:cs typeface="Arial" panose="020B0604020202020204" pitchFamily="34" charset="0"/>
              </a:rPr>
              <a:t> to establish a presence in the green and low carbon industry</a:t>
            </a:r>
          </a:p>
        </p:txBody>
      </p:sp>
      <p:sp>
        <p:nvSpPr>
          <p:cNvPr id="24" name="矩形 58">
            <a:extLst>
              <a:ext uri="{FF2B5EF4-FFF2-40B4-BE49-F238E27FC236}">
                <a16:creationId xmlns:a16="http://schemas.microsoft.com/office/drawing/2014/main" id="{B523FDAE-8ED8-8E61-835F-D52400D85D28}"/>
              </a:ext>
            </a:extLst>
          </p:cNvPr>
          <p:cNvSpPr/>
          <p:nvPr/>
        </p:nvSpPr>
        <p:spPr>
          <a:xfrm>
            <a:off x="2597376" y="4816043"/>
            <a:ext cx="7290207" cy="369332"/>
          </a:xfrm>
          <a:prstGeom prst="rect">
            <a:avLst/>
          </a:prstGeom>
        </p:spPr>
        <p:txBody>
          <a:bodyPr wrap="square">
            <a:spAutoFit/>
          </a:bodyPr>
          <a:lstStyle/>
          <a:p>
            <a:pPr marL="0" marR="0" lvl="0" indent="0" algn="ctr" defTabSz="913765" rtl="0" eaLnBrk="1" fontAlgn="auto" latinLnBrk="0" hangingPunct="1">
              <a:lnSpc>
                <a:spcPct val="100000"/>
              </a:lnSpc>
              <a:spcBef>
                <a:spcPts val="0"/>
              </a:spcBef>
              <a:spcAft>
                <a:spcPts val="0"/>
              </a:spcAft>
              <a:buClrTx/>
              <a:buSzTx/>
              <a:buFontTx/>
              <a:buNone/>
              <a:defRPr/>
            </a:pPr>
            <a:r>
              <a:rPr lang="en-HK" altLang="zh-CN" dirty="0">
                <a:solidFill>
                  <a:srgbClr val="007032"/>
                </a:solidFill>
                <a:latin typeface="Politica" panose="02000503000000000000" pitchFamily="2" charset="0"/>
                <a:cs typeface="Arial" panose="020B0604020202020204" pitchFamily="34" charset="0"/>
              </a:rPr>
              <a:t>EMPOWERING UPGRADE, INTELLIGENCE, AND GREEN TRANSFORMATION OF THE M-END</a:t>
            </a:r>
            <a:endParaRPr lang="zh-CN" altLang="en-US" dirty="0">
              <a:solidFill>
                <a:srgbClr val="007032"/>
              </a:solidFill>
              <a:latin typeface="Politica" panose="02000503000000000000" pitchFamily="2" charset="0"/>
              <a:cs typeface="Arial" panose="020B0604020202020204" pitchFamily="34" charset="0"/>
            </a:endParaRPr>
          </a:p>
        </p:txBody>
      </p:sp>
      <p:sp>
        <p:nvSpPr>
          <p:cNvPr id="29" name="矩形 67">
            <a:extLst>
              <a:ext uri="{FF2B5EF4-FFF2-40B4-BE49-F238E27FC236}">
                <a16:creationId xmlns:a16="http://schemas.microsoft.com/office/drawing/2014/main" id="{19A2AACC-4130-8470-688F-E18B05089383}"/>
              </a:ext>
            </a:extLst>
          </p:cNvPr>
          <p:cNvSpPr/>
          <p:nvPr/>
        </p:nvSpPr>
        <p:spPr>
          <a:xfrm>
            <a:off x="5262301" y="3627164"/>
            <a:ext cx="2157152" cy="600164"/>
          </a:xfrm>
          <a:prstGeom prst="rect">
            <a:avLst/>
          </a:prstGeom>
        </p:spPr>
        <p:txBody>
          <a:bodyPr wrap="square">
            <a:spAutoFit/>
          </a:bodyPr>
          <a:lstStyle/>
          <a:p>
            <a:pPr algn="ctr" defTabSz="913765">
              <a:defRPr/>
            </a:pPr>
            <a:r>
              <a:rPr lang="en-CA" altLang="zh-CN" sz="1100" dirty="0">
                <a:solidFill>
                  <a:srgbClr val="007032"/>
                </a:solidFill>
                <a:latin typeface="Politica" panose="02000503000000000000" pitchFamily="2" charset="0"/>
                <a:cs typeface="Arial" panose="020B0604020202020204" pitchFamily="34" charset="0"/>
              </a:rPr>
              <a:t>Grasp </a:t>
            </a:r>
            <a:r>
              <a:rPr lang="en-HK" altLang="zh-CN" sz="1100" dirty="0">
                <a:solidFill>
                  <a:srgbClr val="007032"/>
                </a:solidFill>
                <a:latin typeface="Politica" panose="02000503000000000000" pitchFamily="2" charset="0"/>
                <a:cs typeface="Arial" panose="020B0604020202020204" pitchFamily="34" charset="0"/>
              </a:rPr>
              <a:t>strategic opportunities in the mobility industry  to create an integrated solution for intelligent mobility</a:t>
            </a:r>
          </a:p>
        </p:txBody>
      </p:sp>
      <p:sp>
        <p:nvSpPr>
          <p:cNvPr id="31" name="矩形 68">
            <a:extLst>
              <a:ext uri="{FF2B5EF4-FFF2-40B4-BE49-F238E27FC236}">
                <a16:creationId xmlns:a16="http://schemas.microsoft.com/office/drawing/2014/main" id="{5DA1AF40-1B8C-D3A0-9EB7-1D7C98A64144}"/>
              </a:ext>
            </a:extLst>
          </p:cNvPr>
          <p:cNvSpPr/>
          <p:nvPr/>
        </p:nvSpPr>
        <p:spPr>
          <a:xfrm>
            <a:off x="3098117" y="3627164"/>
            <a:ext cx="2224238" cy="600164"/>
          </a:xfrm>
          <a:prstGeom prst="rect">
            <a:avLst/>
          </a:prstGeom>
        </p:spPr>
        <p:txBody>
          <a:bodyPr wrap="square">
            <a:spAutoFit/>
          </a:bodyPr>
          <a:lstStyle/>
          <a:p>
            <a:pPr algn="ctr" defTabSz="913765">
              <a:defRPr/>
            </a:pPr>
            <a:r>
              <a:rPr lang="en-HK" altLang="zh-CN" sz="1100" dirty="0">
                <a:solidFill>
                  <a:srgbClr val="007032"/>
                </a:solidFill>
                <a:latin typeface="Politica" panose="02000503000000000000" pitchFamily="2" charset="0"/>
                <a:cs typeface="Arial" panose="020B0604020202020204" pitchFamily="34" charset="0"/>
              </a:rPr>
              <a:t>A leader </a:t>
            </a:r>
            <a:r>
              <a:rPr lang="en-US" altLang="zh-TW" sz="1100" dirty="0">
                <a:solidFill>
                  <a:srgbClr val="007032"/>
                </a:solidFill>
                <a:latin typeface="Politica" panose="02000503000000000000" pitchFamily="2" charset="0"/>
                <a:cs typeface="Arial" panose="020B0604020202020204" pitchFamily="34" charset="0"/>
              </a:rPr>
              <a:t>in</a:t>
            </a:r>
            <a:r>
              <a:rPr lang="zh-TW" altLang="en-US" sz="1100" dirty="0">
                <a:solidFill>
                  <a:srgbClr val="007032"/>
                </a:solidFill>
                <a:latin typeface="Politica" panose="02000503000000000000" pitchFamily="2" charset="0"/>
                <a:cs typeface="Arial" panose="020B0604020202020204" pitchFamily="34" charset="0"/>
              </a:rPr>
              <a:t> </a:t>
            </a:r>
            <a:r>
              <a:rPr lang="en-HK" altLang="zh-CN" sz="1100" dirty="0">
                <a:solidFill>
                  <a:srgbClr val="007032"/>
                </a:solidFill>
                <a:latin typeface="Politica" panose="02000503000000000000" pitchFamily="2" charset="0"/>
                <a:cs typeface="Arial" panose="020B0604020202020204" pitchFamily="34" charset="0"/>
              </a:rPr>
              <a:t>intelligent manufacturing system</a:t>
            </a:r>
            <a:r>
              <a:rPr lang="en-US" altLang="zh-TW" sz="1100" dirty="0">
                <a:solidFill>
                  <a:srgbClr val="007032"/>
                </a:solidFill>
                <a:latin typeface="Politica" panose="02000503000000000000" pitchFamily="2" charset="0"/>
                <a:cs typeface="Arial" panose="020B0604020202020204" pitchFamily="34" charset="0"/>
              </a:rPr>
              <a:t>s</a:t>
            </a:r>
            <a:r>
              <a:rPr lang="en-CA" altLang="zh-CN" sz="1100" dirty="0">
                <a:solidFill>
                  <a:srgbClr val="007032"/>
                </a:solidFill>
                <a:latin typeface="Politica" panose="02000503000000000000" pitchFamily="2" charset="0"/>
                <a:cs typeface="Arial" panose="020B0604020202020204" pitchFamily="34" charset="0"/>
              </a:rPr>
              <a:t>, facilitating the intelligent transformation of the manufacturing industry</a:t>
            </a:r>
            <a:endParaRPr lang="zh-CN" altLang="en-US" sz="1100" dirty="0">
              <a:solidFill>
                <a:srgbClr val="007032"/>
              </a:solidFill>
              <a:latin typeface="Politica" panose="02000503000000000000" pitchFamily="2" charset="0"/>
              <a:cs typeface="Arial" panose="020B0604020202020204" pitchFamily="34" charset="0"/>
            </a:endParaRPr>
          </a:p>
        </p:txBody>
      </p:sp>
      <p:sp>
        <p:nvSpPr>
          <p:cNvPr id="33" name="矩形 66">
            <a:extLst>
              <a:ext uri="{FF2B5EF4-FFF2-40B4-BE49-F238E27FC236}">
                <a16:creationId xmlns:a16="http://schemas.microsoft.com/office/drawing/2014/main" id="{11E9F286-11E2-1308-F097-4686E0F6FAFA}"/>
              </a:ext>
            </a:extLst>
          </p:cNvPr>
          <p:cNvSpPr/>
          <p:nvPr/>
        </p:nvSpPr>
        <p:spPr>
          <a:xfrm>
            <a:off x="869316" y="3627164"/>
            <a:ext cx="2147216" cy="600164"/>
          </a:xfrm>
          <a:prstGeom prst="rect">
            <a:avLst/>
          </a:prstGeom>
        </p:spPr>
        <p:txBody>
          <a:bodyPr wrap="square">
            <a:spAutoFit/>
          </a:bodyPr>
          <a:lstStyle/>
          <a:p>
            <a:pPr algn="ctr" defTabSz="913765">
              <a:defRPr/>
            </a:pPr>
            <a:r>
              <a:rPr lang="en-HK" altLang="zh-CN" sz="1100" dirty="0">
                <a:solidFill>
                  <a:srgbClr val="007032"/>
                </a:solidFill>
                <a:latin typeface="Politica" panose="02000503000000000000" pitchFamily="2" charset="0"/>
                <a:cs typeface="Arial" panose="020B0604020202020204" pitchFamily="34" charset="0"/>
              </a:rPr>
              <a:t>Achieve breakthrough</a:t>
            </a:r>
            <a:r>
              <a:rPr lang="en-US" altLang="zh-TW" sz="1100" dirty="0">
                <a:solidFill>
                  <a:srgbClr val="007032"/>
                </a:solidFill>
                <a:latin typeface="Politica" panose="02000503000000000000" pitchFamily="2" charset="0"/>
                <a:cs typeface="Arial" panose="020B0604020202020204" pitchFamily="34" charset="0"/>
              </a:rPr>
              <a:t>s</a:t>
            </a:r>
            <a:r>
              <a:rPr lang="en-HK" altLang="zh-CN" sz="1100" dirty="0">
                <a:solidFill>
                  <a:srgbClr val="007032"/>
                </a:solidFill>
                <a:latin typeface="Politica" panose="02000503000000000000" pitchFamily="2" charset="0"/>
                <a:cs typeface="Arial" panose="020B0604020202020204" pitchFamily="34" charset="0"/>
              </a:rPr>
              <a:t> in core technology of advanced materials to upgrade the service manufacturing industry</a:t>
            </a:r>
            <a:endParaRPr lang="zh-CN" altLang="en-US" sz="1100" dirty="0">
              <a:solidFill>
                <a:srgbClr val="007032"/>
              </a:solidFill>
              <a:latin typeface="Politica" panose="02000503000000000000" pitchFamily="2" charset="0"/>
              <a:cs typeface="Arial" panose="020B0604020202020204" pitchFamily="34" charset="0"/>
            </a:endParaRPr>
          </a:p>
        </p:txBody>
      </p:sp>
      <p:sp>
        <p:nvSpPr>
          <p:cNvPr id="56" name="椭圆 55">
            <a:extLst>
              <a:ext uri="{FF2B5EF4-FFF2-40B4-BE49-F238E27FC236}">
                <a16:creationId xmlns:a16="http://schemas.microsoft.com/office/drawing/2014/main" id="{E52B7E37-841F-5941-A348-97BC304AC621}"/>
              </a:ext>
            </a:extLst>
          </p:cNvPr>
          <p:cNvSpPr/>
          <p:nvPr/>
        </p:nvSpPr>
        <p:spPr>
          <a:xfrm>
            <a:off x="705274" y="2923214"/>
            <a:ext cx="6824889" cy="705038"/>
          </a:xfrm>
          <a:prstGeom prst="ellipse">
            <a:avLst/>
          </a:prstGeom>
          <a:noFill/>
          <a:ln w="3175">
            <a:gradFill>
              <a:gsLst>
                <a:gs pos="36000">
                  <a:srgbClr val="007032">
                    <a:alpha val="9000"/>
                  </a:srgbClr>
                </a:gs>
                <a:gs pos="100000">
                  <a:srgbClr val="007032"/>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57" name="椭圆 56">
            <a:extLst>
              <a:ext uri="{FF2B5EF4-FFF2-40B4-BE49-F238E27FC236}">
                <a16:creationId xmlns:a16="http://schemas.microsoft.com/office/drawing/2014/main" id="{0E4524C7-370C-154A-8377-25B047BACD1C}"/>
              </a:ext>
            </a:extLst>
          </p:cNvPr>
          <p:cNvSpPr/>
          <p:nvPr/>
        </p:nvSpPr>
        <p:spPr>
          <a:xfrm>
            <a:off x="7644333" y="2869681"/>
            <a:ext cx="3743291" cy="729930"/>
          </a:xfrm>
          <a:prstGeom prst="ellipse">
            <a:avLst/>
          </a:prstGeom>
          <a:noFill/>
          <a:ln w="3175">
            <a:gradFill>
              <a:gsLst>
                <a:gs pos="36000">
                  <a:srgbClr val="007032">
                    <a:alpha val="9000"/>
                  </a:srgbClr>
                </a:gs>
                <a:gs pos="100000">
                  <a:srgbClr val="007032"/>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pic>
        <p:nvPicPr>
          <p:cNvPr id="59" name="图片 58">
            <a:extLst>
              <a:ext uri="{FF2B5EF4-FFF2-40B4-BE49-F238E27FC236}">
                <a16:creationId xmlns:a16="http://schemas.microsoft.com/office/drawing/2014/main" id="{B652A63C-6CE6-234D-A2E9-507A4E0E837C}"/>
              </a:ext>
            </a:extLst>
          </p:cNvPr>
          <p:cNvPicPr>
            <a:picLocks noChangeAspect="1"/>
          </p:cNvPicPr>
          <p:nvPr/>
        </p:nvPicPr>
        <p:blipFill>
          <a:blip r:embed="rId9" cstate="email"/>
          <a:srcRect/>
          <a:stretch>
            <a:fillRect/>
          </a:stretch>
        </p:blipFill>
        <p:spPr bwMode="auto">
          <a:xfrm>
            <a:off x="8820464" y="2944393"/>
            <a:ext cx="428660" cy="454537"/>
          </a:xfrm>
          <a:prstGeom prst="rect">
            <a:avLst/>
          </a:prstGeom>
          <a:noFill/>
          <a:ln>
            <a:noFill/>
          </a:ln>
        </p:spPr>
      </p:pic>
      <p:pic>
        <p:nvPicPr>
          <p:cNvPr id="60" name="图片 59">
            <a:extLst>
              <a:ext uri="{FF2B5EF4-FFF2-40B4-BE49-F238E27FC236}">
                <a16:creationId xmlns:a16="http://schemas.microsoft.com/office/drawing/2014/main" id="{F7C41A61-2BC7-3642-A1AF-7772DBE127D5}"/>
              </a:ext>
            </a:extLst>
          </p:cNvPr>
          <p:cNvPicPr>
            <a:picLocks noChangeAspect="1"/>
          </p:cNvPicPr>
          <p:nvPr/>
        </p:nvPicPr>
        <p:blipFill>
          <a:blip r:embed="rId10" cstate="email"/>
          <a:stretch>
            <a:fillRect/>
          </a:stretch>
        </p:blipFill>
        <p:spPr>
          <a:xfrm>
            <a:off x="9973619" y="2943130"/>
            <a:ext cx="604385" cy="419794"/>
          </a:xfrm>
          <a:prstGeom prst="rect">
            <a:avLst/>
          </a:prstGeom>
        </p:spPr>
      </p:pic>
      <p:sp>
        <p:nvSpPr>
          <p:cNvPr id="66" name="矩形 15">
            <a:extLst>
              <a:ext uri="{FF2B5EF4-FFF2-40B4-BE49-F238E27FC236}">
                <a16:creationId xmlns:a16="http://schemas.microsoft.com/office/drawing/2014/main" id="{C6A56DE4-7FCB-FB4D-8B69-73360444AB8B}"/>
              </a:ext>
            </a:extLst>
          </p:cNvPr>
          <p:cNvSpPr/>
          <p:nvPr/>
        </p:nvSpPr>
        <p:spPr>
          <a:xfrm>
            <a:off x="795529" y="2514110"/>
            <a:ext cx="6598524" cy="1121586"/>
          </a:xfrm>
          <a:custGeom>
            <a:avLst/>
            <a:gdLst>
              <a:gd name="connsiteX0" fmla="*/ 0 w 5544495"/>
              <a:gd name="connsiteY0" fmla="*/ 0 h 1153582"/>
              <a:gd name="connsiteX1" fmla="*/ 5544495 w 5544495"/>
              <a:gd name="connsiteY1" fmla="*/ 0 h 1153582"/>
              <a:gd name="connsiteX2" fmla="*/ 5544495 w 5544495"/>
              <a:gd name="connsiteY2" fmla="*/ 1153582 h 1153582"/>
              <a:gd name="connsiteX3" fmla="*/ 0 w 5544495"/>
              <a:gd name="connsiteY3" fmla="*/ 1153582 h 1153582"/>
              <a:gd name="connsiteX4" fmla="*/ 0 w 5544495"/>
              <a:gd name="connsiteY4" fmla="*/ 0 h 1153582"/>
              <a:gd name="connsiteX0-1" fmla="*/ 0 w 5544495"/>
              <a:gd name="connsiteY0-2" fmla="*/ 0 h 1153582"/>
              <a:gd name="connsiteX1-3" fmla="*/ 5544495 w 5544495"/>
              <a:gd name="connsiteY1-4" fmla="*/ 0 h 1153582"/>
              <a:gd name="connsiteX2-5" fmla="*/ 5544495 w 5544495"/>
              <a:gd name="connsiteY2-6" fmla="*/ 1153582 h 1153582"/>
              <a:gd name="connsiteX3-7" fmla="*/ 2714213 w 5544495"/>
              <a:gd name="connsiteY3-8" fmla="*/ 1153582 h 1153582"/>
              <a:gd name="connsiteX4-9" fmla="*/ 0 w 5544495"/>
              <a:gd name="connsiteY4-10" fmla="*/ 1153582 h 1153582"/>
              <a:gd name="connsiteX5" fmla="*/ 0 w 5544495"/>
              <a:gd name="connsiteY5" fmla="*/ 0 h 1153582"/>
              <a:gd name="connsiteX0-11" fmla="*/ 0 w 5544495"/>
              <a:gd name="connsiteY0-12" fmla="*/ 0 h 1467907"/>
              <a:gd name="connsiteX1-13" fmla="*/ 5544495 w 5544495"/>
              <a:gd name="connsiteY1-14" fmla="*/ 0 h 1467907"/>
              <a:gd name="connsiteX2-15" fmla="*/ 5544495 w 5544495"/>
              <a:gd name="connsiteY2-16" fmla="*/ 1153582 h 1467907"/>
              <a:gd name="connsiteX3-17" fmla="*/ 2742788 w 5544495"/>
              <a:gd name="connsiteY3-18" fmla="*/ 1467907 h 1467907"/>
              <a:gd name="connsiteX4-19" fmla="*/ 0 w 5544495"/>
              <a:gd name="connsiteY4-20" fmla="*/ 1153582 h 1467907"/>
              <a:gd name="connsiteX5-21" fmla="*/ 0 w 5544495"/>
              <a:gd name="connsiteY5-22" fmla="*/ 0 h 1467907"/>
              <a:gd name="connsiteX0-23" fmla="*/ 0 w 5544495"/>
              <a:gd name="connsiteY0-24" fmla="*/ 0 h 1467907"/>
              <a:gd name="connsiteX1-25" fmla="*/ 5544495 w 5544495"/>
              <a:gd name="connsiteY1-26" fmla="*/ 0 h 1467907"/>
              <a:gd name="connsiteX2-27" fmla="*/ 5544495 w 5544495"/>
              <a:gd name="connsiteY2-28" fmla="*/ 1153582 h 1467907"/>
              <a:gd name="connsiteX3-29" fmla="*/ 2742788 w 5544495"/>
              <a:gd name="connsiteY3-30" fmla="*/ 1467907 h 1467907"/>
              <a:gd name="connsiteX4-31" fmla="*/ 0 w 5544495"/>
              <a:gd name="connsiteY4-32" fmla="*/ 1153582 h 1467907"/>
              <a:gd name="connsiteX5-33" fmla="*/ 0 w 5544495"/>
              <a:gd name="connsiteY5-34" fmla="*/ 0 h 1467907"/>
              <a:gd name="connsiteX0-35" fmla="*/ 0 w 5544495"/>
              <a:gd name="connsiteY0-36" fmla="*/ 0 h 1467907"/>
              <a:gd name="connsiteX1-37" fmla="*/ 5544495 w 5544495"/>
              <a:gd name="connsiteY1-38" fmla="*/ 0 h 1467907"/>
              <a:gd name="connsiteX2-39" fmla="*/ 5544495 w 5544495"/>
              <a:gd name="connsiteY2-40" fmla="*/ 1153582 h 1467907"/>
              <a:gd name="connsiteX3-41" fmla="*/ 2742788 w 5544495"/>
              <a:gd name="connsiteY3-42" fmla="*/ 1467907 h 1467907"/>
              <a:gd name="connsiteX4-43" fmla="*/ 0 w 5544495"/>
              <a:gd name="connsiteY4-44" fmla="*/ 1153582 h 1467907"/>
              <a:gd name="connsiteX5-45" fmla="*/ 0 w 5544495"/>
              <a:gd name="connsiteY5-46" fmla="*/ 0 h 1467907"/>
              <a:gd name="connsiteX0-47" fmla="*/ 0 w 5544495"/>
              <a:gd name="connsiteY0-48" fmla="*/ 0 h 1467907"/>
              <a:gd name="connsiteX1-49" fmla="*/ 5544495 w 5544495"/>
              <a:gd name="connsiteY1-50" fmla="*/ 0 h 1467907"/>
              <a:gd name="connsiteX2-51" fmla="*/ 5544495 w 5544495"/>
              <a:gd name="connsiteY2-52" fmla="*/ 1153582 h 1467907"/>
              <a:gd name="connsiteX3-53" fmla="*/ 2742788 w 5544495"/>
              <a:gd name="connsiteY3-54" fmla="*/ 1467907 h 1467907"/>
              <a:gd name="connsiteX4-55" fmla="*/ 0 w 5544495"/>
              <a:gd name="connsiteY4-56" fmla="*/ 1153582 h 1467907"/>
              <a:gd name="connsiteX5-57" fmla="*/ 0 w 5544495"/>
              <a:gd name="connsiteY5-58" fmla="*/ 0 h 1467907"/>
              <a:gd name="connsiteX0-59" fmla="*/ 0 w 5544495"/>
              <a:gd name="connsiteY0-60" fmla="*/ 0 h 1467907"/>
              <a:gd name="connsiteX1-61" fmla="*/ 5544495 w 5544495"/>
              <a:gd name="connsiteY1-62" fmla="*/ 0 h 1467907"/>
              <a:gd name="connsiteX2-63" fmla="*/ 5544495 w 5544495"/>
              <a:gd name="connsiteY2-64" fmla="*/ 1153582 h 1467907"/>
              <a:gd name="connsiteX3-65" fmla="*/ 2742788 w 5544495"/>
              <a:gd name="connsiteY3-66" fmla="*/ 1467907 h 1467907"/>
              <a:gd name="connsiteX4-67" fmla="*/ 0 w 5544495"/>
              <a:gd name="connsiteY4-68" fmla="*/ 1153582 h 1467907"/>
              <a:gd name="connsiteX5-69" fmla="*/ 0 w 5544495"/>
              <a:gd name="connsiteY5-70" fmla="*/ 0 h 1467907"/>
              <a:gd name="connsiteX0-71" fmla="*/ 0 w 5544495"/>
              <a:gd name="connsiteY0-72" fmla="*/ 0 h 1467907"/>
              <a:gd name="connsiteX1-73" fmla="*/ 5544495 w 5544495"/>
              <a:gd name="connsiteY1-74" fmla="*/ 0 h 1467907"/>
              <a:gd name="connsiteX2-75" fmla="*/ 5544495 w 5544495"/>
              <a:gd name="connsiteY2-76" fmla="*/ 1153582 h 1467907"/>
              <a:gd name="connsiteX3-77" fmla="*/ 2742788 w 5544495"/>
              <a:gd name="connsiteY3-78" fmla="*/ 1467907 h 1467907"/>
              <a:gd name="connsiteX4-79" fmla="*/ 0 w 5544495"/>
              <a:gd name="connsiteY4-80" fmla="*/ 1153582 h 1467907"/>
              <a:gd name="connsiteX5-81" fmla="*/ 0 w 5544495"/>
              <a:gd name="connsiteY5-82" fmla="*/ 0 h 1467907"/>
              <a:gd name="connsiteX0-83" fmla="*/ 0 w 5544495"/>
              <a:gd name="connsiteY0-84" fmla="*/ 0 h 1467907"/>
              <a:gd name="connsiteX1-85" fmla="*/ 5544495 w 5544495"/>
              <a:gd name="connsiteY1-86" fmla="*/ 0 h 1467907"/>
              <a:gd name="connsiteX2-87" fmla="*/ 5544495 w 5544495"/>
              <a:gd name="connsiteY2-88" fmla="*/ 1153582 h 1467907"/>
              <a:gd name="connsiteX3-89" fmla="*/ 2742788 w 5544495"/>
              <a:gd name="connsiteY3-90" fmla="*/ 1467907 h 1467907"/>
              <a:gd name="connsiteX4-91" fmla="*/ 0 w 5544495"/>
              <a:gd name="connsiteY4-92" fmla="*/ 1153582 h 1467907"/>
              <a:gd name="connsiteX5-93" fmla="*/ 0 w 5544495"/>
              <a:gd name="connsiteY5-94" fmla="*/ 0 h 1467907"/>
              <a:gd name="connsiteX0-95" fmla="*/ 0 w 5544495"/>
              <a:gd name="connsiteY0-96" fmla="*/ 0 h 1467907"/>
              <a:gd name="connsiteX1-97" fmla="*/ 5544495 w 5544495"/>
              <a:gd name="connsiteY1-98" fmla="*/ 0 h 1467907"/>
              <a:gd name="connsiteX2-99" fmla="*/ 5544495 w 5544495"/>
              <a:gd name="connsiteY2-100" fmla="*/ 1153582 h 1467907"/>
              <a:gd name="connsiteX3-101" fmla="*/ 2742788 w 5544495"/>
              <a:gd name="connsiteY3-102" fmla="*/ 1467907 h 1467907"/>
              <a:gd name="connsiteX4-103" fmla="*/ 0 w 5544495"/>
              <a:gd name="connsiteY4-104" fmla="*/ 1153582 h 1467907"/>
              <a:gd name="connsiteX5-105" fmla="*/ 0 w 5544495"/>
              <a:gd name="connsiteY5-106" fmla="*/ 0 h 1467907"/>
              <a:gd name="connsiteX0-107" fmla="*/ 0 w 5544495"/>
              <a:gd name="connsiteY0-108" fmla="*/ 0 h 1467907"/>
              <a:gd name="connsiteX1-109" fmla="*/ 5544495 w 5544495"/>
              <a:gd name="connsiteY1-110" fmla="*/ 0 h 1467907"/>
              <a:gd name="connsiteX2-111" fmla="*/ 5544495 w 5544495"/>
              <a:gd name="connsiteY2-112" fmla="*/ 1153582 h 1467907"/>
              <a:gd name="connsiteX3-113" fmla="*/ 2742788 w 5544495"/>
              <a:gd name="connsiteY3-114" fmla="*/ 1467907 h 1467907"/>
              <a:gd name="connsiteX4-115" fmla="*/ 0 w 5544495"/>
              <a:gd name="connsiteY4-116" fmla="*/ 1153582 h 1467907"/>
              <a:gd name="connsiteX5-117" fmla="*/ 0 w 5544495"/>
              <a:gd name="connsiteY5-118" fmla="*/ 0 h 1467907"/>
              <a:gd name="connsiteX0-119" fmla="*/ 0 w 5544495"/>
              <a:gd name="connsiteY0-120" fmla="*/ 0 h 1467907"/>
              <a:gd name="connsiteX1-121" fmla="*/ 5544495 w 5544495"/>
              <a:gd name="connsiteY1-122" fmla="*/ 0 h 1467907"/>
              <a:gd name="connsiteX2-123" fmla="*/ 5544495 w 5544495"/>
              <a:gd name="connsiteY2-124" fmla="*/ 1153582 h 1467907"/>
              <a:gd name="connsiteX3-125" fmla="*/ 2742788 w 5544495"/>
              <a:gd name="connsiteY3-126" fmla="*/ 1467907 h 1467907"/>
              <a:gd name="connsiteX4-127" fmla="*/ 0 w 5544495"/>
              <a:gd name="connsiteY4-128" fmla="*/ 1153582 h 1467907"/>
              <a:gd name="connsiteX5-129" fmla="*/ 0 w 5544495"/>
              <a:gd name="connsiteY5-130" fmla="*/ 0 h 1467907"/>
              <a:gd name="connsiteX0-131" fmla="*/ 0 w 5544495"/>
              <a:gd name="connsiteY0-132" fmla="*/ 0 h 1467907"/>
              <a:gd name="connsiteX1-133" fmla="*/ 5544495 w 5544495"/>
              <a:gd name="connsiteY1-134" fmla="*/ 0 h 1467907"/>
              <a:gd name="connsiteX2-135" fmla="*/ 5544495 w 5544495"/>
              <a:gd name="connsiteY2-136" fmla="*/ 1153582 h 1467907"/>
              <a:gd name="connsiteX3-137" fmla="*/ 2742788 w 5544495"/>
              <a:gd name="connsiteY3-138" fmla="*/ 1467907 h 1467907"/>
              <a:gd name="connsiteX4-139" fmla="*/ 0 w 5544495"/>
              <a:gd name="connsiteY4-140" fmla="*/ 1153582 h 1467907"/>
              <a:gd name="connsiteX5-141" fmla="*/ 0 w 5544495"/>
              <a:gd name="connsiteY5-142" fmla="*/ 0 h 1467907"/>
              <a:gd name="connsiteX0-143" fmla="*/ 0 w 5544495"/>
              <a:gd name="connsiteY0-144" fmla="*/ 0 h 1467907"/>
              <a:gd name="connsiteX1-145" fmla="*/ 5544495 w 5544495"/>
              <a:gd name="connsiteY1-146" fmla="*/ 0 h 1467907"/>
              <a:gd name="connsiteX2-147" fmla="*/ 5544495 w 5544495"/>
              <a:gd name="connsiteY2-148" fmla="*/ 1153582 h 1467907"/>
              <a:gd name="connsiteX3-149" fmla="*/ 2742788 w 5544495"/>
              <a:gd name="connsiteY3-150" fmla="*/ 1467907 h 1467907"/>
              <a:gd name="connsiteX4-151" fmla="*/ 0 w 5544495"/>
              <a:gd name="connsiteY4-152" fmla="*/ 1153582 h 1467907"/>
              <a:gd name="connsiteX5-153" fmla="*/ 0 w 5544495"/>
              <a:gd name="connsiteY5-154" fmla="*/ 0 h 1467907"/>
              <a:gd name="connsiteX0-155" fmla="*/ 0 w 5544495"/>
              <a:gd name="connsiteY0-156" fmla="*/ 0 h 1467907"/>
              <a:gd name="connsiteX1-157" fmla="*/ 5544495 w 5544495"/>
              <a:gd name="connsiteY1-158" fmla="*/ 0 h 1467907"/>
              <a:gd name="connsiteX2-159" fmla="*/ 5544495 w 5544495"/>
              <a:gd name="connsiteY2-160" fmla="*/ 1153582 h 1467907"/>
              <a:gd name="connsiteX3-161" fmla="*/ 2742788 w 5544495"/>
              <a:gd name="connsiteY3-162" fmla="*/ 1467907 h 1467907"/>
              <a:gd name="connsiteX4-163" fmla="*/ 0 w 5544495"/>
              <a:gd name="connsiteY4-164" fmla="*/ 1153582 h 1467907"/>
              <a:gd name="connsiteX5-165" fmla="*/ 0 w 5544495"/>
              <a:gd name="connsiteY5-166" fmla="*/ 0 h 1467907"/>
              <a:gd name="connsiteX0-167" fmla="*/ 0 w 5544495"/>
              <a:gd name="connsiteY0-168" fmla="*/ 0 h 1467907"/>
              <a:gd name="connsiteX1-169" fmla="*/ 5544495 w 5544495"/>
              <a:gd name="connsiteY1-170" fmla="*/ 0 h 1467907"/>
              <a:gd name="connsiteX2-171" fmla="*/ 5544495 w 5544495"/>
              <a:gd name="connsiteY2-172" fmla="*/ 1153582 h 1467907"/>
              <a:gd name="connsiteX3-173" fmla="*/ 2742788 w 5544495"/>
              <a:gd name="connsiteY3-174" fmla="*/ 1467907 h 1467907"/>
              <a:gd name="connsiteX4-175" fmla="*/ 0 w 5544495"/>
              <a:gd name="connsiteY4-176" fmla="*/ 1153582 h 1467907"/>
              <a:gd name="connsiteX5-177" fmla="*/ 0 w 5544495"/>
              <a:gd name="connsiteY5-178" fmla="*/ 0 h 1467907"/>
              <a:gd name="connsiteX0-179" fmla="*/ 0 w 5544495"/>
              <a:gd name="connsiteY0-180" fmla="*/ 0 h 1467907"/>
              <a:gd name="connsiteX1-181" fmla="*/ 5544495 w 5544495"/>
              <a:gd name="connsiteY1-182" fmla="*/ 0 h 1467907"/>
              <a:gd name="connsiteX2-183" fmla="*/ 5544495 w 5544495"/>
              <a:gd name="connsiteY2-184" fmla="*/ 1153582 h 1467907"/>
              <a:gd name="connsiteX3-185" fmla="*/ 2742788 w 5544495"/>
              <a:gd name="connsiteY3-186" fmla="*/ 1467907 h 1467907"/>
              <a:gd name="connsiteX4-187" fmla="*/ 0 w 5544495"/>
              <a:gd name="connsiteY4-188" fmla="*/ 1153582 h 1467907"/>
              <a:gd name="connsiteX5-189" fmla="*/ 0 w 5544495"/>
              <a:gd name="connsiteY5-190" fmla="*/ 0 h 1467907"/>
              <a:gd name="connsiteX0-191" fmla="*/ 0 w 5544495"/>
              <a:gd name="connsiteY0-192" fmla="*/ 0 h 1467907"/>
              <a:gd name="connsiteX1-193" fmla="*/ 5544495 w 5544495"/>
              <a:gd name="connsiteY1-194" fmla="*/ 0 h 1467907"/>
              <a:gd name="connsiteX2-195" fmla="*/ 5544495 w 5544495"/>
              <a:gd name="connsiteY2-196" fmla="*/ 1153582 h 1467907"/>
              <a:gd name="connsiteX3-197" fmla="*/ 2742788 w 5544495"/>
              <a:gd name="connsiteY3-198" fmla="*/ 1467907 h 1467907"/>
              <a:gd name="connsiteX4-199" fmla="*/ 0 w 5544495"/>
              <a:gd name="connsiteY4-200" fmla="*/ 1153582 h 1467907"/>
              <a:gd name="connsiteX5-201" fmla="*/ 0 w 5544495"/>
              <a:gd name="connsiteY5-202" fmla="*/ 0 h 1467907"/>
              <a:gd name="connsiteX0-203" fmla="*/ 0 w 5544495"/>
              <a:gd name="connsiteY0-204" fmla="*/ 0 h 1667932"/>
              <a:gd name="connsiteX1-205" fmla="*/ 5544495 w 5544495"/>
              <a:gd name="connsiteY1-206" fmla="*/ 0 h 1667932"/>
              <a:gd name="connsiteX2-207" fmla="*/ 5544495 w 5544495"/>
              <a:gd name="connsiteY2-208" fmla="*/ 1153582 h 1667932"/>
              <a:gd name="connsiteX3-209" fmla="*/ 2785650 w 5544495"/>
              <a:gd name="connsiteY3-210" fmla="*/ 1667932 h 1667932"/>
              <a:gd name="connsiteX4-211" fmla="*/ 0 w 5544495"/>
              <a:gd name="connsiteY4-212" fmla="*/ 1153582 h 1667932"/>
              <a:gd name="connsiteX5-213" fmla="*/ 0 w 5544495"/>
              <a:gd name="connsiteY5-214" fmla="*/ 0 h 1667932"/>
              <a:gd name="connsiteX0-215" fmla="*/ 0 w 5544495"/>
              <a:gd name="connsiteY0-216" fmla="*/ 0 h 1482195"/>
              <a:gd name="connsiteX1-217" fmla="*/ 5544495 w 5544495"/>
              <a:gd name="connsiteY1-218" fmla="*/ 0 h 1482195"/>
              <a:gd name="connsiteX2-219" fmla="*/ 5544495 w 5544495"/>
              <a:gd name="connsiteY2-220" fmla="*/ 1153582 h 1482195"/>
              <a:gd name="connsiteX3-221" fmla="*/ 2714213 w 5544495"/>
              <a:gd name="connsiteY3-222" fmla="*/ 1482195 h 1482195"/>
              <a:gd name="connsiteX4-223" fmla="*/ 0 w 5544495"/>
              <a:gd name="connsiteY4-224" fmla="*/ 1153582 h 1482195"/>
              <a:gd name="connsiteX5-225" fmla="*/ 0 w 5544495"/>
              <a:gd name="connsiteY5-226" fmla="*/ 0 h 1482195"/>
              <a:gd name="connsiteX0-227" fmla="*/ 0 w 5544495"/>
              <a:gd name="connsiteY0-228" fmla="*/ 0 h 1482195"/>
              <a:gd name="connsiteX1-229" fmla="*/ 5544495 w 5544495"/>
              <a:gd name="connsiteY1-230" fmla="*/ 0 h 1482195"/>
              <a:gd name="connsiteX2-231" fmla="*/ 5544495 w 5544495"/>
              <a:gd name="connsiteY2-232" fmla="*/ 1153582 h 1482195"/>
              <a:gd name="connsiteX3-233" fmla="*/ 2714213 w 5544495"/>
              <a:gd name="connsiteY3-234" fmla="*/ 1482195 h 1482195"/>
              <a:gd name="connsiteX4-235" fmla="*/ 0 w 5544495"/>
              <a:gd name="connsiteY4-236" fmla="*/ 1153582 h 1482195"/>
              <a:gd name="connsiteX5-237" fmla="*/ 0 w 5544495"/>
              <a:gd name="connsiteY5-238" fmla="*/ 0 h 1482195"/>
              <a:gd name="connsiteX0-239" fmla="*/ 0 w 5544495"/>
              <a:gd name="connsiteY0-240" fmla="*/ 0 h 1482195"/>
              <a:gd name="connsiteX1-241" fmla="*/ 5544495 w 5544495"/>
              <a:gd name="connsiteY1-242" fmla="*/ 0 h 1482195"/>
              <a:gd name="connsiteX2-243" fmla="*/ 5544495 w 5544495"/>
              <a:gd name="connsiteY2-244" fmla="*/ 1153582 h 1482195"/>
              <a:gd name="connsiteX3-245" fmla="*/ 2714213 w 5544495"/>
              <a:gd name="connsiteY3-246" fmla="*/ 1482195 h 1482195"/>
              <a:gd name="connsiteX4-247" fmla="*/ 0 w 5544495"/>
              <a:gd name="connsiteY4-248" fmla="*/ 1153582 h 1482195"/>
              <a:gd name="connsiteX5-249" fmla="*/ 0 w 5544495"/>
              <a:gd name="connsiteY5-250" fmla="*/ 0 h 1482195"/>
              <a:gd name="connsiteX0-251" fmla="*/ 0 w 5544495"/>
              <a:gd name="connsiteY0-252" fmla="*/ 0 h 1482195"/>
              <a:gd name="connsiteX1-253" fmla="*/ 5544495 w 5544495"/>
              <a:gd name="connsiteY1-254" fmla="*/ 0 h 1482195"/>
              <a:gd name="connsiteX2-255" fmla="*/ 5544495 w 5544495"/>
              <a:gd name="connsiteY2-256" fmla="*/ 1153582 h 1482195"/>
              <a:gd name="connsiteX3-257" fmla="*/ 2714213 w 5544495"/>
              <a:gd name="connsiteY3-258" fmla="*/ 1482195 h 1482195"/>
              <a:gd name="connsiteX4-259" fmla="*/ 0 w 5544495"/>
              <a:gd name="connsiteY4-260" fmla="*/ 1153582 h 1482195"/>
              <a:gd name="connsiteX5-261" fmla="*/ 0 w 5544495"/>
              <a:gd name="connsiteY5-262" fmla="*/ 0 h 1482195"/>
              <a:gd name="connsiteX0-263" fmla="*/ 0 w 5544495"/>
              <a:gd name="connsiteY0-264" fmla="*/ 0 h 1482195"/>
              <a:gd name="connsiteX1-265" fmla="*/ 5544495 w 5544495"/>
              <a:gd name="connsiteY1-266" fmla="*/ 0 h 1482195"/>
              <a:gd name="connsiteX2-267" fmla="*/ 5544495 w 5544495"/>
              <a:gd name="connsiteY2-268" fmla="*/ 1153582 h 1482195"/>
              <a:gd name="connsiteX3-269" fmla="*/ 2714213 w 5544495"/>
              <a:gd name="connsiteY3-270" fmla="*/ 1482195 h 1482195"/>
              <a:gd name="connsiteX4-271" fmla="*/ 0 w 5544495"/>
              <a:gd name="connsiteY4-272" fmla="*/ 1153582 h 1482195"/>
              <a:gd name="connsiteX5-273" fmla="*/ 0 w 5544495"/>
              <a:gd name="connsiteY5-274" fmla="*/ 0 h 1482195"/>
              <a:gd name="connsiteX0-275" fmla="*/ 0 w 5544495"/>
              <a:gd name="connsiteY0-276" fmla="*/ 0 h 1482195"/>
              <a:gd name="connsiteX1-277" fmla="*/ 5544495 w 5544495"/>
              <a:gd name="connsiteY1-278" fmla="*/ 185738 h 1482195"/>
              <a:gd name="connsiteX2-279" fmla="*/ 5544495 w 5544495"/>
              <a:gd name="connsiteY2-280" fmla="*/ 1153582 h 1482195"/>
              <a:gd name="connsiteX3-281" fmla="*/ 2714213 w 5544495"/>
              <a:gd name="connsiteY3-282" fmla="*/ 1482195 h 1482195"/>
              <a:gd name="connsiteX4-283" fmla="*/ 0 w 5544495"/>
              <a:gd name="connsiteY4-284" fmla="*/ 1153582 h 1482195"/>
              <a:gd name="connsiteX5-285" fmla="*/ 0 w 5544495"/>
              <a:gd name="connsiteY5-286" fmla="*/ 0 h 1482195"/>
              <a:gd name="connsiteX0-287" fmla="*/ 0 w 5544495"/>
              <a:gd name="connsiteY0-288" fmla="*/ 0 h 1482195"/>
              <a:gd name="connsiteX1-289" fmla="*/ 5530207 w 5544495"/>
              <a:gd name="connsiteY1-290" fmla="*/ 28576 h 1482195"/>
              <a:gd name="connsiteX2-291" fmla="*/ 5544495 w 5544495"/>
              <a:gd name="connsiteY2-292" fmla="*/ 1153582 h 1482195"/>
              <a:gd name="connsiteX3-293" fmla="*/ 2714213 w 5544495"/>
              <a:gd name="connsiteY3-294" fmla="*/ 1482195 h 1482195"/>
              <a:gd name="connsiteX4-295" fmla="*/ 0 w 5544495"/>
              <a:gd name="connsiteY4-296" fmla="*/ 1153582 h 1482195"/>
              <a:gd name="connsiteX5-297" fmla="*/ 0 w 5544495"/>
              <a:gd name="connsiteY5-298" fmla="*/ 0 h 1482195"/>
              <a:gd name="connsiteX0-299" fmla="*/ 0 w 5544495"/>
              <a:gd name="connsiteY0-300" fmla="*/ 0 h 1482195"/>
              <a:gd name="connsiteX1-301" fmla="*/ 5530207 w 5544495"/>
              <a:gd name="connsiteY1-302" fmla="*/ 28576 h 1482195"/>
              <a:gd name="connsiteX2-303" fmla="*/ 5544495 w 5544495"/>
              <a:gd name="connsiteY2-304" fmla="*/ 1153582 h 1482195"/>
              <a:gd name="connsiteX3-305" fmla="*/ 2714213 w 5544495"/>
              <a:gd name="connsiteY3-306" fmla="*/ 1482195 h 1482195"/>
              <a:gd name="connsiteX4-307" fmla="*/ 0 w 5544495"/>
              <a:gd name="connsiteY4-308" fmla="*/ 1153582 h 1482195"/>
              <a:gd name="connsiteX5-309" fmla="*/ 0 w 5544495"/>
              <a:gd name="connsiteY5-310" fmla="*/ 0 h 1482195"/>
              <a:gd name="connsiteX0-311" fmla="*/ 0 w 5552432"/>
              <a:gd name="connsiteY0-312" fmla="*/ 0 h 1482195"/>
              <a:gd name="connsiteX1-313" fmla="*/ 5552432 w 5552432"/>
              <a:gd name="connsiteY1-314" fmla="*/ 25401 h 1482195"/>
              <a:gd name="connsiteX2-315" fmla="*/ 5544495 w 5552432"/>
              <a:gd name="connsiteY2-316" fmla="*/ 1153582 h 1482195"/>
              <a:gd name="connsiteX3-317" fmla="*/ 2714213 w 5552432"/>
              <a:gd name="connsiteY3-318" fmla="*/ 1482195 h 1482195"/>
              <a:gd name="connsiteX4-319" fmla="*/ 0 w 5552432"/>
              <a:gd name="connsiteY4-320" fmla="*/ 1153582 h 1482195"/>
              <a:gd name="connsiteX5-321" fmla="*/ 0 w 5552432"/>
              <a:gd name="connsiteY5-322" fmla="*/ 0 h 1482195"/>
              <a:gd name="connsiteX0-323" fmla="*/ 0 w 5552432"/>
              <a:gd name="connsiteY0-324" fmla="*/ 0 h 1482195"/>
              <a:gd name="connsiteX1-325" fmla="*/ 5552432 w 5552432"/>
              <a:gd name="connsiteY1-326" fmla="*/ 25401 h 1482195"/>
              <a:gd name="connsiteX2-327" fmla="*/ 5544495 w 5552432"/>
              <a:gd name="connsiteY2-328" fmla="*/ 1153582 h 1482195"/>
              <a:gd name="connsiteX3-329" fmla="*/ 2714213 w 5552432"/>
              <a:gd name="connsiteY3-330" fmla="*/ 1482195 h 1482195"/>
              <a:gd name="connsiteX4-331" fmla="*/ 0 w 5552432"/>
              <a:gd name="connsiteY4-332" fmla="*/ 1153582 h 1482195"/>
              <a:gd name="connsiteX5-333" fmla="*/ 0 w 5552432"/>
              <a:gd name="connsiteY5-334" fmla="*/ 0 h 1482195"/>
              <a:gd name="connsiteX0-335" fmla="*/ 0 w 5552432"/>
              <a:gd name="connsiteY0-336" fmla="*/ 0 h 1482195"/>
              <a:gd name="connsiteX1-337" fmla="*/ 5552432 w 5552432"/>
              <a:gd name="connsiteY1-338" fmla="*/ 25401 h 1482195"/>
              <a:gd name="connsiteX2-339" fmla="*/ 5544495 w 5552432"/>
              <a:gd name="connsiteY2-340" fmla="*/ 1153582 h 1482195"/>
              <a:gd name="connsiteX3-341" fmla="*/ 2714213 w 5552432"/>
              <a:gd name="connsiteY3-342" fmla="*/ 1482195 h 1482195"/>
              <a:gd name="connsiteX4-343" fmla="*/ 0 w 5552432"/>
              <a:gd name="connsiteY4-344" fmla="*/ 1153582 h 1482195"/>
              <a:gd name="connsiteX5-345" fmla="*/ 0 w 5552432"/>
              <a:gd name="connsiteY5-346" fmla="*/ 0 h 1482195"/>
              <a:gd name="connsiteX0-347" fmla="*/ 0 w 5552432"/>
              <a:gd name="connsiteY0-348" fmla="*/ 0 h 1482195"/>
              <a:gd name="connsiteX1-349" fmla="*/ 5552432 w 5552432"/>
              <a:gd name="connsiteY1-350" fmla="*/ 25401 h 1482195"/>
              <a:gd name="connsiteX2-351" fmla="*/ 5544495 w 5552432"/>
              <a:gd name="connsiteY2-352" fmla="*/ 1153582 h 1482195"/>
              <a:gd name="connsiteX3-353" fmla="*/ 2714213 w 5552432"/>
              <a:gd name="connsiteY3-354" fmla="*/ 1482195 h 1482195"/>
              <a:gd name="connsiteX4-355" fmla="*/ 45268 w 5552432"/>
              <a:gd name="connsiteY4-356" fmla="*/ 1135475 h 1482195"/>
              <a:gd name="connsiteX5-357" fmla="*/ 0 w 5552432"/>
              <a:gd name="connsiteY5-358" fmla="*/ 0 h 1482195"/>
              <a:gd name="connsiteX0-359" fmla="*/ 0 w 5552432"/>
              <a:gd name="connsiteY0-360" fmla="*/ 0 h 1482195"/>
              <a:gd name="connsiteX1-361" fmla="*/ 5552432 w 5552432"/>
              <a:gd name="connsiteY1-362" fmla="*/ 25401 h 1482195"/>
              <a:gd name="connsiteX2-363" fmla="*/ 5544495 w 5552432"/>
              <a:gd name="connsiteY2-364" fmla="*/ 1153582 h 1482195"/>
              <a:gd name="connsiteX3-365" fmla="*/ 2714213 w 5552432"/>
              <a:gd name="connsiteY3-366" fmla="*/ 1482195 h 1482195"/>
              <a:gd name="connsiteX4-367" fmla="*/ 45268 w 5552432"/>
              <a:gd name="connsiteY4-368" fmla="*/ 1135475 h 1482195"/>
              <a:gd name="connsiteX5-369" fmla="*/ 0 w 5552432"/>
              <a:gd name="connsiteY5-370" fmla="*/ 0 h 1482195"/>
              <a:gd name="connsiteX0-371" fmla="*/ 0 w 5525272"/>
              <a:gd name="connsiteY0-372" fmla="*/ 0 h 1464088"/>
              <a:gd name="connsiteX1-373" fmla="*/ 5525272 w 5525272"/>
              <a:gd name="connsiteY1-374" fmla="*/ 7294 h 1464088"/>
              <a:gd name="connsiteX2-375" fmla="*/ 5517335 w 5525272"/>
              <a:gd name="connsiteY2-376" fmla="*/ 1135475 h 1464088"/>
              <a:gd name="connsiteX3-377" fmla="*/ 2687053 w 5525272"/>
              <a:gd name="connsiteY3-378" fmla="*/ 1464088 h 1464088"/>
              <a:gd name="connsiteX4-379" fmla="*/ 18108 w 5525272"/>
              <a:gd name="connsiteY4-380" fmla="*/ 1117368 h 1464088"/>
              <a:gd name="connsiteX5-381" fmla="*/ 0 w 5525272"/>
              <a:gd name="connsiteY5-382" fmla="*/ 0 h 1464088"/>
              <a:gd name="connsiteX0-383" fmla="*/ 0 w 5525272"/>
              <a:gd name="connsiteY0-384" fmla="*/ 0 h 1464088"/>
              <a:gd name="connsiteX1-385" fmla="*/ 5525272 w 5525272"/>
              <a:gd name="connsiteY1-386" fmla="*/ 7294 h 1464088"/>
              <a:gd name="connsiteX2-387" fmla="*/ 5517335 w 5525272"/>
              <a:gd name="connsiteY2-388" fmla="*/ 1135475 h 1464088"/>
              <a:gd name="connsiteX3-389" fmla="*/ 2687053 w 5525272"/>
              <a:gd name="connsiteY3-390" fmla="*/ 1464088 h 1464088"/>
              <a:gd name="connsiteX4-391" fmla="*/ 18108 w 5525272"/>
              <a:gd name="connsiteY4-392" fmla="*/ 1117368 h 1464088"/>
              <a:gd name="connsiteX5-393" fmla="*/ 0 w 5525272"/>
              <a:gd name="connsiteY5-394" fmla="*/ 0 h 14640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525272" h="1464088">
                <a:moveTo>
                  <a:pt x="0" y="0"/>
                </a:moveTo>
                <a:cubicBezTo>
                  <a:pt x="1053584" y="497656"/>
                  <a:pt x="4875669" y="405756"/>
                  <a:pt x="5525272" y="7294"/>
                </a:cubicBezTo>
                <a:cubicBezTo>
                  <a:pt x="5522626" y="383354"/>
                  <a:pt x="5519981" y="759415"/>
                  <a:pt x="5517335" y="1135475"/>
                </a:cubicBezTo>
                <a:cubicBezTo>
                  <a:pt x="5242246" y="1267236"/>
                  <a:pt x="4463918" y="1445037"/>
                  <a:pt x="2687053" y="1464088"/>
                </a:cubicBezTo>
                <a:cubicBezTo>
                  <a:pt x="1729927" y="1459326"/>
                  <a:pt x="494268" y="1365725"/>
                  <a:pt x="18108" y="1117368"/>
                </a:cubicBezTo>
                <a:lnTo>
                  <a:pt x="0" y="0"/>
                </a:lnTo>
                <a:close/>
              </a:path>
            </a:pathLst>
          </a:custGeom>
          <a:gradFill flip="none" rotWithShape="1">
            <a:gsLst>
              <a:gs pos="6000">
                <a:schemeClr val="bg1">
                  <a:alpha val="39000"/>
                </a:schemeClr>
              </a:gs>
              <a:gs pos="100000">
                <a:schemeClr val="bg1">
                  <a:alpha val="12000"/>
                </a:schemeClr>
              </a:gs>
              <a:gs pos="46000">
                <a:schemeClr val="bg1">
                  <a:alpha val="53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dirty="0"/>
          </a:p>
        </p:txBody>
      </p:sp>
      <p:pic>
        <p:nvPicPr>
          <p:cNvPr id="61" name="图片 60">
            <a:extLst>
              <a:ext uri="{FF2B5EF4-FFF2-40B4-BE49-F238E27FC236}">
                <a16:creationId xmlns:a16="http://schemas.microsoft.com/office/drawing/2014/main" id="{A9BDEEAD-18F9-8740-8571-6C4AE044405F}"/>
              </a:ext>
            </a:extLst>
          </p:cNvPr>
          <p:cNvPicPr>
            <a:picLocks noChangeAspect="1"/>
          </p:cNvPicPr>
          <p:nvPr/>
        </p:nvPicPr>
        <p:blipFill>
          <a:blip r:embed="rId11" cstate="email"/>
          <a:stretch>
            <a:fillRect/>
          </a:stretch>
        </p:blipFill>
        <p:spPr>
          <a:xfrm>
            <a:off x="1802700" y="2969543"/>
            <a:ext cx="368277" cy="296960"/>
          </a:xfrm>
          <a:prstGeom prst="rect">
            <a:avLst/>
          </a:prstGeom>
        </p:spPr>
      </p:pic>
      <p:pic>
        <p:nvPicPr>
          <p:cNvPr id="62" name="图片 61">
            <a:extLst>
              <a:ext uri="{FF2B5EF4-FFF2-40B4-BE49-F238E27FC236}">
                <a16:creationId xmlns:a16="http://schemas.microsoft.com/office/drawing/2014/main" id="{D1268D9E-C28B-F740-A3F0-0DF972259FD1}"/>
              </a:ext>
            </a:extLst>
          </p:cNvPr>
          <p:cNvPicPr>
            <a:picLocks noChangeAspect="1"/>
          </p:cNvPicPr>
          <p:nvPr/>
        </p:nvPicPr>
        <p:blipFill>
          <a:blip r:embed="rId12" cstate="email"/>
          <a:stretch>
            <a:fillRect/>
          </a:stretch>
        </p:blipFill>
        <p:spPr>
          <a:xfrm>
            <a:off x="3860010" y="3046461"/>
            <a:ext cx="739524" cy="320498"/>
          </a:xfrm>
          <a:prstGeom prst="rect">
            <a:avLst/>
          </a:prstGeom>
        </p:spPr>
      </p:pic>
      <p:pic>
        <p:nvPicPr>
          <p:cNvPr id="63" name="图片 62">
            <a:extLst>
              <a:ext uri="{FF2B5EF4-FFF2-40B4-BE49-F238E27FC236}">
                <a16:creationId xmlns:a16="http://schemas.microsoft.com/office/drawing/2014/main" id="{FE0E2CBF-D038-5E4F-B399-7691DDC20C22}"/>
              </a:ext>
            </a:extLst>
          </p:cNvPr>
          <p:cNvPicPr>
            <a:picLocks noChangeAspect="1"/>
          </p:cNvPicPr>
          <p:nvPr/>
        </p:nvPicPr>
        <p:blipFill>
          <a:blip r:embed="rId13" cstate="email"/>
          <a:stretch>
            <a:fillRect/>
          </a:stretch>
        </p:blipFill>
        <p:spPr>
          <a:xfrm>
            <a:off x="5447148" y="3142371"/>
            <a:ext cx="795332" cy="291940"/>
          </a:xfrm>
          <a:prstGeom prst="rect">
            <a:avLst/>
          </a:prstGeom>
        </p:spPr>
      </p:pic>
      <p:pic>
        <p:nvPicPr>
          <p:cNvPr id="64" name="图片 63">
            <a:extLst>
              <a:ext uri="{FF2B5EF4-FFF2-40B4-BE49-F238E27FC236}">
                <a16:creationId xmlns:a16="http://schemas.microsoft.com/office/drawing/2014/main" id="{B57C4F22-12B9-AB4B-9EB0-54B540E2E638}"/>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5715000" y="2969260"/>
            <a:ext cx="970280" cy="114935"/>
          </a:xfrm>
          <a:prstGeom prst="rect">
            <a:avLst/>
          </a:prstGeom>
        </p:spPr>
      </p:pic>
      <p:pic>
        <p:nvPicPr>
          <p:cNvPr id="65" name="图片 64">
            <a:extLst>
              <a:ext uri="{FF2B5EF4-FFF2-40B4-BE49-F238E27FC236}">
                <a16:creationId xmlns:a16="http://schemas.microsoft.com/office/drawing/2014/main" id="{72A3EB56-3308-954E-9060-F4A604C2D881}"/>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6304429" y="3181304"/>
            <a:ext cx="855845" cy="232683"/>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Users/jerrymiao/Library/Mobile Documents/com~apple~CloudDocs/Desktop/复星23年封面更新/22.jpg2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318"/>
            <a:ext cx="12186920" cy="6857365"/>
          </a:xfrm>
          <a:prstGeom prst="rect">
            <a:avLst/>
          </a:prstGeom>
        </p:spPr>
      </p:pic>
      <p:sp>
        <p:nvSpPr>
          <p:cNvPr id="14" name="矩形 13"/>
          <p:cNvSpPr/>
          <p:nvPr/>
        </p:nvSpPr>
        <p:spPr>
          <a:xfrm>
            <a:off x="-4445" y="0"/>
            <a:ext cx="12196445" cy="6864985"/>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98" name="圆角矩形 97"/>
          <p:cNvSpPr/>
          <p:nvPr/>
        </p:nvSpPr>
        <p:spPr>
          <a:xfrm>
            <a:off x="457714" y="1247562"/>
            <a:ext cx="4217035" cy="1911611"/>
          </a:xfrm>
          <a:prstGeom prst="roundRect">
            <a:avLst>
              <a:gd name="adj" fmla="val 6141"/>
            </a:avLst>
          </a:prstGeom>
          <a:gradFill>
            <a:gsLst>
              <a:gs pos="99000">
                <a:srgbClr val="93683D">
                  <a:alpha val="0"/>
                </a:srgbClr>
              </a:gs>
              <a:gs pos="0">
                <a:srgbClr val="93683D">
                  <a:alpha val="7000"/>
                </a:srgbClr>
              </a:gs>
            </a:gsLst>
            <a:lin ang="5400000" scaled="0"/>
          </a:gradFill>
          <a:ln>
            <a:gradFill>
              <a:gsLst>
                <a:gs pos="0">
                  <a:srgbClr val="93683D">
                    <a:alpha val="14000"/>
                  </a:srgbClr>
                </a:gs>
                <a:gs pos="100000">
                  <a:srgbClr val="93683D">
                    <a:alpha val="71000"/>
                  </a:srgbClr>
                </a:gs>
              </a:gsLst>
              <a:lin ang="16200000" scaled="0"/>
            </a:gradFill>
          </a:ln>
          <a:effectLst>
            <a:outerShdw blurRad="266700" dist="25400" dir="2100000" sx="99000" sy="99000" algn="tl" rotWithShape="0">
              <a:srgbClr val="93683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99" name="圆角矩形 98"/>
          <p:cNvSpPr/>
          <p:nvPr/>
        </p:nvSpPr>
        <p:spPr>
          <a:xfrm>
            <a:off x="7652993" y="4357937"/>
            <a:ext cx="4217035" cy="1977754"/>
          </a:xfrm>
          <a:prstGeom prst="roundRect">
            <a:avLst>
              <a:gd name="adj" fmla="val 6141"/>
            </a:avLst>
          </a:prstGeom>
          <a:gradFill>
            <a:gsLst>
              <a:gs pos="99000">
                <a:srgbClr val="93683D">
                  <a:alpha val="0"/>
                </a:srgbClr>
              </a:gs>
              <a:gs pos="0">
                <a:srgbClr val="93683D">
                  <a:alpha val="7000"/>
                </a:srgbClr>
              </a:gs>
            </a:gsLst>
            <a:lin ang="5400000" scaled="0"/>
          </a:gradFill>
          <a:ln>
            <a:gradFill>
              <a:gsLst>
                <a:gs pos="0">
                  <a:srgbClr val="93683D">
                    <a:alpha val="14000"/>
                  </a:srgbClr>
                </a:gs>
                <a:gs pos="100000">
                  <a:srgbClr val="93683D">
                    <a:alpha val="71000"/>
                  </a:srgbClr>
                </a:gs>
              </a:gsLst>
              <a:lin ang="16200000" scaled="0"/>
            </a:gradFill>
          </a:ln>
          <a:effectLst>
            <a:outerShdw blurRad="266700" dist="25400" dir="2100000" sx="99000" sy="99000" algn="tl" rotWithShape="0">
              <a:srgbClr val="93683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pic>
        <p:nvPicPr>
          <p:cNvPr id="3" name="图形 2"/>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72421" y="1718973"/>
            <a:ext cx="9247157" cy="4527798"/>
          </a:xfrm>
          <a:prstGeom prst="rect">
            <a:avLst/>
          </a:prstGeom>
        </p:spPr>
      </p:pic>
      <p:grpSp>
        <p:nvGrpSpPr>
          <p:cNvPr id="4" name="组合 3"/>
          <p:cNvGrpSpPr/>
          <p:nvPr/>
        </p:nvGrpSpPr>
        <p:grpSpPr>
          <a:xfrm>
            <a:off x="3668707" y="975795"/>
            <a:ext cx="5084064" cy="5084064"/>
            <a:chOff x="3235326" y="716066"/>
            <a:chExt cx="6039692" cy="6039692"/>
          </a:xfrm>
          <a:effectLst/>
        </p:grpSpPr>
        <p:sp>
          <p:nvSpPr>
            <p:cNvPr id="53" name="椭圆 52"/>
            <p:cNvSpPr/>
            <p:nvPr/>
          </p:nvSpPr>
          <p:spPr>
            <a:xfrm rot="10800000">
              <a:off x="3235326" y="716066"/>
              <a:ext cx="6039692" cy="6039692"/>
            </a:xfrm>
            <a:prstGeom prst="ellipse">
              <a:avLst/>
            </a:prstGeom>
            <a:gradFill>
              <a:gsLst>
                <a:gs pos="100000">
                  <a:srgbClr val="C4AD8F">
                    <a:alpha val="11000"/>
                  </a:srgbClr>
                </a:gs>
                <a:gs pos="0">
                  <a:srgbClr val="C4AD8F">
                    <a:alpha val="0"/>
                  </a:srgbClr>
                </a:gs>
              </a:gsLst>
              <a:lin ang="7800000" scaled="0"/>
            </a:gradFill>
            <a:ln>
              <a:gradFill>
                <a:gsLst>
                  <a:gs pos="0">
                    <a:schemeClr val="accent1">
                      <a:lumMod val="5000"/>
                      <a:lumOff val="95000"/>
                      <a:alpha val="31000"/>
                    </a:schemeClr>
                  </a:gs>
                  <a:gs pos="63000">
                    <a:srgbClr val="C4AD8F">
                      <a:alpha val="28000"/>
                    </a:srgbClr>
                  </a:gs>
                  <a:gs pos="75000">
                    <a:srgbClr val="93683D">
                      <a:alpha val="23000"/>
                    </a:srgbClr>
                  </a:gs>
                  <a:gs pos="100000">
                    <a:srgbClr val="C4AD8F">
                      <a:alpha val="13000"/>
                    </a:srgbClr>
                  </a:gs>
                </a:gsLst>
                <a:lin ang="21594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22" name="椭圆 721"/>
            <p:cNvSpPr/>
            <p:nvPr/>
          </p:nvSpPr>
          <p:spPr>
            <a:xfrm rot="10800000">
              <a:off x="4063249" y="1543988"/>
              <a:ext cx="4383847" cy="4383847"/>
            </a:xfrm>
            <a:prstGeom prst="ellipse">
              <a:avLst/>
            </a:prstGeom>
            <a:gradFill>
              <a:gsLst>
                <a:gs pos="100000">
                  <a:srgbClr val="C4AD8F">
                    <a:alpha val="11000"/>
                  </a:srgbClr>
                </a:gs>
                <a:gs pos="0">
                  <a:srgbClr val="C4AD8F">
                    <a:alpha val="0"/>
                  </a:srgbClr>
                </a:gs>
              </a:gsLst>
              <a:lin ang="7800000" scaled="0"/>
            </a:gradFill>
            <a:ln>
              <a:gradFill>
                <a:gsLst>
                  <a:gs pos="0">
                    <a:schemeClr val="accent1">
                      <a:lumMod val="5000"/>
                      <a:lumOff val="95000"/>
                      <a:alpha val="31000"/>
                    </a:schemeClr>
                  </a:gs>
                  <a:gs pos="63000">
                    <a:srgbClr val="C4AD8F">
                      <a:alpha val="28000"/>
                    </a:srgbClr>
                  </a:gs>
                  <a:gs pos="75000">
                    <a:srgbClr val="93683D">
                      <a:alpha val="23000"/>
                    </a:srgbClr>
                  </a:gs>
                  <a:gs pos="100000">
                    <a:srgbClr val="C4AD8F">
                      <a:alpha val="13000"/>
                    </a:srgbClr>
                  </a:gs>
                </a:gsLst>
                <a:lin ang="21594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705" name="圆角矩形 704"/>
          <p:cNvSpPr/>
          <p:nvPr/>
        </p:nvSpPr>
        <p:spPr>
          <a:xfrm>
            <a:off x="457714" y="4382477"/>
            <a:ext cx="4217035" cy="1953213"/>
          </a:xfrm>
          <a:prstGeom prst="roundRect">
            <a:avLst>
              <a:gd name="adj" fmla="val 6141"/>
            </a:avLst>
          </a:prstGeom>
          <a:gradFill>
            <a:gsLst>
              <a:gs pos="99000">
                <a:srgbClr val="93683D">
                  <a:alpha val="0"/>
                </a:srgbClr>
              </a:gs>
              <a:gs pos="0">
                <a:srgbClr val="93683D">
                  <a:alpha val="7000"/>
                </a:srgbClr>
              </a:gs>
            </a:gsLst>
            <a:lin ang="5400000" scaled="0"/>
          </a:gradFill>
          <a:ln>
            <a:gradFill>
              <a:gsLst>
                <a:gs pos="0">
                  <a:srgbClr val="93683D">
                    <a:alpha val="14000"/>
                  </a:srgbClr>
                </a:gs>
                <a:gs pos="100000">
                  <a:srgbClr val="93683D">
                    <a:alpha val="71000"/>
                  </a:srgbClr>
                </a:gs>
              </a:gsLst>
              <a:lin ang="16200000" scaled="0"/>
            </a:gradFill>
          </a:ln>
          <a:effectLst>
            <a:outerShdw blurRad="266700" dist="25400" dir="2100000" sx="99000" sy="99000" algn="tl" rotWithShape="0">
              <a:srgbClr val="93683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23" name="矩形 22"/>
          <p:cNvSpPr/>
          <p:nvPr/>
        </p:nvSpPr>
        <p:spPr>
          <a:xfrm>
            <a:off x="-5080" y="86987"/>
            <a:ext cx="10162540" cy="855344"/>
          </a:xfrm>
          <a:prstGeom prst="rect">
            <a:avLst/>
          </a:prstGeom>
          <a:gradFill>
            <a:gsLst>
              <a:gs pos="0">
                <a:srgbClr val="93683D">
                  <a:alpha val="0"/>
                </a:srgbClr>
              </a:gs>
              <a:gs pos="99000">
                <a:srgbClr val="93683D"/>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nvGrpSpPr>
          <p:cNvPr id="84" name="组合 83"/>
          <p:cNvGrpSpPr/>
          <p:nvPr/>
        </p:nvGrpSpPr>
        <p:grpSpPr>
          <a:xfrm flipH="1">
            <a:off x="4746528" y="2128834"/>
            <a:ext cx="2895950" cy="2883943"/>
            <a:chOff x="4674737" y="2106205"/>
            <a:chExt cx="2837414" cy="2830731"/>
          </a:xfrm>
          <a:gradFill>
            <a:gsLst>
              <a:gs pos="0">
                <a:srgbClr val="93683D">
                  <a:alpha val="14000"/>
                </a:srgbClr>
              </a:gs>
              <a:gs pos="100000">
                <a:srgbClr val="93683D">
                  <a:alpha val="71000"/>
                </a:srgbClr>
              </a:gs>
            </a:gsLst>
            <a:lin ang="16200000" scaled="0"/>
          </a:gradFill>
        </p:grpSpPr>
        <p:sp>
          <p:nvSpPr>
            <p:cNvPr id="89" name="任意多边形 2"/>
            <p:cNvSpPr/>
            <p:nvPr/>
          </p:nvSpPr>
          <p:spPr>
            <a:xfrm rot="10800000">
              <a:off x="4674737" y="2106205"/>
              <a:ext cx="1664820" cy="1398714"/>
            </a:xfrm>
            <a:custGeom>
              <a:avLst/>
              <a:gdLst>
                <a:gd name="connsiteX0" fmla="*/ 370825 w 2466521"/>
                <a:gd name="connsiteY0" fmla="*/ 2072270 h 2072270"/>
                <a:gd name="connsiteX1" fmla="*/ 303147 w 2466521"/>
                <a:gd name="connsiteY1" fmla="*/ 2068853 h 2072270"/>
                <a:gd name="connsiteX2" fmla="*/ 284239 w 2466521"/>
                <a:gd name="connsiteY2" fmla="*/ 2066281 h 2072270"/>
                <a:gd name="connsiteX3" fmla="*/ 47099 w 2466521"/>
                <a:gd name="connsiteY3" fmla="*/ 1877727 h 2072270"/>
                <a:gd name="connsiteX4" fmla="*/ 62381 w 2466521"/>
                <a:gd name="connsiteY4" fmla="*/ 1481505 h 2072270"/>
                <a:gd name="connsiteX5" fmla="*/ 215929 w 2466521"/>
                <a:gd name="connsiteY5" fmla="*/ 1344762 h 2072270"/>
                <a:gd name="connsiteX6" fmla="*/ 307716 w 2466521"/>
                <a:gd name="connsiteY6" fmla="*/ 1313682 h 2072270"/>
                <a:gd name="connsiteX7" fmla="*/ 370825 w 2466521"/>
                <a:gd name="connsiteY7" fmla="*/ 1316868 h 2072270"/>
                <a:gd name="connsiteX8" fmla="*/ 1705439 w 2466521"/>
                <a:gd name="connsiteY8" fmla="*/ 112493 h 2072270"/>
                <a:gd name="connsiteX9" fmla="*/ 1709142 w 2466521"/>
                <a:gd name="connsiteY9" fmla="*/ 39163 h 2072270"/>
                <a:gd name="connsiteX10" fmla="*/ 1718451 w 2466521"/>
                <a:gd name="connsiteY10" fmla="*/ 53001 h 2072270"/>
                <a:gd name="connsiteX11" fmla="*/ 1815545 w 2466521"/>
                <a:gd name="connsiteY11" fmla="*/ 136486 h 2072270"/>
                <a:gd name="connsiteX12" fmla="*/ 2300446 w 2466521"/>
                <a:gd name="connsiteY12" fmla="*/ 155189 h 2072270"/>
                <a:gd name="connsiteX13" fmla="*/ 2403682 w 2466521"/>
                <a:gd name="connsiteY13" fmla="*/ 79431 h 2072270"/>
                <a:gd name="connsiteX14" fmla="*/ 2466521 w 2466521"/>
                <a:gd name="connsiteY14" fmla="*/ 0 h 2072270"/>
                <a:gd name="connsiteX15" fmla="*/ 2456941 w 2466521"/>
                <a:gd name="connsiteY15" fmla="*/ 189728 h 2072270"/>
                <a:gd name="connsiteX16" fmla="*/ 370825 w 2466521"/>
                <a:gd name="connsiteY16" fmla="*/ 2072270 h 207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66521" h="2072270">
                  <a:moveTo>
                    <a:pt x="370825" y="2072270"/>
                  </a:moveTo>
                  <a:lnTo>
                    <a:pt x="303147" y="2068853"/>
                  </a:lnTo>
                  <a:lnTo>
                    <a:pt x="284239" y="2066281"/>
                  </a:lnTo>
                  <a:cubicBezTo>
                    <a:pt x="184305" y="2038557"/>
                    <a:pt x="98017" y="1971400"/>
                    <a:pt x="47099" y="1877727"/>
                  </a:cubicBezTo>
                  <a:cubicBezTo>
                    <a:pt x="-20793" y="1752830"/>
                    <a:pt x="-14929" y="1600802"/>
                    <a:pt x="62381" y="1481505"/>
                  </a:cubicBezTo>
                  <a:cubicBezTo>
                    <a:pt x="101036" y="1421857"/>
                    <a:pt x="154456" y="1375169"/>
                    <a:pt x="215929" y="1344762"/>
                  </a:cubicBezTo>
                  <a:lnTo>
                    <a:pt x="307716" y="1313682"/>
                  </a:lnTo>
                  <a:lnTo>
                    <a:pt x="370825" y="1316868"/>
                  </a:lnTo>
                  <a:cubicBezTo>
                    <a:pt x="1065430" y="1316868"/>
                    <a:pt x="1636739" y="788972"/>
                    <a:pt x="1705439" y="112493"/>
                  </a:cubicBezTo>
                  <a:lnTo>
                    <a:pt x="1709142" y="39163"/>
                  </a:lnTo>
                  <a:lnTo>
                    <a:pt x="1718451" y="53001"/>
                  </a:lnTo>
                  <a:cubicBezTo>
                    <a:pt x="1746512" y="84662"/>
                    <a:pt x="1779046" y="112833"/>
                    <a:pt x="1815545" y="136486"/>
                  </a:cubicBezTo>
                  <a:cubicBezTo>
                    <a:pt x="1961542" y="231099"/>
                    <a:pt x="2147595" y="238275"/>
                    <a:pt x="2300446" y="155189"/>
                  </a:cubicBezTo>
                  <a:cubicBezTo>
                    <a:pt x="2338659" y="134418"/>
                    <a:pt x="2373266" y="108837"/>
                    <a:pt x="2403682" y="79431"/>
                  </a:cubicBezTo>
                  <a:lnTo>
                    <a:pt x="2466521" y="0"/>
                  </a:lnTo>
                  <a:lnTo>
                    <a:pt x="2456941" y="189728"/>
                  </a:lnTo>
                  <a:cubicBezTo>
                    <a:pt x="2349556" y="1247124"/>
                    <a:pt x="1456552" y="2072270"/>
                    <a:pt x="370825" y="2072270"/>
                  </a:cubicBezTo>
                  <a:close/>
                </a:path>
              </a:pathLst>
            </a:custGeom>
            <a:gradFill>
              <a:gsLst>
                <a:gs pos="0">
                  <a:srgbClr val="93683D">
                    <a:alpha val="14000"/>
                  </a:srgbClr>
                </a:gs>
                <a:gs pos="100000">
                  <a:srgbClr val="93683D">
                    <a:alpha val="71000"/>
                  </a:srgbClr>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2135" b="0" i="0" u="none" strike="noStrike" kern="1200" cap="none" spc="0" normalizeH="0" baseline="0" noProof="0" dirty="0">
                <a:ln>
                  <a:noFill/>
                </a:ln>
                <a:solidFill>
                  <a:srgbClr val="F99C33"/>
                </a:solidFill>
                <a:effectLst/>
                <a:uLnTx/>
                <a:uFillTx/>
                <a:latin typeface="Arial" panose="020B0604020202020204" pitchFamily="34" charset="0"/>
                <a:ea typeface="微软雅黑" pitchFamily="34" charset="-122"/>
                <a:cs typeface="Arial" panose="020B0604020202020204" pitchFamily="34" charset="0"/>
                <a:sym typeface="Arial" panose="020B0604020202020204" pitchFamily="34" charset="0"/>
              </a:endParaRPr>
            </a:p>
          </p:txBody>
        </p:sp>
        <p:sp>
          <p:nvSpPr>
            <p:cNvPr id="90" name="任意多边形 3"/>
            <p:cNvSpPr/>
            <p:nvPr/>
          </p:nvSpPr>
          <p:spPr>
            <a:xfrm rot="10800000">
              <a:off x="6255463" y="2120030"/>
              <a:ext cx="1256688" cy="1620065"/>
            </a:xfrm>
            <a:custGeom>
              <a:avLst/>
              <a:gdLst>
                <a:gd name="connsiteX0" fmla="*/ 1807547 w 1861852"/>
                <a:gd name="connsiteY0" fmla="*/ 2400216 h 2400216"/>
                <a:gd name="connsiteX1" fmla="*/ 1674335 w 1861852"/>
                <a:gd name="connsiteY1" fmla="*/ 2379885 h 2400216"/>
                <a:gd name="connsiteX2" fmla="*/ 0 w 1861852"/>
                <a:gd name="connsiteY2" fmla="*/ 325545 h 2400216"/>
                <a:gd name="connsiteX3" fmla="*/ 1464 w 1861852"/>
                <a:gd name="connsiteY3" fmla="*/ 296556 h 2400216"/>
                <a:gd name="connsiteX4" fmla="*/ 3139 w 1861852"/>
                <a:gd name="connsiteY4" fmla="*/ 284239 h 2400216"/>
                <a:gd name="connsiteX5" fmla="*/ 191693 w 1861852"/>
                <a:gd name="connsiteY5" fmla="*/ 47099 h 2400216"/>
                <a:gd name="connsiteX6" fmla="*/ 587915 w 1861852"/>
                <a:gd name="connsiteY6" fmla="*/ 62381 h 2400216"/>
                <a:gd name="connsiteX7" fmla="*/ 724658 w 1861852"/>
                <a:gd name="connsiteY7" fmla="*/ 215929 h 2400216"/>
                <a:gd name="connsiteX8" fmla="*/ 756229 w 1861852"/>
                <a:gd name="connsiteY8" fmla="*/ 309165 h 2400216"/>
                <a:gd name="connsiteX9" fmla="*/ 755402 w 1861852"/>
                <a:gd name="connsiteY9" fmla="*/ 325545 h 2400216"/>
                <a:gd name="connsiteX10" fmla="*/ 1826575 w 1861852"/>
                <a:gd name="connsiteY10" fmla="*/ 1639830 h 2400216"/>
                <a:gd name="connsiteX11" fmla="*/ 1861852 w 1861852"/>
                <a:gd name="connsiteY11" fmla="*/ 1645214 h 2400216"/>
                <a:gd name="connsiteX12" fmla="*/ 1799125 w 1861852"/>
                <a:gd name="connsiteY12" fmla="*/ 1687413 h 2400216"/>
                <a:gd name="connsiteX13" fmla="*/ 1715640 w 1861852"/>
                <a:gd name="connsiteY13" fmla="*/ 1784507 h 2400216"/>
                <a:gd name="connsiteX14" fmla="*/ 1696937 w 1861852"/>
                <a:gd name="connsiteY14" fmla="*/ 2269408 h 2400216"/>
                <a:gd name="connsiteX15" fmla="*/ 1772695 w 1861852"/>
                <a:gd name="connsiteY15" fmla="*/ 2372644 h 2400216"/>
                <a:gd name="connsiteX16" fmla="*/ 1807547 w 1861852"/>
                <a:gd name="connsiteY16" fmla="*/ 2400216 h 240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1852" h="2400216">
                  <a:moveTo>
                    <a:pt x="1807547" y="2400216"/>
                  </a:moveTo>
                  <a:lnTo>
                    <a:pt x="1674335" y="2379885"/>
                  </a:lnTo>
                  <a:cubicBezTo>
                    <a:pt x="718794" y="2184353"/>
                    <a:pt x="0" y="1338891"/>
                    <a:pt x="0" y="325545"/>
                  </a:cubicBezTo>
                  <a:lnTo>
                    <a:pt x="1464" y="296556"/>
                  </a:lnTo>
                  <a:lnTo>
                    <a:pt x="3139" y="284239"/>
                  </a:lnTo>
                  <a:cubicBezTo>
                    <a:pt x="30863" y="184305"/>
                    <a:pt x="98020" y="98017"/>
                    <a:pt x="191693" y="47099"/>
                  </a:cubicBezTo>
                  <a:cubicBezTo>
                    <a:pt x="316590" y="-20793"/>
                    <a:pt x="468618" y="-14929"/>
                    <a:pt x="587915" y="62381"/>
                  </a:cubicBezTo>
                  <a:cubicBezTo>
                    <a:pt x="647564" y="101036"/>
                    <a:pt x="694251" y="154456"/>
                    <a:pt x="724658" y="215929"/>
                  </a:cubicBezTo>
                  <a:lnTo>
                    <a:pt x="756229" y="309165"/>
                  </a:lnTo>
                  <a:lnTo>
                    <a:pt x="755402" y="325545"/>
                  </a:lnTo>
                  <a:cubicBezTo>
                    <a:pt x="755402" y="973843"/>
                    <a:pt x="1215258" y="1514736"/>
                    <a:pt x="1826575" y="1639830"/>
                  </a:cubicBezTo>
                  <a:lnTo>
                    <a:pt x="1861852" y="1645214"/>
                  </a:lnTo>
                  <a:lnTo>
                    <a:pt x="1799125" y="1687413"/>
                  </a:lnTo>
                  <a:cubicBezTo>
                    <a:pt x="1767464" y="1715474"/>
                    <a:pt x="1739293" y="1748008"/>
                    <a:pt x="1715640" y="1784507"/>
                  </a:cubicBezTo>
                  <a:cubicBezTo>
                    <a:pt x="1621027" y="1930504"/>
                    <a:pt x="1613851" y="2116557"/>
                    <a:pt x="1696937" y="2269408"/>
                  </a:cubicBezTo>
                  <a:cubicBezTo>
                    <a:pt x="1717709" y="2307621"/>
                    <a:pt x="1743290" y="2342228"/>
                    <a:pt x="1772695" y="2372644"/>
                  </a:cubicBezTo>
                  <a:lnTo>
                    <a:pt x="1807547" y="2400216"/>
                  </a:lnTo>
                  <a:close/>
                </a:path>
              </a:pathLst>
            </a:custGeom>
            <a:gradFill>
              <a:gsLst>
                <a:gs pos="0">
                  <a:srgbClr val="93683D">
                    <a:alpha val="14000"/>
                  </a:srgbClr>
                </a:gs>
                <a:gs pos="100000">
                  <a:srgbClr val="93683D">
                    <a:alpha val="71000"/>
                  </a:srgbClr>
                </a:gs>
              </a:gsLst>
              <a:lin ang="4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2135" b="0" i="0" u="none" strike="noStrike" kern="1200" cap="none" spc="0" normalizeH="0" baseline="0" noProof="0" dirty="0">
                <a:ln>
                  <a:noFill/>
                </a:ln>
                <a:solidFill>
                  <a:srgbClr val="F99C33"/>
                </a:solidFill>
                <a:effectLst/>
                <a:uLnTx/>
                <a:uFillTx/>
                <a:latin typeface="Arial" panose="020B0604020202020204" pitchFamily="34" charset="0"/>
                <a:ea typeface="微软雅黑" pitchFamily="34" charset="-122"/>
                <a:cs typeface="Arial" panose="020B0604020202020204" pitchFamily="34" charset="0"/>
                <a:sym typeface="Arial" panose="020B0604020202020204" pitchFamily="34" charset="0"/>
              </a:endParaRPr>
            </a:p>
          </p:txBody>
        </p:sp>
        <p:sp>
          <p:nvSpPr>
            <p:cNvPr id="91" name="任意多边形 4"/>
            <p:cNvSpPr/>
            <p:nvPr/>
          </p:nvSpPr>
          <p:spPr>
            <a:xfrm rot="10800000">
              <a:off x="4680913" y="3419867"/>
              <a:ext cx="1243855" cy="1499149"/>
            </a:xfrm>
            <a:custGeom>
              <a:avLst/>
              <a:gdLst>
                <a:gd name="connsiteX0" fmla="*/ 1444238 w 1842839"/>
                <a:gd name="connsiteY0" fmla="*/ 2220782 h 2221070"/>
                <a:gd name="connsiteX1" fmla="*/ 1248227 w 1842839"/>
                <a:gd name="connsiteY1" fmla="*/ 2158690 h 2221070"/>
                <a:gd name="connsiteX2" fmla="*/ 1111484 w 1842839"/>
                <a:gd name="connsiteY2" fmla="*/ 2005141 h 2221070"/>
                <a:gd name="connsiteX3" fmla="*/ 1091568 w 1842839"/>
                <a:gd name="connsiteY3" fmla="*/ 1946324 h 2221070"/>
                <a:gd name="connsiteX4" fmla="*/ 1090906 w 1842839"/>
                <a:gd name="connsiteY4" fmla="*/ 1933225 h 2221070"/>
                <a:gd name="connsiteX5" fmla="*/ 1073259 w 1842839"/>
                <a:gd name="connsiteY5" fmla="*/ 1817593 h 2221070"/>
                <a:gd name="connsiteX6" fmla="*/ 1072426 w 1842839"/>
                <a:gd name="connsiteY6" fmla="*/ 1803275 h 2221070"/>
                <a:gd name="connsiteX7" fmla="*/ 1071057 w 1842839"/>
                <a:gd name="connsiteY7" fmla="*/ 1803169 h 2221070"/>
                <a:gd name="connsiteX8" fmla="*/ 1070577 w 1842839"/>
                <a:gd name="connsiteY8" fmla="*/ 1800023 h 2221070"/>
                <a:gd name="connsiteX9" fmla="*/ 26659 w 1842839"/>
                <a:gd name="connsiteY9" fmla="*/ 756105 h 2221070"/>
                <a:gd name="connsiteX10" fmla="*/ 0 w 1842839"/>
                <a:gd name="connsiteY10" fmla="*/ 752036 h 2221070"/>
                <a:gd name="connsiteX11" fmla="*/ 71201 w 1842839"/>
                <a:gd name="connsiteY11" fmla="*/ 704136 h 2221070"/>
                <a:gd name="connsiteX12" fmla="*/ 154686 w 1842839"/>
                <a:gd name="connsiteY12" fmla="*/ 607042 h 2221070"/>
                <a:gd name="connsiteX13" fmla="*/ 173389 w 1842839"/>
                <a:gd name="connsiteY13" fmla="*/ 122141 h 2221070"/>
                <a:gd name="connsiteX14" fmla="*/ 97631 w 1842839"/>
                <a:gd name="connsiteY14" fmla="*/ 18905 h 2221070"/>
                <a:gd name="connsiteX15" fmla="*/ 73735 w 1842839"/>
                <a:gd name="connsiteY15" fmla="*/ 0 h 2221070"/>
                <a:gd name="connsiteX16" fmla="*/ 178899 w 1842839"/>
                <a:gd name="connsiteY16" fmla="*/ 16050 h 2221070"/>
                <a:gd name="connsiteX17" fmla="*/ 1842408 w 1842839"/>
                <a:gd name="connsiteY17" fmla="*/ 1855990 h 2221070"/>
                <a:gd name="connsiteX18" fmla="*/ 1842839 w 1842839"/>
                <a:gd name="connsiteY18" fmla="*/ 1864516 h 2221070"/>
                <a:gd name="connsiteX19" fmla="*/ 1833003 w 1842839"/>
                <a:gd name="connsiteY19" fmla="*/ 1936832 h 2221070"/>
                <a:gd name="connsiteX20" fmla="*/ 1644449 w 1842839"/>
                <a:gd name="connsiteY20" fmla="*/ 2173972 h 2221070"/>
                <a:gd name="connsiteX21" fmla="*/ 1444238 w 1842839"/>
                <a:gd name="connsiteY21" fmla="*/ 2220782 h 222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42839" h="2221070">
                  <a:moveTo>
                    <a:pt x="1444238" y="2220782"/>
                  </a:moveTo>
                  <a:cubicBezTo>
                    <a:pt x="1375707" y="2218139"/>
                    <a:pt x="1307876" y="2197345"/>
                    <a:pt x="1248227" y="2158690"/>
                  </a:cubicBezTo>
                  <a:cubicBezTo>
                    <a:pt x="1188579" y="2120035"/>
                    <a:pt x="1141891" y="2066615"/>
                    <a:pt x="1111484" y="2005141"/>
                  </a:cubicBezTo>
                  <a:lnTo>
                    <a:pt x="1091568" y="1946324"/>
                  </a:lnTo>
                  <a:lnTo>
                    <a:pt x="1090906" y="1933225"/>
                  </a:lnTo>
                  <a:lnTo>
                    <a:pt x="1073259" y="1817593"/>
                  </a:lnTo>
                  <a:lnTo>
                    <a:pt x="1072426" y="1803275"/>
                  </a:lnTo>
                  <a:lnTo>
                    <a:pt x="1071057" y="1803169"/>
                  </a:lnTo>
                  <a:lnTo>
                    <a:pt x="1070577" y="1800023"/>
                  </a:lnTo>
                  <a:cubicBezTo>
                    <a:pt x="963354" y="1276037"/>
                    <a:pt x="550645" y="863328"/>
                    <a:pt x="26659" y="756105"/>
                  </a:cubicBezTo>
                  <a:lnTo>
                    <a:pt x="0" y="752036"/>
                  </a:lnTo>
                  <a:lnTo>
                    <a:pt x="71201" y="704136"/>
                  </a:lnTo>
                  <a:cubicBezTo>
                    <a:pt x="102862" y="676075"/>
                    <a:pt x="131033" y="643541"/>
                    <a:pt x="154686" y="607042"/>
                  </a:cubicBezTo>
                  <a:cubicBezTo>
                    <a:pt x="249299" y="461045"/>
                    <a:pt x="256475" y="274992"/>
                    <a:pt x="173389" y="122141"/>
                  </a:cubicBezTo>
                  <a:cubicBezTo>
                    <a:pt x="152618" y="83928"/>
                    <a:pt x="127037" y="49321"/>
                    <a:pt x="97631" y="18905"/>
                  </a:cubicBezTo>
                  <a:lnTo>
                    <a:pt x="73735" y="0"/>
                  </a:lnTo>
                  <a:lnTo>
                    <a:pt x="178899" y="16050"/>
                  </a:lnTo>
                  <a:cubicBezTo>
                    <a:pt x="1066187" y="197616"/>
                    <a:pt x="1749341" y="939580"/>
                    <a:pt x="1842408" y="1855990"/>
                  </a:cubicBezTo>
                  <a:lnTo>
                    <a:pt x="1842839" y="1864516"/>
                  </a:lnTo>
                  <a:lnTo>
                    <a:pt x="1833003" y="1936832"/>
                  </a:lnTo>
                  <a:cubicBezTo>
                    <a:pt x="1805279" y="2036766"/>
                    <a:pt x="1738122" y="2123054"/>
                    <a:pt x="1644449" y="2173972"/>
                  </a:cubicBezTo>
                  <a:cubicBezTo>
                    <a:pt x="1582001" y="2207918"/>
                    <a:pt x="1512769" y="2223425"/>
                    <a:pt x="1444238" y="2220782"/>
                  </a:cubicBezTo>
                  <a:close/>
                </a:path>
              </a:pathLst>
            </a:custGeom>
            <a:gradFill>
              <a:gsLst>
                <a:gs pos="0">
                  <a:srgbClr val="93683D">
                    <a:alpha val="14000"/>
                  </a:srgbClr>
                </a:gs>
                <a:gs pos="100000">
                  <a:srgbClr val="93683D">
                    <a:alpha val="71000"/>
                  </a:srgbClr>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2135" b="0" i="0" u="none" strike="noStrike" kern="1200" cap="none" spc="0" normalizeH="0" baseline="0" noProof="0" dirty="0">
                <a:ln>
                  <a:noFill/>
                </a:ln>
                <a:solidFill>
                  <a:srgbClr val="F99C33"/>
                </a:solidFill>
                <a:effectLst/>
                <a:uLnTx/>
                <a:uFillTx/>
                <a:latin typeface="Arial" panose="020B0604020202020204" pitchFamily="34" charset="0"/>
                <a:ea typeface="微软雅黑" pitchFamily="34" charset="-122"/>
                <a:cs typeface="Arial" panose="020B0604020202020204" pitchFamily="34" charset="0"/>
                <a:sym typeface="Arial" panose="020B0604020202020204" pitchFamily="34" charset="0"/>
              </a:endParaRPr>
            </a:p>
          </p:txBody>
        </p:sp>
        <p:sp>
          <p:nvSpPr>
            <p:cNvPr id="92" name="任意多边形 5"/>
            <p:cNvSpPr/>
            <p:nvPr/>
          </p:nvSpPr>
          <p:spPr>
            <a:xfrm rot="10800000">
              <a:off x="5827432" y="3653006"/>
              <a:ext cx="1667483" cy="1283930"/>
            </a:xfrm>
            <a:custGeom>
              <a:avLst/>
              <a:gdLst>
                <a:gd name="connsiteX0" fmla="*/ 756723 w 2470467"/>
                <a:gd name="connsiteY0" fmla="*/ 1902212 h 1902212"/>
                <a:gd name="connsiteX1" fmla="*/ 717833 w 2470467"/>
                <a:gd name="connsiteY1" fmla="*/ 1844405 h 1902212"/>
                <a:gd name="connsiteX2" fmla="*/ 620739 w 2470467"/>
                <a:gd name="connsiteY2" fmla="*/ 1760920 h 1902212"/>
                <a:gd name="connsiteX3" fmla="*/ 135838 w 2470467"/>
                <a:gd name="connsiteY3" fmla="*/ 1742217 h 1902212"/>
                <a:gd name="connsiteX4" fmla="*/ 32602 w 2470467"/>
                <a:gd name="connsiteY4" fmla="*/ 1817975 h 1902212"/>
                <a:gd name="connsiteX5" fmla="*/ 0 w 2470467"/>
                <a:gd name="connsiteY5" fmla="*/ 1859186 h 1902212"/>
                <a:gd name="connsiteX6" fmla="*/ 28211 w 2470467"/>
                <a:gd name="connsiteY6" fmla="*/ 1674335 h 1902212"/>
                <a:gd name="connsiteX7" fmla="*/ 2082551 w 2470467"/>
                <a:gd name="connsiteY7" fmla="*/ 0 h 1902212"/>
                <a:gd name="connsiteX8" fmla="*/ 2195875 w 2470467"/>
                <a:gd name="connsiteY8" fmla="*/ 5722 h 1902212"/>
                <a:gd name="connsiteX9" fmla="*/ 2280810 w 2470467"/>
                <a:gd name="connsiteY9" fmla="*/ 41993 h 1902212"/>
                <a:gd name="connsiteX10" fmla="*/ 2423369 w 2470467"/>
                <a:gd name="connsiteY10" fmla="*/ 190157 h 1902212"/>
                <a:gd name="connsiteX11" fmla="*/ 2408087 w 2470467"/>
                <a:gd name="connsiteY11" fmla="*/ 586379 h 1902212"/>
                <a:gd name="connsiteX12" fmla="*/ 2157128 w 2470467"/>
                <a:gd name="connsiteY12" fmla="*/ 756107 h 1902212"/>
                <a:gd name="connsiteX13" fmla="*/ 2128954 w 2470467"/>
                <a:gd name="connsiteY13" fmla="*/ 757745 h 1902212"/>
                <a:gd name="connsiteX14" fmla="*/ 2082551 w 2470467"/>
                <a:gd name="connsiteY14" fmla="*/ 755402 h 1902212"/>
                <a:gd name="connsiteX15" fmla="*/ 768266 w 2470467"/>
                <a:gd name="connsiteY15" fmla="*/ 1826575 h 1902212"/>
                <a:gd name="connsiteX16" fmla="*/ 756723 w 2470467"/>
                <a:gd name="connsiteY16" fmla="*/ 1902212 h 190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0467" h="1902212">
                  <a:moveTo>
                    <a:pt x="756723" y="1902212"/>
                  </a:moveTo>
                  <a:lnTo>
                    <a:pt x="717833" y="1844405"/>
                  </a:lnTo>
                  <a:cubicBezTo>
                    <a:pt x="689772" y="1812744"/>
                    <a:pt x="657238" y="1784573"/>
                    <a:pt x="620739" y="1760920"/>
                  </a:cubicBezTo>
                  <a:cubicBezTo>
                    <a:pt x="474742" y="1666307"/>
                    <a:pt x="288689" y="1659131"/>
                    <a:pt x="135838" y="1742217"/>
                  </a:cubicBezTo>
                  <a:cubicBezTo>
                    <a:pt x="97625" y="1762989"/>
                    <a:pt x="63018" y="1788570"/>
                    <a:pt x="32602" y="1817975"/>
                  </a:cubicBezTo>
                  <a:lnTo>
                    <a:pt x="0" y="1859186"/>
                  </a:lnTo>
                  <a:lnTo>
                    <a:pt x="28211" y="1674335"/>
                  </a:lnTo>
                  <a:cubicBezTo>
                    <a:pt x="223744" y="718794"/>
                    <a:pt x="1069206" y="0"/>
                    <a:pt x="2082551" y="0"/>
                  </a:cubicBezTo>
                  <a:lnTo>
                    <a:pt x="2195875" y="5722"/>
                  </a:lnTo>
                  <a:lnTo>
                    <a:pt x="2280810" y="41993"/>
                  </a:lnTo>
                  <a:cubicBezTo>
                    <a:pt x="2339758" y="77045"/>
                    <a:pt x="2389424" y="127708"/>
                    <a:pt x="2423369" y="190157"/>
                  </a:cubicBezTo>
                  <a:cubicBezTo>
                    <a:pt x="2491261" y="315054"/>
                    <a:pt x="2485397" y="467082"/>
                    <a:pt x="2408087" y="586379"/>
                  </a:cubicBezTo>
                  <a:cubicBezTo>
                    <a:pt x="2350105" y="675852"/>
                    <a:pt x="2258900" y="736163"/>
                    <a:pt x="2157128" y="756107"/>
                  </a:cubicBezTo>
                  <a:lnTo>
                    <a:pt x="2128954" y="757745"/>
                  </a:lnTo>
                  <a:lnTo>
                    <a:pt x="2082551" y="755402"/>
                  </a:lnTo>
                  <a:cubicBezTo>
                    <a:pt x="1434253" y="755402"/>
                    <a:pt x="893360" y="1215258"/>
                    <a:pt x="768266" y="1826575"/>
                  </a:cubicBezTo>
                  <a:lnTo>
                    <a:pt x="756723" y="1902212"/>
                  </a:lnTo>
                  <a:close/>
                </a:path>
              </a:pathLst>
            </a:custGeom>
            <a:gradFill>
              <a:gsLst>
                <a:gs pos="0">
                  <a:srgbClr val="93683D">
                    <a:alpha val="14000"/>
                  </a:srgbClr>
                </a:gs>
                <a:gs pos="100000">
                  <a:srgbClr val="93683D">
                    <a:alpha val="71000"/>
                  </a:srgbClr>
                </a:gs>
              </a:gsLst>
              <a:lin ang="10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2135" b="0" i="0" u="none" strike="noStrike" kern="1200" cap="none" spc="0" normalizeH="0" baseline="0" noProof="0" dirty="0">
                <a:ln>
                  <a:noFill/>
                </a:ln>
                <a:solidFill>
                  <a:srgbClr val="F99C33"/>
                </a:solidFill>
                <a:effectLst/>
                <a:uLnTx/>
                <a:uFillTx/>
                <a:latin typeface="Arial" panose="020B0604020202020204" pitchFamily="34" charset="0"/>
                <a:ea typeface="微软雅黑" pitchFamily="34" charset="-122"/>
                <a:cs typeface="Arial" panose="020B0604020202020204" pitchFamily="34" charset="0"/>
                <a:sym typeface="Arial" panose="020B0604020202020204" pitchFamily="34" charset="0"/>
              </a:endParaRPr>
            </a:p>
          </p:txBody>
        </p:sp>
      </p:grpSp>
      <p:pic>
        <p:nvPicPr>
          <p:cNvPr id="95" name="Picture 2" descr="https://ir.fosun.com/images/logo.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490895" y="3470955"/>
            <a:ext cx="1463949" cy="193941"/>
          </a:xfrm>
          <a:prstGeom prst="rect">
            <a:avLst/>
          </a:prstGeom>
          <a:noFill/>
          <a:extLst>
            <a:ext uri="{909E8E84-426E-40DD-AFC4-6F175D3DCCD1}">
              <a14:hiddenFill xmlns:a14="http://schemas.microsoft.com/office/drawing/2010/main">
                <a:solidFill>
                  <a:srgbClr val="FFFFFF"/>
                </a:solidFill>
              </a14:hiddenFill>
            </a:ext>
          </a:extLst>
        </p:spPr>
      </p:pic>
      <p:sp>
        <p:nvSpPr>
          <p:cNvPr id="85" name="椭圆 54"/>
          <p:cNvSpPr/>
          <p:nvPr/>
        </p:nvSpPr>
        <p:spPr>
          <a:xfrm flipH="1">
            <a:off x="6096000" y="2256632"/>
            <a:ext cx="288237" cy="268809"/>
          </a:xfrm>
          <a:custGeom>
            <a:avLst/>
            <a:gdLst>
              <a:gd name="connsiteX0" fmla="*/ 159472 w 338138"/>
              <a:gd name="connsiteY0" fmla="*/ 265112 h 315913"/>
              <a:gd name="connsiteX1" fmla="*/ 155575 w 338138"/>
              <a:gd name="connsiteY1" fmla="*/ 269194 h 315913"/>
              <a:gd name="connsiteX2" fmla="*/ 155575 w 338138"/>
              <a:gd name="connsiteY2" fmla="*/ 289605 h 315913"/>
              <a:gd name="connsiteX3" fmla="*/ 158173 w 338138"/>
              <a:gd name="connsiteY3" fmla="*/ 293687 h 315913"/>
              <a:gd name="connsiteX4" fmla="*/ 181553 w 338138"/>
              <a:gd name="connsiteY4" fmla="*/ 293687 h 315913"/>
              <a:gd name="connsiteX5" fmla="*/ 184150 w 338138"/>
              <a:gd name="connsiteY5" fmla="*/ 290966 h 315913"/>
              <a:gd name="connsiteX6" fmla="*/ 184150 w 338138"/>
              <a:gd name="connsiteY6" fmla="*/ 269194 h 315913"/>
              <a:gd name="connsiteX7" fmla="*/ 181553 w 338138"/>
              <a:gd name="connsiteY7" fmla="*/ 265112 h 315913"/>
              <a:gd name="connsiteX8" fmla="*/ 159472 w 338138"/>
              <a:gd name="connsiteY8" fmla="*/ 265112 h 315913"/>
              <a:gd name="connsiteX9" fmla="*/ 169069 w 338138"/>
              <a:gd name="connsiteY9" fmla="*/ 222250 h 315913"/>
              <a:gd name="connsiteX10" fmla="*/ 155575 w 338138"/>
              <a:gd name="connsiteY10" fmla="*/ 235744 h 315913"/>
              <a:gd name="connsiteX11" fmla="*/ 169069 w 338138"/>
              <a:gd name="connsiteY11" fmla="*/ 249238 h 315913"/>
              <a:gd name="connsiteX12" fmla="*/ 182563 w 338138"/>
              <a:gd name="connsiteY12" fmla="*/ 235744 h 315913"/>
              <a:gd name="connsiteX13" fmla="*/ 169069 w 338138"/>
              <a:gd name="connsiteY13" fmla="*/ 222250 h 315913"/>
              <a:gd name="connsiteX14" fmla="*/ 145852 w 338138"/>
              <a:gd name="connsiteY14" fmla="*/ 55033 h 315913"/>
              <a:gd name="connsiteX15" fmla="*/ 157704 w 338138"/>
              <a:gd name="connsiteY15" fmla="*/ 56356 h 315913"/>
              <a:gd name="connsiteX16" fmla="*/ 156388 w 338138"/>
              <a:gd name="connsiteY16" fmla="*/ 68262 h 315913"/>
              <a:gd name="connsiteX17" fmla="*/ 57619 w 338138"/>
              <a:gd name="connsiteY17" fmla="*/ 137054 h 315913"/>
              <a:gd name="connsiteX18" fmla="*/ 53669 w 338138"/>
              <a:gd name="connsiteY18" fmla="*/ 139700 h 315913"/>
              <a:gd name="connsiteX19" fmla="*/ 47084 w 338138"/>
              <a:gd name="connsiteY19" fmla="*/ 135731 h 315913"/>
              <a:gd name="connsiteX20" fmla="*/ 48401 w 338138"/>
              <a:gd name="connsiteY20" fmla="*/ 123825 h 315913"/>
              <a:gd name="connsiteX21" fmla="*/ 145852 w 338138"/>
              <a:gd name="connsiteY21" fmla="*/ 55033 h 315913"/>
              <a:gd name="connsiteX22" fmla="*/ 88577 w 338138"/>
              <a:gd name="connsiteY22" fmla="*/ 47055 h 315913"/>
              <a:gd name="connsiteX23" fmla="*/ 100532 w 338138"/>
              <a:gd name="connsiteY23" fmla="*/ 48358 h 315913"/>
              <a:gd name="connsiteX24" fmla="*/ 99203 w 338138"/>
              <a:gd name="connsiteY24" fmla="*/ 60081 h 315913"/>
              <a:gd name="connsiteX25" fmla="*/ 52712 w 338138"/>
              <a:gd name="connsiteY25" fmla="*/ 92645 h 315913"/>
              <a:gd name="connsiteX26" fmla="*/ 47399 w 338138"/>
              <a:gd name="connsiteY26" fmla="*/ 95250 h 315913"/>
              <a:gd name="connsiteX27" fmla="*/ 40757 w 338138"/>
              <a:gd name="connsiteY27" fmla="*/ 91342 h 315913"/>
              <a:gd name="connsiteX28" fmla="*/ 43414 w 338138"/>
              <a:gd name="connsiteY28" fmla="*/ 79619 h 315913"/>
              <a:gd name="connsiteX29" fmla="*/ 88577 w 338138"/>
              <a:gd name="connsiteY29" fmla="*/ 47055 h 315913"/>
              <a:gd name="connsiteX30" fmla="*/ 35086 w 338138"/>
              <a:gd name="connsiteY30" fmla="*/ 22225 h 315913"/>
              <a:gd name="connsiteX31" fmla="*/ 20637 w 338138"/>
              <a:gd name="connsiteY31" fmla="*/ 35344 h 315913"/>
              <a:gd name="connsiteX32" fmla="*/ 20637 w 338138"/>
              <a:gd name="connsiteY32" fmla="*/ 196707 h 315913"/>
              <a:gd name="connsiteX33" fmla="*/ 35086 w 338138"/>
              <a:gd name="connsiteY33" fmla="*/ 211138 h 315913"/>
              <a:gd name="connsiteX34" fmla="*/ 303051 w 338138"/>
              <a:gd name="connsiteY34" fmla="*/ 211138 h 315913"/>
              <a:gd name="connsiteX35" fmla="*/ 317500 w 338138"/>
              <a:gd name="connsiteY35" fmla="*/ 196707 h 315913"/>
              <a:gd name="connsiteX36" fmla="*/ 317500 w 338138"/>
              <a:gd name="connsiteY36" fmla="*/ 35344 h 315913"/>
              <a:gd name="connsiteX37" fmla="*/ 303051 w 338138"/>
              <a:gd name="connsiteY37" fmla="*/ 22225 h 315913"/>
              <a:gd name="connsiteX38" fmla="*/ 35086 w 338138"/>
              <a:gd name="connsiteY38" fmla="*/ 22225 h 315913"/>
              <a:gd name="connsiteX39" fmla="*/ 14529 w 338138"/>
              <a:gd name="connsiteY39" fmla="*/ 0 h 315913"/>
              <a:gd name="connsiteX40" fmla="*/ 323609 w 338138"/>
              <a:gd name="connsiteY40" fmla="*/ 0 h 315913"/>
              <a:gd name="connsiteX41" fmla="*/ 338138 w 338138"/>
              <a:gd name="connsiteY41" fmla="*/ 13163 h 315913"/>
              <a:gd name="connsiteX42" fmla="*/ 338138 w 338138"/>
              <a:gd name="connsiteY42" fmla="*/ 251414 h 315913"/>
              <a:gd name="connsiteX43" fmla="*/ 323609 w 338138"/>
              <a:gd name="connsiteY43" fmla="*/ 265893 h 315913"/>
              <a:gd name="connsiteX44" fmla="*/ 210016 w 338138"/>
              <a:gd name="connsiteY44" fmla="*/ 265893 h 315913"/>
              <a:gd name="connsiteX45" fmla="*/ 207374 w 338138"/>
              <a:gd name="connsiteY45" fmla="*/ 268526 h 315913"/>
              <a:gd name="connsiteX46" fmla="*/ 207374 w 338138"/>
              <a:gd name="connsiteY46" fmla="*/ 290903 h 315913"/>
              <a:gd name="connsiteX47" fmla="*/ 208695 w 338138"/>
              <a:gd name="connsiteY47" fmla="*/ 293536 h 315913"/>
              <a:gd name="connsiteX48" fmla="*/ 239074 w 338138"/>
              <a:gd name="connsiteY48" fmla="*/ 293536 h 315913"/>
              <a:gd name="connsiteX49" fmla="*/ 250962 w 338138"/>
              <a:gd name="connsiteY49" fmla="*/ 305383 h 315913"/>
              <a:gd name="connsiteX50" fmla="*/ 239074 w 338138"/>
              <a:gd name="connsiteY50" fmla="*/ 315913 h 315913"/>
              <a:gd name="connsiteX51" fmla="*/ 99064 w 338138"/>
              <a:gd name="connsiteY51" fmla="*/ 315913 h 315913"/>
              <a:gd name="connsiteX52" fmla="*/ 87176 w 338138"/>
              <a:gd name="connsiteY52" fmla="*/ 305383 h 315913"/>
              <a:gd name="connsiteX53" fmla="*/ 99064 w 338138"/>
              <a:gd name="connsiteY53" fmla="*/ 293536 h 315913"/>
              <a:gd name="connsiteX54" fmla="*/ 129444 w 338138"/>
              <a:gd name="connsiteY54" fmla="*/ 293536 h 315913"/>
              <a:gd name="connsiteX55" fmla="*/ 130765 w 338138"/>
              <a:gd name="connsiteY55" fmla="*/ 289587 h 315913"/>
              <a:gd name="connsiteX56" fmla="*/ 130765 w 338138"/>
              <a:gd name="connsiteY56" fmla="*/ 268526 h 315913"/>
              <a:gd name="connsiteX57" fmla="*/ 126802 w 338138"/>
              <a:gd name="connsiteY57" fmla="*/ 265893 h 315913"/>
              <a:gd name="connsiteX58" fmla="*/ 14529 w 338138"/>
              <a:gd name="connsiteY58" fmla="*/ 265893 h 315913"/>
              <a:gd name="connsiteX59" fmla="*/ 0 w 338138"/>
              <a:gd name="connsiteY59" fmla="*/ 251414 h 315913"/>
              <a:gd name="connsiteX60" fmla="*/ 0 w 338138"/>
              <a:gd name="connsiteY60" fmla="*/ 13163 h 315913"/>
              <a:gd name="connsiteX61" fmla="*/ 14529 w 338138"/>
              <a:gd name="connsiteY61" fmla="*/ 0 h 31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38138" h="315913">
                <a:moveTo>
                  <a:pt x="159472" y="265112"/>
                </a:moveTo>
                <a:cubicBezTo>
                  <a:pt x="159472" y="265112"/>
                  <a:pt x="155575" y="265112"/>
                  <a:pt x="155575" y="269194"/>
                </a:cubicBezTo>
                <a:cubicBezTo>
                  <a:pt x="155575" y="269194"/>
                  <a:pt x="155575" y="269194"/>
                  <a:pt x="155575" y="289605"/>
                </a:cubicBezTo>
                <a:cubicBezTo>
                  <a:pt x="155575" y="292326"/>
                  <a:pt x="155575" y="293687"/>
                  <a:pt x="158173" y="293687"/>
                </a:cubicBezTo>
                <a:cubicBezTo>
                  <a:pt x="158173" y="293687"/>
                  <a:pt x="158173" y="293687"/>
                  <a:pt x="181553" y="293687"/>
                </a:cubicBezTo>
                <a:cubicBezTo>
                  <a:pt x="182851" y="293687"/>
                  <a:pt x="184150" y="292326"/>
                  <a:pt x="184150" y="290966"/>
                </a:cubicBezTo>
                <a:cubicBezTo>
                  <a:pt x="184150" y="290966"/>
                  <a:pt x="184150" y="290966"/>
                  <a:pt x="184150" y="269194"/>
                </a:cubicBezTo>
                <a:cubicBezTo>
                  <a:pt x="184150" y="265112"/>
                  <a:pt x="181553" y="265112"/>
                  <a:pt x="181553" y="265112"/>
                </a:cubicBezTo>
                <a:cubicBezTo>
                  <a:pt x="181553" y="265112"/>
                  <a:pt x="181553" y="265112"/>
                  <a:pt x="159472" y="265112"/>
                </a:cubicBezTo>
                <a:close/>
                <a:moveTo>
                  <a:pt x="169069" y="222250"/>
                </a:moveTo>
                <a:cubicBezTo>
                  <a:pt x="161616" y="222250"/>
                  <a:pt x="155575" y="228291"/>
                  <a:pt x="155575" y="235744"/>
                </a:cubicBezTo>
                <a:cubicBezTo>
                  <a:pt x="155575" y="243197"/>
                  <a:pt x="161616" y="249238"/>
                  <a:pt x="169069" y="249238"/>
                </a:cubicBezTo>
                <a:cubicBezTo>
                  <a:pt x="176522" y="249238"/>
                  <a:pt x="182563" y="243197"/>
                  <a:pt x="182563" y="235744"/>
                </a:cubicBezTo>
                <a:cubicBezTo>
                  <a:pt x="182563" y="228291"/>
                  <a:pt x="176522" y="222250"/>
                  <a:pt x="169069" y="222250"/>
                </a:cubicBezTo>
                <a:close/>
                <a:moveTo>
                  <a:pt x="145852" y="55033"/>
                </a:moveTo>
                <a:cubicBezTo>
                  <a:pt x="149803" y="52387"/>
                  <a:pt x="155071" y="52387"/>
                  <a:pt x="157704" y="56356"/>
                </a:cubicBezTo>
                <a:cubicBezTo>
                  <a:pt x="160338" y="60325"/>
                  <a:pt x="159021" y="65616"/>
                  <a:pt x="156388" y="68262"/>
                </a:cubicBezTo>
                <a:cubicBezTo>
                  <a:pt x="57619" y="137054"/>
                  <a:pt x="57619" y="137054"/>
                  <a:pt x="57619" y="137054"/>
                </a:cubicBezTo>
                <a:cubicBezTo>
                  <a:pt x="56302" y="138377"/>
                  <a:pt x="54986" y="139700"/>
                  <a:pt x="53669" y="139700"/>
                </a:cubicBezTo>
                <a:cubicBezTo>
                  <a:pt x="51035" y="139700"/>
                  <a:pt x="48401" y="138377"/>
                  <a:pt x="47084" y="135731"/>
                </a:cubicBezTo>
                <a:cubicBezTo>
                  <a:pt x="44450" y="131762"/>
                  <a:pt x="44450" y="126471"/>
                  <a:pt x="48401" y="123825"/>
                </a:cubicBezTo>
                <a:cubicBezTo>
                  <a:pt x="145852" y="55033"/>
                  <a:pt x="145852" y="55033"/>
                  <a:pt x="145852" y="55033"/>
                </a:cubicBezTo>
                <a:close/>
                <a:moveTo>
                  <a:pt x="88577" y="47055"/>
                </a:moveTo>
                <a:cubicBezTo>
                  <a:pt x="92562" y="44450"/>
                  <a:pt x="97875" y="44450"/>
                  <a:pt x="100532" y="48358"/>
                </a:cubicBezTo>
                <a:cubicBezTo>
                  <a:pt x="103188" y="52265"/>
                  <a:pt x="101860" y="57476"/>
                  <a:pt x="99203" y="60081"/>
                </a:cubicBezTo>
                <a:cubicBezTo>
                  <a:pt x="52712" y="92645"/>
                  <a:pt x="52712" y="92645"/>
                  <a:pt x="52712" y="92645"/>
                </a:cubicBezTo>
                <a:cubicBezTo>
                  <a:pt x="51384" y="93947"/>
                  <a:pt x="50055" y="95250"/>
                  <a:pt x="47399" y="95250"/>
                </a:cubicBezTo>
                <a:cubicBezTo>
                  <a:pt x="44742" y="95250"/>
                  <a:pt x="42085" y="93947"/>
                  <a:pt x="40757" y="91342"/>
                </a:cubicBezTo>
                <a:cubicBezTo>
                  <a:pt x="38100" y="87435"/>
                  <a:pt x="39429" y="82224"/>
                  <a:pt x="43414" y="79619"/>
                </a:cubicBezTo>
                <a:cubicBezTo>
                  <a:pt x="88577" y="47055"/>
                  <a:pt x="88577" y="47055"/>
                  <a:pt x="88577" y="47055"/>
                </a:cubicBezTo>
                <a:close/>
                <a:moveTo>
                  <a:pt x="35086" y="22225"/>
                </a:moveTo>
                <a:cubicBezTo>
                  <a:pt x="27205" y="22225"/>
                  <a:pt x="20637" y="28785"/>
                  <a:pt x="20637" y="35344"/>
                </a:cubicBezTo>
                <a:cubicBezTo>
                  <a:pt x="20637" y="35344"/>
                  <a:pt x="20637" y="35344"/>
                  <a:pt x="20637" y="196707"/>
                </a:cubicBezTo>
                <a:cubicBezTo>
                  <a:pt x="20637" y="204579"/>
                  <a:pt x="27205" y="211138"/>
                  <a:pt x="35086" y="211138"/>
                </a:cubicBezTo>
                <a:cubicBezTo>
                  <a:pt x="35086" y="211138"/>
                  <a:pt x="35086" y="211138"/>
                  <a:pt x="303051" y="211138"/>
                </a:cubicBezTo>
                <a:cubicBezTo>
                  <a:pt x="310932" y="211138"/>
                  <a:pt x="317500" y="204579"/>
                  <a:pt x="317500" y="196707"/>
                </a:cubicBezTo>
                <a:lnTo>
                  <a:pt x="317500" y="35344"/>
                </a:lnTo>
                <a:cubicBezTo>
                  <a:pt x="317500" y="28785"/>
                  <a:pt x="310932" y="22225"/>
                  <a:pt x="303051" y="22225"/>
                </a:cubicBezTo>
                <a:cubicBezTo>
                  <a:pt x="303051" y="22225"/>
                  <a:pt x="303051" y="22225"/>
                  <a:pt x="35086" y="22225"/>
                </a:cubicBezTo>
                <a:close/>
                <a:moveTo>
                  <a:pt x="14529" y="0"/>
                </a:moveTo>
                <a:cubicBezTo>
                  <a:pt x="14529" y="0"/>
                  <a:pt x="14529" y="0"/>
                  <a:pt x="323609" y="0"/>
                </a:cubicBezTo>
                <a:cubicBezTo>
                  <a:pt x="331534" y="0"/>
                  <a:pt x="338138" y="5265"/>
                  <a:pt x="338138" y="13163"/>
                </a:cubicBezTo>
                <a:cubicBezTo>
                  <a:pt x="338138" y="13163"/>
                  <a:pt x="338138" y="13163"/>
                  <a:pt x="338138" y="251414"/>
                </a:cubicBezTo>
                <a:cubicBezTo>
                  <a:pt x="338138" y="259312"/>
                  <a:pt x="331534" y="265893"/>
                  <a:pt x="323609" y="265893"/>
                </a:cubicBezTo>
                <a:cubicBezTo>
                  <a:pt x="323609" y="265893"/>
                  <a:pt x="323609" y="265893"/>
                  <a:pt x="210016" y="265893"/>
                </a:cubicBezTo>
                <a:cubicBezTo>
                  <a:pt x="210016" y="265893"/>
                  <a:pt x="207374" y="265893"/>
                  <a:pt x="207374" y="268526"/>
                </a:cubicBezTo>
                <a:cubicBezTo>
                  <a:pt x="207374" y="268526"/>
                  <a:pt x="207374" y="268526"/>
                  <a:pt x="207374" y="290903"/>
                </a:cubicBezTo>
                <a:cubicBezTo>
                  <a:pt x="207374" y="292220"/>
                  <a:pt x="207374" y="293536"/>
                  <a:pt x="208695" y="293536"/>
                </a:cubicBezTo>
                <a:cubicBezTo>
                  <a:pt x="208695" y="293536"/>
                  <a:pt x="208695" y="293536"/>
                  <a:pt x="239074" y="293536"/>
                </a:cubicBezTo>
                <a:cubicBezTo>
                  <a:pt x="245679" y="293536"/>
                  <a:pt x="250962" y="298801"/>
                  <a:pt x="250962" y="305383"/>
                </a:cubicBezTo>
                <a:cubicBezTo>
                  <a:pt x="250962" y="310648"/>
                  <a:pt x="245679" y="315913"/>
                  <a:pt x="239074" y="315913"/>
                </a:cubicBezTo>
                <a:cubicBezTo>
                  <a:pt x="239074" y="315913"/>
                  <a:pt x="239074" y="315913"/>
                  <a:pt x="99064" y="315913"/>
                </a:cubicBezTo>
                <a:cubicBezTo>
                  <a:pt x="92460" y="315913"/>
                  <a:pt x="87176" y="310648"/>
                  <a:pt x="87176" y="305383"/>
                </a:cubicBezTo>
                <a:cubicBezTo>
                  <a:pt x="87176" y="298801"/>
                  <a:pt x="92460" y="293536"/>
                  <a:pt x="99064" y="293536"/>
                </a:cubicBezTo>
                <a:cubicBezTo>
                  <a:pt x="99064" y="293536"/>
                  <a:pt x="99064" y="293536"/>
                  <a:pt x="129444" y="293536"/>
                </a:cubicBezTo>
                <a:cubicBezTo>
                  <a:pt x="130765" y="293536"/>
                  <a:pt x="130765" y="292220"/>
                  <a:pt x="130765" y="289587"/>
                </a:cubicBezTo>
                <a:cubicBezTo>
                  <a:pt x="130765" y="289587"/>
                  <a:pt x="130765" y="289587"/>
                  <a:pt x="130765" y="268526"/>
                </a:cubicBezTo>
                <a:cubicBezTo>
                  <a:pt x="130765" y="264577"/>
                  <a:pt x="126802" y="265893"/>
                  <a:pt x="126802" y="265893"/>
                </a:cubicBezTo>
                <a:cubicBezTo>
                  <a:pt x="126802" y="265893"/>
                  <a:pt x="126802" y="265893"/>
                  <a:pt x="14529" y="265893"/>
                </a:cubicBezTo>
                <a:cubicBezTo>
                  <a:pt x="6604" y="265893"/>
                  <a:pt x="0" y="259312"/>
                  <a:pt x="0" y="251414"/>
                </a:cubicBezTo>
                <a:cubicBezTo>
                  <a:pt x="0" y="251414"/>
                  <a:pt x="0" y="251414"/>
                  <a:pt x="0" y="13163"/>
                </a:cubicBezTo>
                <a:cubicBezTo>
                  <a:pt x="0" y="5265"/>
                  <a:pt x="6604" y="0"/>
                  <a:pt x="14529" y="0"/>
                </a:cubicBezTo>
                <a:close/>
              </a:path>
            </a:pathLst>
          </a:cu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135" b="0" i="0" u="none" strike="noStrike" kern="1200" cap="none" spc="0" normalizeH="0" baseline="0" noProof="0">
              <a:ln>
                <a:noFill/>
              </a:ln>
              <a:solidFill>
                <a:srgbClr val="F99C33"/>
              </a:solidFill>
              <a:effectLst/>
              <a:uLnTx/>
              <a:uFillTx/>
              <a:latin typeface="Arial" panose="020B0604020202020204" pitchFamily="34" charset="0"/>
              <a:ea typeface="微软雅黑" pitchFamily="34" charset="-122"/>
              <a:cs typeface="Arial" panose="020B0604020202020204" pitchFamily="34" charset="0"/>
              <a:sym typeface="Arial" panose="020B0604020202020204" pitchFamily="34" charset="0"/>
            </a:endParaRPr>
          </a:p>
        </p:txBody>
      </p:sp>
      <p:sp>
        <p:nvSpPr>
          <p:cNvPr id="86" name="椭圆 55"/>
          <p:cNvSpPr/>
          <p:nvPr/>
        </p:nvSpPr>
        <p:spPr>
          <a:xfrm flipH="1">
            <a:off x="6006073" y="4568161"/>
            <a:ext cx="315595" cy="355263"/>
          </a:xfrm>
          <a:custGeom>
            <a:avLst/>
            <a:gdLst>
              <a:gd name="connsiteX0" fmla="*/ 83998 w 298823"/>
              <a:gd name="connsiteY0" fmla="*/ 191940 h 336988"/>
              <a:gd name="connsiteX1" fmla="*/ 75231 w 298823"/>
              <a:gd name="connsiteY1" fmla="*/ 198416 h 336988"/>
              <a:gd name="connsiteX2" fmla="*/ 73932 w 298823"/>
              <a:gd name="connsiteY2" fmla="*/ 208776 h 336988"/>
              <a:gd name="connsiteX3" fmla="*/ 80426 w 298823"/>
              <a:gd name="connsiteY3" fmla="*/ 217842 h 336988"/>
              <a:gd name="connsiteX4" fmla="*/ 115496 w 298823"/>
              <a:gd name="connsiteY4" fmla="*/ 238563 h 336988"/>
              <a:gd name="connsiteX5" fmla="*/ 114197 w 298823"/>
              <a:gd name="connsiteY5" fmla="*/ 233383 h 336988"/>
              <a:gd name="connsiteX6" fmla="*/ 98611 w 298823"/>
              <a:gd name="connsiteY6" fmla="*/ 195826 h 336988"/>
              <a:gd name="connsiteX7" fmla="*/ 94714 w 298823"/>
              <a:gd name="connsiteY7" fmla="*/ 193235 h 336988"/>
              <a:gd name="connsiteX8" fmla="*/ 83998 w 298823"/>
              <a:gd name="connsiteY8" fmla="*/ 191940 h 336988"/>
              <a:gd name="connsiteX9" fmla="*/ 73603 w 298823"/>
              <a:gd name="connsiteY9" fmla="*/ 53869 h 336988"/>
              <a:gd name="connsiteX10" fmla="*/ 65732 w 298823"/>
              <a:gd name="connsiteY10" fmla="*/ 70965 h 336988"/>
              <a:gd name="connsiteX11" fmla="*/ 127388 w 298823"/>
              <a:gd name="connsiteY11" fmla="*/ 227467 h 336988"/>
              <a:gd name="connsiteX12" fmla="*/ 178549 w 298823"/>
              <a:gd name="connsiteY12" fmla="*/ 274812 h 336988"/>
              <a:gd name="connsiteX13" fmla="*/ 183796 w 298823"/>
              <a:gd name="connsiteY13" fmla="*/ 278757 h 336988"/>
              <a:gd name="connsiteX14" fmla="*/ 199538 w 298823"/>
              <a:gd name="connsiteY14" fmla="*/ 319526 h 336988"/>
              <a:gd name="connsiteX15" fmla="*/ 282183 w 298823"/>
              <a:gd name="connsiteY15" fmla="*/ 286648 h 336988"/>
              <a:gd name="connsiteX16" fmla="*/ 266441 w 298823"/>
              <a:gd name="connsiteY16" fmla="*/ 245879 h 336988"/>
              <a:gd name="connsiteX17" fmla="*/ 266441 w 298823"/>
              <a:gd name="connsiteY17" fmla="*/ 239303 h 336988"/>
              <a:gd name="connsiteX18" fmla="*/ 271689 w 298823"/>
              <a:gd name="connsiteY18" fmla="*/ 170916 h 336988"/>
              <a:gd name="connsiteX19" fmla="*/ 244140 w 298823"/>
              <a:gd name="connsiteY19" fmla="*/ 99898 h 336988"/>
              <a:gd name="connsiteX20" fmla="*/ 225775 w 298823"/>
              <a:gd name="connsiteY20" fmla="*/ 92008 h 336988"/>
              <a:gd name="connsiteX21" fmla="*/ 217904 w 298823"/>
              <a:gd name="connsiteY21" fmla="*/ 110419 h 336988"/>
              <a:gd name="connsiteX22" fmla="*/ 229710 w 298823"/>
              <a:gd name="connsiteY22" fmla="*/ 138037 h 336988"/>
              <a:gd name="connsiteX23" fmla="*/ 225775 w 298823"/>
              <a:gd name="connsiteY23" fmla="*/ 147243 h 336988"/>
              <a:gd name="connsiteX24" fmla="*/ 215280 w 298823"/>
              <a:gd name="connsiteY24" fmla="*/ 143298 h 336988"/>
              <a:gd name="connsiteX25" fmla="*/ 204785 w 298823"/>
              <a:gd name="connsiteY25" fmla="*/ 115680 h 336988"/>
              <a:gd name="connsiteX26" fmla="*/ 203474 w 298823"/>
              <a:gd name="connsiteY26" fmla="*/ 113050 h 336988"/>
              <a:gd name="connsiteX27" fmla="*/ 200850 w 298823"/>
              <a:gd name="connsiteY27" fmla="*/ 105159 h 336988"/>
              <a:gd name="connsiteX28" fmla="*/ 192979 w 298823"/>
              <a:gd name="connsiteY28" fmla="*/ 98583 h 336988"/>
              <a:gd name="connsiteX29" fmla="*/ 182484 w 298823"/>
              <a:gd name="connsiteY29" fmla="*/ 97268 h 336988"/>
              <a:gd name="connsiteX30" fmla="*/ 174613 w 298823"/>
              <a:gd name="connsiteY30" fmla="*/ 105159 h 336988"/>
              <a:gd name="connsiteX31" fmla="*/ 174613 w 298823"/>
              <a:gd name="connsiteY31" fmla="*/ 115680 h 336988"/>
              <a:gd name="connsiteX32" fmla="*/ 190355 w 298823"/>
              <a:gd name="connsiteY32" fmla="*/ 155134 h 336988"/>
              <a:gd name="connsiteX33" fmla="*/ 186420 w 298823"/>
              <a:gd name="connsiteY33" fmla="*/ 164340 h 336988"/>
              <a:gd name="connsiteX34" fmla="*/ 177237 w 298823"/>
              <a:gd name="connsiteY34" fmla="*/ 160395 h 336988"/>
              <a:gd name="connsiteX35" fmla="*/ 157560 w 298823"/>
              <a:gd name="connsiteY35" fmla="*/ 111735 h 336988"/>
              <a:gd name="connsiteX36" fmla="*/ 149689 w 298823"/>
              <a:gd name="connsiteY36" fmla="*/ 103844 h 336988"/>
              <a:gd name="connsiteX37" fmla="*/ 139194 w 298823"/>
              <a:gd name="connsiteY37" fmla="*/ 103844 h 336988"/>
              <a:gd name="connsiteX38" fmla="*/ 131323 w 298823"/>
              <a:gd name="connsiteY38" fmla="*/ 122256 h 336988"/>
              <a:gd name="connsiteX39" fmla="*/ 149689 w 298823"/>
              <a:gd name="connsiteY39" fmla="*/ 169601 h 336988"/>
              <a:gd name="connsiteX40" fmla="*/ 145753 w 298823"/>
              <a:gd name="connsiteY40" fmla="*/ 178807 h 336988"/>
              <a:gd name="connsiteX41" fmla="*/ 136570 w 298823"/>
              <a:gd name="connsiteY41" fmla="*/ 174861 h 336988"/>
              <a:gd name="connsiteX42" fmla="*/ 118205 w 298823"/>
              <a:gd name="connsiteY42" fmla="*/ 127516 h 336988"/>
              <a:gd name="connsiteX43" fmla="*/ 91968 w 298823"/>
              <a:gd name="connsiteY43" fmla="*/ 61759 h 336988"/>
              <a:gd name="connsiteX44" fmla="*/ 84753 w 298823"/>
              <a:gd name="connsiteY44" fmla="*/ 53869 h 336988"/>
              <a:gd name="connsiteX45" fmla="*/ 73603 w 298823"/>
              <a:gd name="connsiteY45" fmla="*/ 53869 h 336988"/>
              <a:gd name="connsiteX46" fmla="*/ 56758 w 298823"/>
              <a:gd name="connsiteY46" fmla="*/ 49650 h 336988"/>
              <a:gd name="connsiteX47" fmla="*/ 49954 w 298823"/>
              <a:gd name="connsiteY47" fmla="*/ 55917 h 336988"/>
              <a:gd name="connsiteX48" fmla="*/ 48594 w 298823"/>
              <a:gd name="connsiteY48" fmla="*/ 67197 h 336988"/>
              <a:gd name="connsiteX49" fmla="*/ 51315 w 298823"/>
              <a:gd name="connsiteY49" fmla="*/ 73463 h 336988"/>
              <a:gd name="connsiteX50" fmla="*/ 56758 w 298823"/>
              <a:gd name="connsiteY50" fmla="*/ 49650 h 336988"/>
              <a:gd name="connsiteX51" fmla="*/ 46241 w 298823"/>
              <a:gd name="connsiteY51" fmla="*/ 18716 h 336988"/>
              <a:gd name="connsiteX52" fmla="*/ 18129 w 298823"/>
              <a:gd name="connsiteY52" fmla="*/ 45142 h 336988"/>
              <a:gd name="connsiteX53" fmla="*/ 44588 w 298823"/>
              <a:gd name="connsiteY53" fmla="*/ 109486 h 336988"/>
              <a:gd name="connsiteX54" fmla="*/ 67077 w 298823"/>
              <a:gd name="connsiteY54" fmla="*/ 113425 h 336988"/>
              <a:gd name="connsiteX55" fmla="*/ 59140 w 298823"/>
              <a:gd name="connsiteY55" fmla="*/ 95041 h 336988"/>
              <a:gd name="connsiteX56" fmla="*/ 48556 w 298823"/>
              <a:gd name="connsiteY56" fmla="*/ 91102 h 336988"/>
              <a:gd name="connsiteX57" fmla="*/ 34004 w 298823"/>
              <a:gd name="connsiteY57" fmla="*/ 71405 h 336988"/>
              <a:gd name="connsiteX58" fmla="*/ 37973 w 298823"/>
              <a:gd name="connsiteY58" fmla="*/ 47768 h 336988"/>
              <a:gd name="connsiteX59" fmla="*/ 81629 w 298823"/>
              <a:gd name="connsiteY59" fmla="*/ 37263 h 336988"/>
              <a:gd name="connsiteX60" fmla="*/ 84275 w 298823"/>
              <a:gd name="connsiteY60" fmla="*/ 38577 h 336988"/>
              <a:gd name="connsiteX61" fmla="*/ 105442 w 298823"/>
              <a:gd name="connsiteY61" fmla="*/ 56961 h 336988"/>
              <a:gd name="connsiteX62" fmla="*/ 113379 w 298823"/>
              <a:gd name="connsiteY62" fmla="*/ 75345 h 336988"/>
              <a:gd name="connsiteX63" fmla="*/ 84275 w 298823"/>
              <a:gd name="connsiteY63" fmla="*/ 18880 h 336988"/>
              <a:gd name="connsiteX64" fmla="*/ 46241 w 298823"/>
              <a:gd name="connsiteY64" fmla="*/ 18716 h 336988"/>
              <a:gd name="connsiteX65" fmla="*/ 64058 w 298823"/>
              <a:gd name="connsiteY65" fmla="*/ 0 h 336988"/>
              <a:gd name="connsiteX66" fmla="*/ 89065 w 298823"/>
              <a:gd name="connsiteY66" fmla="*/ 5387 h 336988"/>
              <a:gd name="connsiteX67" fmla="*/ 123284 w 298823"/>
              <a:gd name="connsiteY67" fmla="*/ 89604 h 336988"/>
              <a:gd name="connsiteX68" fmla="*/ 120652 w 298823"/>
              <a:gd name="connsiteY68" fmla="*/ 94867 h 336988"/>
              <a:gd name="connsiteX69" fmla="*/ 121968 w 298823"/>
              <a:gd name="connsiteY69" fmla="*/ 98815 h 336988"/>
              <a:gd name="connsiteX70" fmla="*/ 133813 w 298823"/>
              <a:gd name="connsiteY70" fmla="*/ 90920 h 336988"/>
              <a:gd name="connsiteX71" fmla="*/ 156188 w 298823"/>
              <a:gd name="connsiteY71" fmla="*/ 90920 h 336988"/>
              <a:gd name="connsiteX72" fmla="*/ 164084 w 298823"/>
              <a:gd name="connsiteY72" fmla="*/ 96183 h 336988"/>
              <a:gd name="connsiteX73" fmla="*/ 177246 w 298823"/>
              <a:gd name="connsiteY73" fmla="*/ 84340 h 336988"/>
              <a:gd name="connsiteX74" fmla="*/ 207517 w 298823"/>
              <a:gd name="connsiteY74" fmla="*/ 89604 h 336988"/>
              <a:gd name="connsiteX75" fmla="*/ 220678 w 298823"/>
              <a:gd name="connsiteY75" fmla="*/ 79077 h 336988"/>
              <a:gd name="connsiteX76" fmla="*/ 257530 w 298823"/>
              <a:gd name="connsiteY76" fmla="*/ 94867 h 336988"/>
              <a:gd name="connsiteX77" fmla="*/ 286485 w 298823"/>
              <a:gd name="connsiteY77" fmla="*/ 165925 h 336988"/>
              <a:gd name="connsiteX78" fmla="*/ 281220 w 298823"/>
              <a:gd name="connsiteY78" fmla="*/ 243561 h 336988"/>
              <a:gd name="connsiteX79" fmla="*/ 298330 w 298823"/>
              <a:gd name="connsiteY79" fmla="*/ 289617 h 336988"/>
              <a:gd name="connsiteX80" fmla="*/ 294382 w 298823"/>
              <a:gd name="connsiteY80" fmla="*/ 298828 h 336988"/>
              <a:gd name="connsiteX81" fmla="*/ 198304 w 298823"/>
              <a:gd name="connsiteY81" fmla="*/ 336988 h 336988"/>
              <a:gd name="connsiteX82" fmla="*/ 195672 w 298823"/>
              <a:gd name="connsiteY82" fmla="*/ 336988 h 336988"/>
              <a:gd name="connsiteX83" fmla="*/ 189091 w 298823"/>
              <a:gd name="connsiteY83" fmla="*/ 331725 h 336988"/>
              <a:gd name="connsiteX84" fmla="*/ 170665 w 298823"/>
              <a:gd name="connsiteY84" fmla="*/ 286985 h 336988"/>
              <a:gd name="connsiteX85" fmla="*/ 139078 w 298823"/>
              <a:gd name="connsiteY85" fmla="*/ 269879 h 336988"/>
              <a:gd name="connsiteX86" fmla="*/ 71955 w 298823"/>
              <a:gd name="connsiteY86" fmla="*/ 229087 h 336988"/>
              <a:gd name="connsiteX87" fmla="*/ 58794 w 298823"/>
              <a:gd name="connsiteY87" fmla="*/ 211980 h 336988"/>
              <a:gd name="connsiteX88" fmla="*/ 61426 w 298823"/>
              <a:gd name="connsiteY88" fmla="*/ 189610 h 336988"/>
              <a:gd name="connsiteX89" fmla="*/ 79852 w 298823"/>
              <a:gd name="connsiteY89" fmla="*/ 176452 h 336988"/>
              <a:gd name="connsiteX90" fmla="*/ 90381 w 298823"/>
              <a:gd name="connsiteY90" fmla="*/ 176452 h 336988"/>
              <a:gd name="connsiteX91" fmla="*/ 71955 w 298823"/>
              <a:gd name="connsiteY91" fmla="*/ 127764 h 336988"/>
              <a:gd name="connsiteX92" fmla="*/ 70639 w 298823"/>
              <a:gd name="connsiteY92" fmla="*/ 127764 h 336988"/>
              <a:gd name="connsiteX93" fmla="*/ 64058 w 298823"/>
              <a:gd name="connsiteY93" fmla="*/ 129080 h 336988"/>
              <a:gd name="connsiteX94" fmla="*/ 39052 w 298823"/>
              <a:gd name="connsiteY94" fmla="*/ 123817 h 336988"/>
              <a:gd name="connsiteX95" fmla="*/ 4832 w 298823"/>
              <a:gd name="connsiteY95" fmla="*/ 39600 h 336988"/>
              <a:gd name="connsiteX96" fmla="*/ 64058 w 298823"/>
              <a:gd name="connsiteY96" fmla="*/ 0 h 33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98823" h="336988">
                <a:moveTo>
                  <a:pt x="83998" y="191940"/>
                </a:moveTo>
                <a:cubicBezTo>
                  <a:pt x="80426" y="192912"/>
                  <a:pt x="77179" y="195178"/>
                  <a:pt x="75231" y="198416"/>
                </a:cubicBezTo>
                <a:cubicBezTo>
                  <a:pt x="72633" y="201006"/>
                  <a:pt x="72633" y="204891"/>
                  <a:pt x="73932" y="208776"/>
                </a:cubicBezTo>
                <a:cubicBezTo>
                  <a:pt x="73932" y="212662"/>
                  <a:pt x="76530" y="215252"/>
                  <a:pt x="80426" y="217842"/>
                </a:cubicBezTo>
                <a:lnTo>
                  <a:pt x="115496" y="238563"/>
                </a:lnTo>
                <a:cubicBezTo>
                  <a:pt x="115496" y="237268"/>
                  <a:pt x="114197" y="235973"/>
                  <a:pt x="114197" y="233383"/>
                </a:cubicBezTo>
                <a:cubicBezTo>
                  <a:pt x="114197" y="233383"/>
                  <a:pt x="114197" y="233383"/>
                  <a:pt x="98611" y="195826"/>
                </a:cubicBezTo>
                <a:cubicBezTo>
                  <a:pt x="98611" y="195826"/>
                  <a:pt x="98611" y="195826"/>
                  <a:pt x="94714" y="193235"/>
                </a:cubicBezTo>
                <a:cubicBezTo>
                  <a:pt x="91467" y="191293"/>
                  <a:pt x="87570" y="190969"/>
                  <a:pt x="83998" y="191940"/>
                </a:cubicBezTo>
                <a:close/>
                <a:moveTo>
                  <a:pt x="73603" y="53869"/>
                </a:moveTo>
                <a:cubicBezTo>
                  <a:pt x="65732" y="56499"/>
                  <a:pt x="63108" y="64390"/>
                  <a:pt x="65732" y="70965"/>
                </a:cubicBezTo>
                <a:cubicBezTo>
                  <a:pt x="65732" y="70965"/>
                  <a:pt x="65732" y="70965"/>
                  <a:pt x="127388" y="227467"/>
                </a:cubicBezTo>
                <a:cubicBezTo>
                  <a:pt x="136570" y="251139"/>
                  <a:pt x="154936" y="266921"/>
                  <a:pt x="178549" y="274812"/>
                </a:cubicBezTo>
                <a:cubicBezTo>
                  <a:pt x="181173" y="274812"/>
                  <a:pt x="182484" y="276127"/>
                  <a:pt x="183796" y="278757"/>
                </a:cubicBezTo>
                <a:cubicBezTo>
                  <a:pt x="183796" y="278757"/>
                  <a:pt x="183796" y="278757"/>
                  <a:pt x="199538" y="319526"/>
                </a:cubicBezTo>
                <a:lnTo>
                  <a:pt x="282183" y="286648"/>
                </a:lnTo>
                <a:cubicBezTo>
                  <a:pt x="282183" y="286648"/>
                  <a:pt x="282183" y="286648"/>
                  <a:pt x="266441" y="245879"/>
                </a:cubicBezTo>
                <a:cubicBezTo>
                  <a:pt x="265129" y="243248"/>
                  <a:pt x="265129" y="241933"/>
                  <a:pt x="266441" y="239303"/>
                </a:cubicBezTo>
                <a:cubicBezTo>
                  <a:pt x="279559" y="218261"/>
                  <a:pt x="280871" y="193273"/>
                  <a:pt x="271689" y="170916"/>
                </a:cubicBezTo>
                <a:cubicBezTo>
                  <a:pt x="271689" y="170916"/>
                  <a:pt x="271689" y="170916"/>
                  <a:pt x="244140" y="99898"/>
                </a:cubicBezTo>
                <a:cubicBezTo>
                  <a:pt x="241517" y="92008"/>
                  <a:pt x="233646" y="89377"/>
                  <a:pt x="225775" y="92008"/>
                </a:cubicBezTo>
                <a:cubicBezTo>
                  <a:pt x="219215" y="94638"/>
                  <a:pt x="215280" y="102529"/>
                  <a:pt x="217904" y="110419"/>
                </a:cubicBezTo>
                <a:cubicBezTo>
                  <a:pt x="217904" y="110419"/>
                  <a:pt x="217904" y="110419"/>
                  <a:pt x="229710" y="138037"/>
                </a:cubicBezTo>
                <a:cubicBezTo>
                  <a:pt x="231022" y="141983"/>
                  <a:pt x="228398" y="145928"/>
                  <a:pt x="225775" y="147243"/>
                </a:cubicBezTo>
                <a:cubicBezTo>
                  <a:pt x="221839" y="149874"/>
                  <a:pt x="217904" y="147243"/>
                  <a:pt x="215280" y="143298"/>
                </a:cubicBezTo>
                <a:cubicBezTo>
                  <a:pt x="215280" y="143298"/>
                  <a:pt x="215280" y="143298"/>
                  <a:pt x="204785" y="115680"/>
                </a:cubicBezTo>
                <a:cubicBezTo>
                  <a:pt x="204785" y="114365"/>
                  <a:pt x="204785" y="114365"/>
                  <a:pt x="203474" y="113050"/>
                </a:cubicBezTo>
                <a:cubicBezTo>
                  <a:pt x="203474" y="113050"/>
                  <a:pt x="203474" y="113050"/>
                  <a:pt x="200850" y="105159"/>
                </a:cubicBezTo>
                <a:cubicBezTo>
                  <a:pt x="199538" y="102529"/>
                  <a:pt x="196914" y="99898"/>
                  <a:pt x="192979" y="98583"/>
                </a:cubicBezTo>
                <a:cubicBezTo>
                  <a:pt x="190355" y="95953"/>
                  <a:pt x="186420" y="95953"/>
                  <a:pt x="182484" y="97268"/>
                </a:cubicBezTo>
                <a:cubicBezTo>
                  <a:pt x="178549" y="98583"/>
                  <a:pt x="175925" y="101213"/>
                  <a:pt x="174613" y="105159"/>
                </a:cubicBezTo>
                <a:cubicBezTo>
                  <a:pt x="173302" y="109104"/>
                  <a:pt x="173302" y="113050"/>
                  <a:pt x="174613" y="115680"/>
                </a:cubicBezTo>
                <a:cubicBezTo>
                  <a:pt x="174613" y="115680"/>
                  <a:pt x="174613" y="115680"/>
                  <a:pt x="190355" y="155134"/>
                </a:cubicBezTo>
                <a:cubicBezTo>
                  <a:pt x="191667" y="159080"/>
                  <a:pt x="190355" y="163025"/>
                  <a:pt x="186420" y="164340"/>
                </a:cubicBezTo>
                <a:cubicBezTo>
                  <a:pt x="182484" y="165655"/>
                  <a:pt x="178549" y="164340"/>
                  <a:pt x="177237" y="160395"/>
                </a:cubicBezTo>
                <a:cubicBezTo>
                  <a:pt x="177237" y="160395"/>
                  <a:pt x="177237" y="160395"/>
                  <a:pt x="157560" y="111735"/>
                </a:cubicBezTo>
                <a:cubicBezTo>
                  <a:pt x="156248" y="107789"/>
                  <a:pt x="153624" y="105159"/>
                  <a:pt x="149689" y="103844"/>
                </a:cubicBezTo>
                <a:cubicBezTo>
                  <a:pt x="147065" y="102529"/>
                  <a:pt x="143130" y="102529"/>
                  <a:pt x="139194" y="103844"/>
                </a:cubicBezTo>
                <a:cubicBezTo>
                  <a:pt x="132635" y="106474"/>
                  <a:pt x="128699" y="114365"/>
                  <a:pt x="131323" y="122256"/>
                </a:cubicBezTo>
                <a:cubicBezTo>
                  <a:pt x="131323" y="122256"/>
                  <a:pt x="131323" y="122256"/>
                  <a:pt x="149689" y="169601"/>
                </a:cubicBezTo>
                <a:cubicBezTo>
                  <a:pt x="151000" y="173546"/>
                  <a:pt x="149689" y="177491"/>
                  <a:pt x="145753" y="178807"/>
                </a:cubicBezTo>
                <a:cubicBezTo>
                  <a:pt x="141818" y="180122"/>
                  <a:pt x="137882" y="178807"/>
                  <a:pt x="136570" y="174861"/>
                </a:cubicBezTo>
                <a:cubicBezTo>
                  <a:pt x="136570" y="174861"/>
                  <a:pt x="136570" y="174861"/>
                  <a:pt x="118205" y="127516"/>
                </a:cubicBezTo>
                <a:cubicBezTo>
                  <a:pt x="118205" y="127516"/>
                  <a:pt x="118205" y="127516"/>
                  <a:pt x="91968" y="61759"/>
                </a:cubicBezTo>
                <a:cubicBezTo>
                  <a:pt x="90657" y="57814"/>
                  <a:pt x="88033" y="55184"/>
                  <a:pt x="84753" y="53869"/>
                </a:cubicBezTo>
                <a:cubicBezTo>
                  <a:pt x="81474" y="52554"/>
                  <a:pt x="77538" y="52554"/>
                  <a:pt x="73603" y="53869"/>
                </a:cubicBezTo>
                <a:close/>
                <a:moveTo>
                  <a:pt x="56758" y="49650"/>
                </a:moveTo>
                <a:cubicBezTo>
                  <a:pt x="54036" y="50903"/>
                  <a:pt x="51315" y="53410"/>
                  <a:pt x="49954" y="55917"/>
                </a:cubicBezTo>
                <a:cubicBezTo>
                  <a:pt x="47233" y="59677"/>
                  <a:pt x="47233" y="63437"/>
                  <a:pt x="48594" y="67197"/>
                </a:cubicBezTo>
                <a:cubicBezTo>
                  <a:pt x="48594" y="69703"/>
                  <a:pt x="49954" y="72210"/>
                  <a:pt x="51315" y="73463"/>
                </a:cubicBezTo>
                <a:cubicBezTo>
                  <a:pt x="48594" y="64690"/>
                  <a:pt x="51315" y="55917"/>
                  <a:pt x="56758" y="49650"/>
                </a:cubicBezTo>
                <a:close/>
                <a:moveTo>
                  <a:pt x="46241" y="18716"/>
                </a:moveTo>
                <a:cubicBezTo>
                  <a:pt x="34335" y="23476"/>
                  <a:pt x="24082" y="32668"/>
                  <a:pt x="18129" y="45142"/>
                </a:cubicBezTo>
                <a:cubicBezTo>
                  <a:pt x="7546" y="70092"/>
                  <a:pt x="19452" y="98981"/>
                  <a:pt x="44588" y="109486"/>
                </a:cubicBezTo>
                <a:cubicBezTo>
                  <a:pt x="52525" y="113425"/>
                  <a:pt x="59140" y="114738"/>
                  <a:pt x="67077" y="113425"/>
                </a:cubicBezTo>
                <a:cubicBezTo>
                  <a:pt x="67077" y="113425"/>
                  <a:pt x="67077" y="113425"/>
                  <a:pt x="59140" y="95041"/>
                </a:cubicBezTo>
                <a:cubicBezTo>
                  <a:pt x="55171" y="93728"/>
                  <a:pt x="52525" y="92415"/>
                  <a:pt x="48556" y="91102"/>
                </a:cubicBezTo>
                <a:cubicBezTo>
                  <a:pt x="41942" y="87163"/>
                  <a:pt x="36650" y="79284"/>
                  <a:pt x="34004" y="71405"/>
                </a:cubicBezTo>
                <a:cubicBezTo>
                  <a:pt x="31358" y="63526"/>
                  <a:pt x="32681" y="54335"/>
                  <a:pt x="37973" y="47768"/>
                </a:cubicBezTo>
                <a:cubicBezTo>
                  <a:pt x="47233" y="33324"/>
                  <a:pt x="65754" y="28072"/>
                  <a:pt x="81629" y="37263"/>
                </a:cubicBezTo>
                <a:cubicBezTo>
                  <a:pt x="81629" y="37263"/>
                  <a:pt x="82952" y="37263"/>
                  <a:pt x="84275" y="38577"/>
                </a:cubicBezTo>
                <a:cubicBezTo>
                  <a:pt x="93536" y="41203"/>
                  <a:pt x="101473" y="47768"/>
                  <a:pt x="105442" y="56961"/>
                </a:cubicBezTo>
                <a:cubicBezTo>
                  <a:pt x="105442" y="56961"/>
                  <a:pt x="105442" y="56961"/>
                  <a:pt x="113379" y="75345"/>
                </a:cubicBezTo>
                <a:cubicBezTo>
                  <a:pt x="118671" y="53021"/>
                  <a:pt x="106765" y="28072"/>
                  <a:pt x="84275" y="18880"/>
                </a:cubicBezTo>
                <a:cubicBezTo>
                  <a:pt x="71708" y="13627"/>
                  <a:pt x="58147" y="13956"/>
                  <a:pt x="46241" y="18716"/>
                </a:cubicBezTo>
                <a:close/>
                <a:moveTo>
                  <a:pt x="64058" y="0"/>
                </a:moveTo>
                <a:cubicBezTo>
                  <a:pt x="72366" y="42"/>
                  <a:pt x="80839" y="1769"/>
                  <a:pt x="89065" y="5387"/>
                </a:cubicBezTo>
                <a:cubicBezTo>
                  <a:pt x="121968" y="18546"/>
                  <a:pt x="137762" y="56707"/>
                  <a:pt x="123284" y="89604"/>
                </a:cubicBezTo>
                <a:cubicBezTo>
                  <a:pt x="121968" y="90920"/>
                  <a:pt x="121968" y="93551"/>
                  <a:pt x="120652" y="94867"/>
                </a:cubicBezTo>
                <a:cubicBezTo>
                  <a:pt x="120652" y="94867"/>
                  <a:pt x="120652" y="94867"/>
                  <a:pt x="121968" y="98815"/>
                </a:cubicBezTo>
                <a:cubicBezTo>
                  <a:pt x="124601" y="94867"/>
                  <a:pt x="128549" y="92236"/>
                  <a:pt x="133813" y="90920"/>
                </a:cubicBezTo>
                <a:cubicBezTo>
                  <a:pt x="140394" y="88288"/>
                  <a:pt x="148291" y="88288"/>
                  <a:pt x="156188" y="90920"/>
                </a:cubicBezTo>
                <a:cubicBezTo>
                  <a:pt x="158820" y="92236"/>
                  <a:pt x="161452" y="93551"/>
                  <a:pt x="164084" y="96183"/>
                </a:cubicBezTo>
                <a:cubicBezTo>
                  <a:pt x="166717" y="90920"/>
                  <a:pt x="171981" y="86972"/>
                  <a:pt x="177246" y="84340"/>
                </a:cubicBezTo>
                <a:cubicBezTo>
                  <a:pt x="187775" y="80393"/>
                  <a:pt x="199620" y="83024"/>
                  <a:pt x="207517" y="89604"/>
                </a:cubicBezTo>
                <a:cubicBezTo>
                  <a:pt x="210149" y="85656"/>
                  <a:pt x="215414" y="80393"/>
                  <a:pt x="220678" y="79077"/>
                </a:cubicBezTo>
                <a:cubicBezTo>
                  <a:pt x="235156" y="72497"/>
                  <a:pt x="252265" y="80393"/>
                  <a:pt x="257530" y="94867"/>
                </a:cubicBezTo>
                <a:cubicBezTo>
                  <a:pt x="257530" y="94867"/>
                  <a:pt x="257530" y="94867"/>
                  <a:pt x="286485" y="165925"/>
                </a:cubicBezTo>
                <a:cubicBezTo>
                  <a:pt x="295698" y="190926"/>
                  <a:pt x="294382" y="219875"/>
                  <a:pt x="281220" y="243561"/>
                </a:cubicBezTo>
                <a:cubicBezTo>
                  <a:pt x="281220" y="243561"/>
                  <a:pt x="281220" y="243561"/>
                  <a:pt x="298330" y="289617"/>
                </a:cubicBezTo>
                <a:cubicBezTo>
                  <a:pt x="299646" y="292249"/>
                  <a:pt x="298330" y="297512"/>
                  <a:pt x="294382" y="298828"/>
                </a:cubicBezTo>
                <a:cubicBezTo>
                  <a:pt x="294382" y="298828"/>
                  <a:pt x="294382" y="298828"/>
                  <a:pt x="198304" y="336988"/>
                </a:cubicBezTo>
                <a:cubicBezTo>
                  <a:pt x="196988" y="336988"/>
                  <a:pt x="196988" y="336988"/>
                  <a:pt x="195672" y="336988"/>
                </a:cubicBezTo>
                <a:cubicBezTo>
                  <a:pt x="193039" y="336988"/>
                  <a:pt x="190407" y="335672"/>
                  <a:pt x="189091" y="331725"/>
                </a:cubicBezTo>
                <a:cubicBezTo>
                  <a:pt x="189091" y="331725"/>
                  <a:pt x="189091" y="331725"/>
                  <a:pt x="170665" y="286985"/>
                </a:cubicBezTo>
                <a:cubicBezTo>
                  <a:pt x="158820" y="284353"/>
                  <a:pt x="148291" y="277774"/>
                  <a:pt x="139078" y="269879"/>
                </a:cubicBezTo>
                <a:cubicBezTo>
                  <a:pt x="139078" y="269879"/>
                  <a:pt x="139078" y="269879"/>
                  <a:pt x="71955" y="229087"/>
                </a:cubicBezTo>
                <a:cubicBezTo>
                  <a:pt x="65375" y="225139"/>
                  <a:pt x="60110" y="218560"/>
                  <a:pt x="58794" y="211980"/>
                </a:cubicBezTo>
                <a:cubicBezTo>
                  <a:pt x="57477" y="204085"/>
                  <a:pt x="57477" y="196190"/>
                  <a:pt x="61426" y="189610"/>
                </a:cubicBezTo>
                <a:cubicBezTo>
                  <a:pt x="65375" y="183031"/>
                  <a:pt x="71955" y="179083"/>
                  <a:pt x="79852" y="176452"/>
                </a:cubicBezTo>
                <a:cubicBezTo>
                  <a:pt x="83800" y="176452"/>
                  <a:pt x="87749" y="175136"/>
                  <a:pt x="90381" y="176452"/>
                </a:cubicBezTo>
                <a:cubicBezTo>
                  <a:pt x="90381" y="176452"/>
                  <a:pt x="90381" y="176452"/>
                  <a:pt x="71955" y="127764"/>
                </a:cubicBezTo>
                <a:cubicBezTo>
                  <a:pt x="71955" y="127764"/>
                  <a:pt x="70639" y="127764"/>
                  <a:pt x="70639" y="127764"/>
                </a:cubicBezTo>
                <a:cubicBezTo>
                  <a:pt x="68007" y="129080"/>
                  <a:pt x="66691" y="129080"/>
                  <a:pt x="64058" y="129080"/>
                </a:cubicBezTo>
                <a:cubicBezTo>
                  <a:pt x="56161" y="129080"/>
                  <a:pt x="46948" y="126448"/>
                  <a:pt x="39052" y="123817"/>
                </a:cubicBezTo>
                <a:cubicBezTo>
                  <a:pt x="6148" y="109342"/>
                  <a:pt x="-8329" y="71182"/>
                  <a:pt x="4832" y="39600"/>
                </a:cubicBezTo>
                <a:cubicBezTo>
                  <a:pt x="15690" y="14928"/>
                  <a:pt x="39134" y="-123"/>
                  <a:pt x="64058" y="0"/>
                </a:cubicBezTo>
                <a:close/>
              </a:path>
            </a:pathLst>
          </a:cu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135" b="0" i="0" u="none" strike="noStrike" kern="1200" cap="none" spc="0" normalizeH="0" baseline="0" noProof="0">
              <a:ln>
                <a:noFill/>
              </a:ln>
              <a:solidFill>
                <a:srgbClr val="F99C33"/>
              </a:solidFill>
              <a:effectLst/>
              <a:uLnTx/>
              <a:uFillTx/>
              <a:latin typeface="Arial" panose="020B0604020202020204" pitchFamily="34" charset="0"/>
              <a:ea typeface="微软雅黑" pitchFamily="34" charset="-122"/>
              <a:cs typeface="Arial" panose="020B0604020202020204" pitchFamily="34" charset="0"/>
              <a:sym typeface="Arial" panose="020B0604020202020204" pitchFamily="34" charset="0"/>
            </a:endParaRPr>
          </a:p>
        </p:txBody>
      </p:sp>
      <p:sp>
        <p:nvSpPr>
          <p:cNvPr id="87" name="椭圆 56"/>
          <p:cNvSpPr/>
          <p:nvPr/>
        </p:nvSpPr>
        <p:spPr>
          <a:xfrm flipH="1">
            <a:off x="4855232" y="3311531"/>
            <a:ext cx="287621" cy="300089"/>
          </a:xfrm>
          <a:custGeom>
            <a:avLst/>
            <a:gdLst>
              <a:gd name="connsiteX0" fmla="*/ 150073 w 315913"/>
              <a:gd name="connsiteY0" fmla="*/ 184150 h 330200"/>
              <a:gd name="connsiteX1" fmla="*/ 140442 w 315913"/>
              <a:gd name="connsiteY1" fmla="*/ 188020 h 330200"/>
              <a:gd name="connsiteX2" fmla="*/ 137690 w 315913"/>
              <a:gd name="connsiteY2" fmla="*/ 190599 h 330200"/>
              <a:gd name="connsiteX3" fmla="*/ 137690 w 315913"/>
              <a:gd name="connsiteY3" fmla="*/ 199628 h 330200"/>
              <a:gd name="connsiteX4" fmla="*/ 136314 w 315913"/>
              <a:gd name="connsiteY4" fmla="*/ 200918 h 330200"/>
              <a:gd name="connsiteX5" fmla="*/ 134938 w 315913"/>
              <a:gd name="connsiteY5" fmla="*/ 203498 h 330200"/>
              <a:gd name="connsiteX6" fmla="*/ 137690 w 315913"/>
              <a:gd name="connsiteY6" fmla="*/ 221556 h 330200"/>
              <a:gd name="connsiteX7" fmla="*/ 140442 w 315913"/>
              <a:gd name="connsiteY7" fmla="*/ 225425 h 330200"/>
              <a:gd name="connsiteX8" fmla="*/ 144569 w 315913"/>
              <a:gd name="connsiteY8" fmla="*/ 224135 h 330200"/>
              <a:gd name="connsiteX9" fmla="*/ 154200 w 315913"/>
              <a:gd name="connsiteY9" fmla="*/ 211237 h 330200"/>
              <a:gd name="connsiteX10" fmla="*/ 155576 w 315913"/>
              <a:gd name="connsiteY10" fmla="*/ 208657 h 330200"/>
              <a:gd name="connsiteX11" fmla="*/ 155576 w 315913"/>
              <a:gd name="connsiteY11" fmla="*/ 188020 h 330200"/>
              <a:gd name="connsiteX12" fmla="*/ 152824 w 315913"/>
              <a:gd name="connsiteY12" fmla="*/ 185440 h 330200"/>
              <a:gd name="connsiteX13" fmla="*/ 150073 w 315913"/>
              <a:gd name="connsiteY13" fmla="*/ 184150 h 330200"/>
              <a:gd name="connsiteX14" fmla="*/ 105456 w 315913"/>
              <a:gd name="connsiteY14" fmla="*/ 184150 h 330200"/>
              <a:gd name="connsiteX15" fmla="*/ 101374 w 315913"/>
              <a:gd name="connsiteY15" fmla="*/ 185440 h 330200"/>
              <a:gd name="connsiteX16" fmla="*/ 100013 w 315913"/>
              <a:gd name="connsiteY16" fmla="*/ 188020 h 330200"/>
              <a:gd name="connsiteX17" fmla="*/ 100013 w 315913"/>
              <a:gd name="connsiteY17" fmla="*/ 208657 h 330200"/>
              <a:gd name="connsiteX18" fmla="*/ 100013 w 315913"/>
              <a:gd name="connsiteY18" fmla="*/ 211237 h 330200"/>
              <a:gd name="connsiteX19" fmla="*/ 110899 w 315913"/>
              <a:gd name="connsiteY19" fmla="*/ 224135 h 330200"/>
              <a:gd name="connsiteX20" fmla="*/ 113620 w 315913"/>
              <a:gd name="connsiteY20" fmla="*/ 225425 h 330200"/>
              <a:gd name="connsiteX21" fmla="*/ 114981 w 315913"/>
              <a:gd name="connsiteY21" fmla="*/ 225425 h 330200"/>
              <a:gd name="connsiteX22" fmla="*/ 117702 w 315913"/>
              <a:gd name="connsiteY22" fmla="*/ 221556 h 330200"/>
              <a:gd name="connsiteX23" fmla="*/ 119063 w 315913"/>
              <a:gd name="connsiteY23" fmla="*/ 203498 h 330200"/>
              <a:gd name="connsiteX24" fmla="*/ 117702 w 315913"/>
              <a:gd name="connsiteY24" fmla="*/ 200918 h 330200"/>
              <a:gd name="connsiteX25" fmla="*/ 116342 w 315913"/>
              <a:gd name="connsiteY25" fmla="*/ 199628 h 330200"/>
              <a:gd name="connsiteX26" fmla="*/ 116342 w 315913"/>
              <a:gd name="connsiteY26" fmla="*/ 190599 h 330200"/>
              <a:gd name="connsiteX27" fmla="*/ 113620 w 315913"/>
              <a:gd name="connsiteY27" fmla="*/ 188020 h 330200"/>
              <a:gd name="connsiteX28" fmla="*/ 105456 w 315913"/>
              <a:gd name="connsiteY28" fmla="*/ 184150 h 330200"/>
              <a:gd name="connsiteX29" fmla="*/ 110782 w 315913"/>
              <a:gd name="connsiteY29" fmla="*/ 92075 h 330200"/>
              <a:gd name="connsiteX30" fmla="*/ 85918 w 315913"/>
              <a:gd name="connsiteY30" fmla="*/ 98451 h 330200"/>
              <a:gd name="connsiteX31" fmla="*/ 84610 w 315913"/>
              <a:gd name="connsiteY31" fmla="*/ 101002 h 330200"/>
              <a:gd name="connsiteX32" fmla="*/ 84610 w 315913"/>
              <a:gd name="connsiteY32" fmla="*/ 107378 h 330200"/>
              <a:gd name="connsiteX33" fmla="*/ 81992 w 315913"/>
              <a:gd name="connsiteY33" fmla="*/ 107378 h 330200"/>
              <a:gd name="connsiteX34" fmla="*/ 79375 w 315913"/>
              <a:gd name="connsiteY34" fmla="*/ 111203 h 330200"/>
              <a:gd name="connsiteX35" fmla="*/ 79375 w 315913"/>
              <a:gd name="connsiteY35" fmla="*/ 116304 h 330200"/>
              <a:gd name="connsiteX36" fmla="*/ 80684 w 315913"/>
              <a:gd name="connsiteY36" fmla="*/ 120130 h 330200"/>
              <a:gd name="connsiteX37" fmla="*/ 84610 w 315913"/>
              <a:gd name="connsiteY37" fmla="*/ 121405 h 330200"/>
              <a:gd name="connsiteX38" fmla="*/ 84610 w 315913"/>
              <a:gd name="connsiteY38" fmla="*/ 122680 h 330200"/>
              <a:gd name="connsiteX39" fmla="*/ 96387 w 315913"/>
              <a:gd name="connsiteY39" fmla="*/ 152010 h 330200"/>
              <a:gd name="connsiteX40" fmla="*/ 117325 w 315913"/>
              <a:gd name="connsiteY40" fmla="*/ 169863 h 330200"/>
              <a:gd name="connsiteX41" fmla="*/ 136954 w 315913"/>
              <a:gd name="connsiteY41" fmla="*/ 169863 h 330200"/>
              <a:gd name="connsiteX42" fmla="*/ 157892 w 315913"/>
              <a:gd name="connsiteY42" fmla="*/ 152010 h 330200"/>
              <a:gd name="connsiteX43" fmla="*/ 170979 w 315913"/>
              <a:gd name="connsiteY43" fmla="*/ 122680 h 330200"/>
              <a:gd name="connsiteX44" fmla="*/ 170979 w 315913"/>
              <a:gd name="connsiteY44" fmla="*/ 121405 h 330200"/>
              <a:gd name="connsiteX45" fmla="*/ 173596 w 315913"/>
              <a:gd name="connsiteY45" fmla="*/ 120130 h 330200"/>
              <a:gd name="connsiteX46" fmla="*/ 176213 w 315913"/>
              <a:gd name="connsiteY46" fmla="*/ 116304 h 330200"/>
              <a:gd name="connsiteX47" fmla="*/ 176213 w 315913"/>
              <a:gd name="connsiteY47" fmla="*/ 111203 h 330200"/>
              <a:gd name="connsiteX48" fmla="*/ 172287 w 315913"/>
              <a:gd name="connsiteY48" fmla="*/ 107378 h 330200"/>
              <a:gd name="connsiteX49" fmla="*/ 169670 w 315913"/>
              <a:gd name="connsiteY49" fmla="*/ 107378 h 330200"/>
              <a:gd name="connsiteX50" fmla="*/ 169670 w 315913"/>
              <a:gd name="connsiteY50" fmla="*/ 106102 h 330200"/>
              <a:gd name="connsiteX51" fmla="*/ 165744 w 315913"/>
              <a:gd name="connsiteY51" fmla="*/ 106102 h 330200"/>
              <a:gd name="connsiteX52" fmla="*/ 151349 w 315913"/>
              <a:gd name="connsiteY52" fmla="*/ 108653 h 330200"/>
              <a:gd name="connsiteX53" fmla="*/ 130411 w 315913"/>
              <a:gd name="connsiteY53" fmla="*/ 99726 h 330200"/>
              <a:gd name="connsiteX54" fmla="*/ 110782 w 315913"/>
              <a:gd name="connsiteY54" fmla="*/ 92075 h 330200"/>
              <a:gd name="connsiteX55" fmla="*/ 233216 w 315913"/>
              <a:gd name="connsiteY55" fmla="*/ 38100 h 330200"/>
              <a:gd name="connsiteX56" fmla="*/ 239677 w 315913"/>
              <a:gd name="connsiteY56" fmla="*/ 45893 h 330200"/>
              <a:gd name="connsiteX57" fmla="*/ 239677 w 315913"/>
              <a:gd name="connsiteY57" fmla="*/ 53686 h 330200"/>
              <a:gd name="connsiteX58" fmla="*/ 253890 w 315913"/>
              <a:gd name="connsiteY58" fmla="*/ 60181 h 330200"/>
              <a:gd name="connsiteX59" fmla="*/ 255182 w 315913"/>
              <a:gd name="connsiteY59" fmla="*/ 66675 h 330200"/>
              <a:gd name="connsiteX60" fmla="*/ 250014 w 315913"/>
              <a:gd name="connsiteY60" fmla="*/ 71870 h 330200"/>
              <a:gd name="connsiteX61" fmla="*/ 247429 w 315913"/>
              <a:gd name="connsiteY61" fmla="*/ 73169 h 330200"/>
              <a:gd name="connsiteX62" fmla="*/ 239677 w 315913"/>
              <a:gd name="connsiteY62" fmla="*/ 70572 h 330200"/>
              <a:gd name="connsiteX63" fmla="*/ 231924 w 315913"/>
              <a:gd name="connsiteY63" fmla="*/ 67974 h 330200"/>
              <a:gd name="connsiteX64" fmla="*/ 225463 w 315913"/>
              <a:gd name="connsiteY64" fmla="*/ 71870 h 330200"/>
              <a:gd name="connsiteX65" fmla="*/ 226755 w 315913"/>
              <a:gd name="connsiteY65" fmla="*/ 74468 h 330200"/>
              <a:gd name="connsiteX66" fmla="*/ 233216 w 315913"/>
              <a:gd name="connsiteY66" fmla="*/ 75767 h 330200"/>
              <a:gd name="connsiteX67" fmla="*/ 248722 w 315913"/>
              <a:gd name="connsiteY67" fmla="*/ 80963 h 330200"/>
              <a:gd name="connsiteX68" fmla="*/ 257767 w 315913"/>
              <a:gd name="connsiteY68" fmla="*/ 87457 h 330200"/>
              <a:gd name="connsiteX69" fmla="*/ 260351 w 315913"/>
              <a:gd name="connsiteY69" fmla="*/ 99147 h 330200"/>
              <a:gd name="connsiteX70" fmla="*/ 253890 w 315913"/>
              <a:gd name="connsiteY70" fmla="*/ 113435 h 330200"/>
              <a:gd name="connsiteX71" fmla="*/ 239677 w 315913"/>
              <a:gd name="connsiteY71" fmla="*/ 119929 h 330200"/>
              <a:gd name="connsiteX72" fmla="*/ 239677 w 315913"/>
              <a:gd name="connsiteY72" fmla="*/ 131619 h 330200"/>
              <a:gd name="connsiteX73" fmla="*/ 233216 w 315913"/>
              <a:gd name="connsiteY73" fmla="*/ 138113 h 330200"/>
              <a:gd name="connsiteX74" fmla="*/ 225463 w 315913"/>
              <a:gd name="connsiteY74" fmla="*/ 131619 h 330200"/>
              <a:gd name="connsiteX75" fmla="*/ 225463 w 315913"/>
              <a:gd name="connsiteY75" fmla="*/ 121228 h 330200"/>
              <a:gd name="connsiteX76" fmla="*/ 206080 w 315913"/>
              <a:gd name="connsiteY76" fmla="*/ 109538 h 330200"/>
              <a:gd name="connsiteX77" fmla="*/ 206080 w 315913"/>
              <a:gd name="connsiteY77" fmla="*/ 103044 h 330200"/>
              <a:gd name="connsiteX78" fmla="*/ 211249 w 315913"/>
              <a:gd name="connsiteY78" fmla="*/ 99147 h 330200"/>
              <a:gd name="connsiteX79" fmla="*/ 216418 w 315913"/>
              <a:gd name="connsiteY79" fmla="*/ 97848 h 330200"/>
              <a:gd name="connsiteX80" fmla="*/ 222878 w 315913"/>
              <a:gd name="connsiteY80" fmla="*/ 100446 h 330200"/>
              <a:gd name="connsiteX81" fmla="*/ 233216 w 315913"/>
              <a:gd name="connsiteY81" fmla="*/ 105641 h 330200"/>
              <a:gd name="connsiteX82" fmla="*/ 239677 w 315913"/>
              <a:gd name="connsiteY82" fmla="*/ 101745 h 330200"/>
              <a:gd name="connsiteX83" fmla="*/ 238384 w 315913"/>
              <a:gd name="connsiteY83" fmla="*/ 97848 h 330200"/>
              <a:gd name="connsiteX84" fmla="*/ 231924 w 315913"/>
              <a:gd name="connsiteY84" fmla="*/ 96549 h 330200"/>
              <a:gd name="connsiteX85" fmla="*/ 211249 w 315913"/>
              <a:gd name="connsiteY85" fmla="*/ 87457 h 330200"/>
              <a:gd name="connsiteX86" fmla="*/ 206080 w 315913"/>
              <a:gd name="connsiteY86" fmla="*/ 74468 h 330200"/>
              <a:gd name="connsiteX87" fmla="*/ 211249 w 315913"/>
              <a:gd name="connsiteY87" fmla="*/ 60181 h 330200"/>
              <a:gd name="connsiteX88" fmla="*/ 225463 w 315913"/>
              <a:gd name="connsiteY88" fmla="*/ 53686 h 330200"/>
              <a:gd name="connsiteX89" fmla="*/ 225463 w 315913"/>
              <a:gd name="connsiteY89" fmla="*/ 45893 h 330200"/>
              <a:gd name="connsiteX90" fmla="*/ 233216 w 315913"/>
              <a:gd name="connsiteY90" fmla="*/ 38100 h 330200"/>
              <a:gd name="connsiteX91" fmla="*/ 117793 w 315913"/>
              <a:gd name="connsiteY91" fmla="*/ 25400 h 330200"/>
              <a:gd name="connsiteX92" fmla="*/ 135915 w 315913"/>
              <a:gd name="connsiteY92" fmla="*/ 25400 h 330200"/>
              <a:gd name="connsiteX93" fmla="*/ 190281 w 315913"/>
              <a:gd name="connsiteY93" fmla="*/ 79875 h 330200"/>
              <a:gd name="connsiteX94" fmla="*/ 190281 w 315913"/>
              <a:gd name="connsiteY94" fmla="*/ 96736 h 330200"/>
              <a:gd name="connsiteX95" fmla="*/ 192870 w 315913"/>
              <a:gd name="connsiteY95" fmla="*/ 107112 h 330200"/>
              <a:gd name="connsiteX96" fmla="*/ 192870 w 315913"/>
              <a:gd name="connsiteY96" fmla="*/ 118786 h 330200"/>
              <a:gd name="connsiteX97" fmla="*/ 186397 w 315913"/>
              <a:gd name="connsiteY97" fmla="*/ 131756 h 330200"/>
              <a:gd name="connsiteX98" fmla="*/ 183809 w 315913"/>
              <a:gd name="connsiteY98" fmla="*/ 140835 h 330200"/>
              <a:gd name="connsiteX99" fmla="*/ 172159 w 315913"/>
              <a:gd name="connsiteY99" fmla="*/ 162884 h 330200"/>
              <a:gd name="connsiteX100" fmla="*/ 163098 w 315913"/>
              <a:gd name="connsiteY100" fmla="*/ 173261 h 330200"/>
              <a:gd name="connsiteX101" fmla="*/ 169570 w 315913"/>
              <a:gd name="connsiteY101" fmla="*/ 181043 h 330200"/>
              <a:gd name="connsiteX102" fmla="*/ 208403 w 315913"/>
              <a:gd name="connsiteY102" fmla="*/ 192716 h 330200"/>
              <a:gd name="connsiteX103" fmla="*/ 252413 w 315913"/>
              <a:gd name="connsiteY103" fmla="*/ 319824 h 330200"/>
              <a:gd name="connsiteX104" fmla="*/ 242058 w 315913"/>
              <a:gd name="connsiteY104" fmla="*/ 330200 h 330200"/>
              <a:gd name="connsiteX105" fmla="*/ 10355 w 315913"/>
              <a:gd name="connsiteY105" fmla="*/ 330200 h 330200"/>
              <a:gd name="connsiteX106" fmla="*/ 0 w 315913"/>
              <a:gd name="connsiteY106" fmla="*/ 319824 h 330200"/>
              <a:gd name="connsiteX107" fmla="*/ 1294 w 315913"/>
              <a:gd name="connsiteY107" fmla="*/ 318527 h 330200"/>
              <a:gd name="connsiteX108" fmla="*/ 44010 w 315913"/>
              <a:gd name="connsiteY108" fmla="*/ 192716 h 330200"/>
              <a:gd name="connsiteX109" fmla="*/ 82843 w 315913"/>
              <a:gd name="connsiteY109" fmla="*/ 181043 h 330200"/>
              <a:gd name="connsiteX110" fmla="*/ 89315 w 315913"/>
              <a:gd name="connsiteY110" fmla="*/ 173261 h 330200"/>
              <a:gd name="connsiteX111" fmla="*/ 81549 w 315913"/>
              <a:gd name="connsiteY111" fmla="*/ 162884 h 330200"/>
              <a:gd name="connsiteX112" fmla="*/ 69899 w 315913"/>
              <a:gd name="connsiteY112" fmla="*/ 140835 h 330200"/>
              <a:gd name="connsiteX113" fmla="*/ 66016 w 315913"/>
              <a:gd name="connsiteY113" fmla="*/ 131756 h 330200"/>
              <a:gd name="connsiteX114" fmla="*/ 59543 w 315913"/>
              <a:gd name="connsiteY114" fmla="*/ 118786 h 330200"/>
              <a:gd name="connsiteX115" fmla="*/ 59543 w 315913"/>
              <a:gd name="connsiteY115" fmla="*/ 107112 h 330200"/>
              <a:gd name="connsiteX116" fmla="*/ 63427 w 315913"/>
              <a:gd name="connsiteY116" fmla="*/ 96736 h 330200"/>
              <a:gd name="connsiteX117" fmla="*/ 63427 w 315913"/>
              <a:gd name="connsiteY117" fmla="*/ 79875 h 330200"/>
              <a:gd name="connsiteX118" fmla="*/ 117793 w 315913"/>
              <a:gd name="connsiteY118" fmla="*/ 25400 h 330200"/>
              <a:gd name="connsiteX119" fmla="*/ 226732 w 315913"/>
              <a:gd name="connsiteY119" fmla="*/ 0 h 330200"/>
              <a:gd name="connsiteX120" fmla="*/ 315913 w 315913"/>
              <a:gd name="connsiteY120" fmla="*/ 89549 h 330200"/>
              <a:gd name="connsiteX121" fmla="*/ 226732 w 315913"/>
              <a:gd name="connsiteY121" fmla="*/ 177800 h 330200"/>
              <a:gd name="connsiteX122" fmla="*/ 187958 w 315913"/>
              <a:gd name="connsiteY122" fmla="*/ 170013 h 330200"/>
              <a:gd name="connsiteX123" fmla="*/ 197005 w 315913"/>
              <a:gd name="connsiteY123" fmla="*/ 153142 h 330200"/>
              <a:gd name="connsiteX124" fmla="*/ 226732 w 315913"/>
              <a:gd name="connsiteY124" fmla="*/ 159631 h 330200"/>
              <a:gd name="connsiteX125" fmla="*/ 296526 w 315913"/>
              <a:gd name="connsiteY125" fmla="*/ 89549 h 330200"/>
              <a:gd name="connsiteX126" fmla="*/ 226732 w 315913"/>
              <a:gd name="connsiteY126" fmla="*/ 19467 h 330200"/>
              <a:gd name="connsiteX127" fmla="*/ 185373 w 315913"/>
              <a:gd name="connsiteY127" fmla="*/ 32445 h 330200"/>
              <a:gd name="connsiteX128" fmla="*/ 169863 w 315913"/>
              <a:gd name="connsiteY128" fmla="*/ 20765 h 330200"/>
              <a:gd name="connsiteX129" fmla="*/ 226732 w 315913"/>
              <a:gd name="connsiteY129"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315913" h="330200">
                <a:moveTo>
                  <a:pt x="150073" y="184150"/>
                </a:moveTo>
                <a:cubicBezTo>
                  <a:pt x="147321" y="186730"/>
                  <a:pt x="143193" y="186730"/>
                  <a:pt x="140442" y="188020"/>
                </a:cubicBezTo>
                <a:cubicBezTo>
                  <a:pt x="139066" y="188020"/>
                  <a:pt x="137690" y="189310"/>
                  <a:pt x="137690" y="190599"/>
                </a:cubicBezTo>
                <a:cubicBezTo>
                  <a:pt x="137690" y="190599"/>
                  <a:pt x="137690" y="190599"/>
                  <a:pt x="137690" y="199628"/>
                </a:cubicBezTo>
                <a:cubicBezTo>
                  <a:pt x="137690" y="199628"/>
                  <a:pt x="136314" y="200918"/>
                  <a:pt x="136314" y="200918"/>
                </a:cubicBezTo>
                <a:cubicBezTo>
                  <a:pt x="134938" y="200918"/>
                  <a:pt x="134938" y="202208"/>
                  <a:pt x="134938" y="203498"/>
                </a:cubicBezTo>
                <a:lnTo>
                  <a:pt x="137690" y="221556"/>
                </a:lnTo>
                <a:cubicBezTo>
                  <a:pt x="137690" y="222845"/>
                  <a:pt x="139066" y="224135"/>
                  <a:pt x="140442" y="225425"/>
                </a:cubicBezTo>
                <a:cubicBezTo>
                  <a:pt x="141817" y="225425"/>
                  <a:pt x="143193" y="224135"/>
                  <a:pt x="144569" y="224135"/>
                </a:cubicBezTo>
                <a:cubicBezTo>
                  <a:pt x="144569" y="224135"/>
                  <a:pt x="144569" y="224135"/>
                  <a:pt x="154200" y="211237"/>
                </a:cubicBezTo>
                <a:cubicBezTo>
                  <a:pt x="155576" y="209947"/>
                  <a:pt x="155576" y="209947"/>
                  <a:pt x="155576" y="208657"/>
                </a:cubicBezTo>
                <a:cubicBezTo>
                  <a:pt x="155576" y="208657"/>
                  <a:pt x="155576" y="208657"/>
                  <a:pt x="155576" y="188020"/>
                </a:cubicBezTo>
                <a:cubicBezTo>
                  <a:pt x="155576" y="186730"/>
                  <a:pt x="154200" y="185440"/>
                  <a:pt x="152824" y="185440"/>
                </a:cubicBezTo>
                <a:cubicBezTo>
                  <a:pt x="152824" y="184150"/>
                  <a:pt x="151449" y="184150"/>
                  <a:pt x="150073" y="184150"/>
                </a:cubicBezTo>
                <a:close/>
                <a:moveTo>
                  <a:pt x="105456" y="184150"/>
                </a:moveTo>
                <a:cubicBezTo>
                  <a:pt x="104095" y="184150"/>
                  <a:pt x="102735" y="184150"/>
                  <a:pt x="101374" y="185440"/>
                </a:cubicBezTo>
                <a:cubicBezTo>
                  <a:pt x="100013" y="185440"/>
                  <a:pt x="100013" y="186730"/>
                  <a:pt x="100013" y="188020"/>
                </a:cubicBezTo>
                <a:cubicBezTo>
                  <a:pt x="100013" y="188020"/>
                  <a:pt x="100013" y="188020"/>
                  <a:pt x="100013" y="208657"/>
                </a:cubicBezTo>
                <a:cubicBezTo>
                  <a:pt x="100013" y="209947"/>
                  <a:pt x="100013" y="209947"/>
                  <a:pt x="100013" y="211237"/>
                </a:cubicBezTo>
                <a:cubicBezTo>
                  <a:pt x="100013" y="211237"/>
                  <a:pt x="100013" y="211237"/>
                  <a:pt x="110899" y="224135"/>
                </a:cubicBezTo>
                <a:cubicBezTo>
                  <a:pt x="110899" y="224135"/>
                  <a:pt x="112260" y="225425"/>
                  <a:pt x="113620" y="225425"/>
                </a:cubicBezTo>
                <a:cubicBezTo>
                  <a:pt x="113620" y="225425"/>
                  <a:pt x="113620" y="225425"/>
                  <a:pt x="114981" y="225425"/>
                </a:cubicBezTo>
                <a:cubicBezTo>
                  <a:pt x="116342" y="224135"/>
                  <a:pt x="117702" y="222845"/>
                  <a:pt x="117702" y="221556"/>
                </a:cubicBezTo>
                <a:cubicBezTo>
                  <a:pt x="117702" y="221556"/>
                  <a:pt x="117702" y="221556"/>
                  <a:pt x="119063" y="203498"/>
                </a:cubicBezTo>
                <a:cubicBezTo>
                  <a:pt x="119063" y="202208"/>
                  <a:pt x="119063" y="200918"/>
                  <a:pt x="117702" y="200918"/>
                </a:cubicBezTo>
                <a:cubicBezTo>
                  <a:pt x="117702" y="200918"/>
                  <a:pt x="117702" y="199628"/>
                  <a:pt x="116342" y="199628"/>
                </a:cubicBezTo>
                <a:cubicBezTo>
                  <a:pt x="116342" y="199628"/>
                  <a:pt x="116342" y="199628"/>
                  <a:pt x="116342" y="190599"/>
                </a:cubicBezTo>
                <a:cubicBezTo>
                  <a:pt x="116342" y="189310"/>
                  <a:pt x="114981" y="188020"/>
                  <a:pt x="113620" y="188020"/>
                </a:cubicBezTo>
                <a:cubicBezTo>
                  <a:pt x="110899" y="186730"/>
                  <a:pt x="108177" y="186730"/>
                  <a:pt x="105456" y="184150"/>
                </a:cubicBezTo>
                <a:close/>
                <a:moveTo>
                  <a:pt x="110782" y="92075"/>
                </a:moveTo>
                <a:cubicBezTo>
                  <a:pt x="100313" y="92075"/>
                  <a:pt x="91153" y="95901"/>
                  <a:pt x="85918" y="98451"/>
                </a:cubicBezTo>
                <a:cubicBezTo>
                  <a:pt x="84610" y="98451"/>
                  <a:pt x="84610" y="99726"/>
                  <a:pt x="84610" y="101002"/>
                </a:cubicBezTo>
                <a:cubicBezTo>
                  <a:pt x="84610" y="101002"/>
                  <a:pt x="84610" y="101002"/>
                  <a:pt x="84610" y="107378"/>
                </a:cubicBezTo>
                <a:cubicBezTo>
                  <a:pt x="84610" y="107378"/>
                  <a:pt x="84610" y="107378"/>
                  <a:pt x="81992" y="107378"/>
                </a:cubicBezTo>
                <a:cubicBezTo>
                  <a:pt x="80684" y="107378"/>
                  <a:pt x="79375" y="108653"/>
                  <a:pt x="79375" y="111203"/>
                </a:cubicBezTo>
                <a:cubicBezTo>
                  <a:pt x="79375" y="111203"/>
                  <a:pt x="79375" y="111203"/>
                  <a:pt x="79375" y="116304"/>
                </a:cubicBezTo>
                <a:cubicBezTo>
                  <a:pt x="79375" y="117579"/>
                  <a:pt x="79375" y="118855"/>
                  <a:pt x="80684" y="120130"/>
                </a:cubicBezTo>
                <a:cubicBezTo>
                  <a:pt x="80684" y="120130"/>
                  <a:pt x="80684" y="120130"/>
                  <a:pt x="84610" y="121405"/>
                </a:cubicBezTo>
                <a:cubicBezTo>
                  <a:pt x="84610" y="121405"/>
                  <a:pt x="84610" y="121405"/>
                  <a:pt x="84610" y="122680"/>
                </a:cubicBezTo>
                <a:cubicBezTo>
                  <a:pt x="85918" y="131607"/>
                  <a:pt x="89844" y="141808"/>
                  <a:pt x="96387" y="152010"/>
                </a:cubicBezTo>
                <a:cubicBezTo>
                  <a:pt x="105548" y="163487"/>
                  <a:pt x="113399" y="169863"/>
                  <a:pt x="117325" y="169863"/>
                </a:cubicBezTo>
                <a:cubicBezTo>
                  <a:pt x="117325" y="169863"/>
                  <a:pt x="117325" y="169863"/>
                  <a:pt x="136954" y="169863"/>
                </a:cubicBezTo>
                <a:cubicBezTo>
                  <a:pt x="140880" y="169863"/>
                  <a:pt x="148732" y="163487"/>
                  <a:pt x="157892" y="152010"/>
                </a:cubicBezTo>
                <a:cubicBezTo>
                  <a:pt x="164436" y="141808"/>
                  <a:pt x="169670" y="131607"/>
                  <a:pt x="170979" y="122680"/>
                </a:cubicBezTo>
                <a:cubicBezTo>
                  <a:pt x="170979" y="122680"/>
                  <a:pt x="170979" y="122680"/>
                  <a:pt x="170979" y="121405"/>
                </a:cubicBezTo>
                <a:cubicBezTo>
                  <a:pt x="170979" y="121405"/>
                  <a:pt x="170979" y="121405"/>
                  <a:pt x="173596" y="120130"/>
                </a:cubicBezTo>
                <a:cubicBezTo>
                  <a:pt x="174905" y="118855"/>
                  <a:pt x="176213" y="117579"/>
                  <a:pt x="176213" y="116304"/>
                </a:cubicBezTo>
                <a:cubicBezTo>
                  <a:pt x="176213" y="116304"/>
                  <a:pt x="176213" y="116304"/>
                  <a:pt x="176213" y="111203"/>
                </a:cubicBezTo>
                <a:cubicBezTo>
                  <a:pt x="176213" y="108653"/>
                  <a:pt x="173596" y="107378"/>
                  <a:pt x="172287" y="107378"/>
                </a:cubicBezTo>
                <a:cubicBezTo>
                  <a:pt x="172287" y="107378"/>
                  <a:pt x="172287" y="107378"/>
                  <a:pt x="169670" y="107378"/>
                </a:cubicBezTo>
                <a:cubicBezTo>
                  <a:pt x="169670" y="107378"/>
                  <a:pt x="169670" y="106102"/>
                  <a:pt x="169670" y="106102"/>
                </a:cubicBezTo>
                <a:cubicBezTo>
                  <a:pt x="168361" y="106102"/>
                  <a:pt x="167053" y="106102"/>
                  <a:pt x="165744" y="106102"/>
                </a:cubicBezTo>
                <a:cubicBezTo>
                  <a:pt x="160510" y="108653"/>
                  <a:pt x="156584" y="108653"/>
                  <a:pt x="151349" y="108653"/>
                </a:cubicBezTo>
                <a:cubicBezTo>
                  <a:pt x="143498" y="108653"/>
                  <a:pt x="136954" y="106102"/>
                  <a:pt x="130411" y="99726"/>
                </a:cubicBezTo>
                <a:cubicBezTo>
                  <a:pt x="125177" y="94626"/>
                  <a:pt x="118634" y="92075"/>
                  <a:pt x="110782" y="92075"/>
                </a:cubicBezTo>
                <a:close/>
                <a:moveTo>
                  <a:pt x="233216" y="38100"/>
                </a:moveTo>
                <a:cubicBezTo>
                  <a:pt x="237092" y="38100"/>
                  <a:pt x="239677" y="41996"/>
                  <a:pt x="239677" y="45893"/>
                </a:cubicBezTo>
                <a:cubicBezTo>
                  <a:pt x="239677" y="45893"/>
                  <a:pt x="239677" y="45893"/>
                  <a:pt x="239677" y="53686"/>
                </a:cubicBezTo>
                <a:cubicBezTo>
                  <a:pt x="246137" y="54985"/>
                  <a:pt x="250014" y="56284"/>
                  <a:pt x="253890" y="60181"/>
                </a:cubicBezTo>
                <a:cubicBezTo>
                  <a:pt x="255182" y="62778"/>
                  <a:pt x="256475" y="65376"/>
                  <a:pt x="255182" y="66675"/>
                </a:cubicBezTo>
                <a:cubicBezTo>
                  <a:pt x="255182" y="69273"/>
                  <a:pt x="252598" y="70572"/>
                  <a:pt x="250014" y="71870"/>
                </a:cubicBezTo>
                <a:cubicBezTo>
                  <a:pt x="250014" y="71870"/>
                  <a:pt x="250014" y="71870"/>
                  <a:pt x="247429" y="73169"/>
                </a:cubicBezTo>
                <a:cubicBezTo>
                  <a:pt x="244845" y="74468"/>
                  <a:pt x="242261" y="73169"/>
                  <a:pt x="239677" y="70572"/>
                </a:cubicBezTo>
                <a:cubicBezTo>
                  <a:pt x="238384" y="69273"/>
                  <a:pt x="235800" y="67974"/>
                  <a:pt x="231924" y="67974"/>
                </a:cubicBezTo>
                <a:cubicBezTo>
                  <a:pt x="229339" y="67974"/>
                  <a:pt x="225463" y="69273"/>
                  <a:pt x="225463" y="71870"/>
                </a:cubicBezTo>
                <a:cubicBezTo>
                  <a:pt x="225463" y="73169"/>
                  <a:pt x="226755" y="73169"/>
                  <a:pt x="226755" y="74468"/>
                </a:cubicBezTo>
                <a:cubicBezTo>
                  <a:pt x="228047" y="74468"/>
                  <a:pt x="229339" y="75767"/>
                  <a:pt x="233216" y="75767"/>
                </a:cubicBezTo>
                <a:cubicBezTo>
                  <a:pt x="239677" y="78365"/>
                  <a:pt x="246137" y="79664"/>
                  <a:pt x="248722" y="80963"/>
                </a:cubicBezTo>
                <a:cubicBezTo>
                  <a:pt x="252598" y="82261"/>
                  <a:pt x="255182" y="84859"/>
                  <a:pt x="257767" y="87457"/>
                </a:cubicBezTo>
                <a:cubicBezTo>
                  <a:pt x="259059" y="90055"/>
                  <a:pt x="260351" y="93952"/>
                  <a:pt x="260351" y="99147"/>
                </a:cubicBezTo>
                <a:cubicBezTo>
                  <a:pt x="260351" y="104343"/>
                  <a:pt x="257767" y="109538"/>
                  <a:pt x="253890" y="113435"/>
                </a:cubicBezTo>
                <a:cubicBezTo>
                  <a:pt x="250014" y="117331"/>
                  <a:pt x="246137" y="119929"/>
                  <a:pt x="239677" y="119929"/>
                </a:cubicBezTo>
                <a:cubicBezTo>
                  <a:pt x="239677" y="119929"/>
                  <a:pt x="239677" y="119929"/>
                  <a:pt x="239677" y="131619"/>
                </a:cubicBezTo>
                <a:cubicBezTo>
                  <a:pt x="239677" y="135515"/>
                  <a:pt x="237092" y="138113"/>
                  <a:pt x="233216" y="138113"/>
                </a:cubicBezTo>
                <a:cubicBezTo>
                  <a:pt x="229339" y="138113"/>
                  <a:pt x="225463" y="135515"/>
                  <a:pt x="225463" y="131619"/>
                </a:cubicBezTo>
                <a:cubicBezTo>
                  <a:pt x="225463" y="131619"/>
                  <a:pt x="225463" y="131619"/>
                  <a:pt x="225463" y="121228"/>
                </a:cubicBezTo>
                <a:cubicBezTo>
                  <a:pt x="217710" y="119929"/>
                  <a:pt x="211249" y="116032"/>
                  <a:pt x="206080" y="109538"/>
                </a:cubicBezTo>
                <a:cubicBezTo>
                  <a:pt x="204788" y="108239"/>
                  <a:pt x="204788" y="105641"/>
                  <a:pt x="206080" y="103044"/>
                </a:cubicBezTo>
                <a:cubicBezTo>
                  <a:pt x="207372" y="100446"/>
                  <a:pt x="208665" y="99147"/>
                  <a:pt x="211249" y="99147"/>
                </a:cubicBezTo>
                <a:cubicBezTo>
                  <a:pt x="211249" y="99147"/>
                  <a:pt x="211249" y="99147"/>
                  <a:pt x="216418" y="97848"/>
                </a:cubicBezTo>
                <a:cubicBezTo>
                  <a:pt x="219002" y="97848"/>
                  <a:pt x="221586" y="99147"/>
                  <a:pt x="222878" y="100446"/>
                </a:cubicBezTo>
                <a:cubicBezTo>
                  <a:pt x="225463" y="104343"/>
                  <a:pt x="228047" y="105641"/>
                  <a:pt x="233216" y="105641"/>
                </a:cubicBezTo>
                <a:cubicBezTo>
                  <a:pt x="239677" y="105641"/>
                  <a:pt x="239677" y="101745"/>
                  <a:pt x="239677" y="101745"/>
                </a:cubicBezTo>
                <a:cubicBezTo>
                  <a:pt x="239677" y="100446"/>
                  <a:pt x="239677" y="99147"/>
                  <a:pt x="238384" y="97848"/>
                </a:cubicBezTo>
                <a:cubicBezTo>
                  <a:pt x="237092" y="97848"/>
                  <a:pt x="235800" y="96549"/>
                  <a:pt x="231924" y="96549"/>
                </a:cubicBezTo>
                <a:cubicBezTo>
                  <a:pt x="221586" y="93952"/>
                  <a:pt x="213833" y="91354"/>
                  <a:pt x="211249" y="87457"/>
                </a:cubicBezTo>
                <a:cubicBezTo>
                  <a:pt x="207372" y="83560"/>
                  <a:pt x="206080" y="79664"/>
                  <a:pt x="206080" y="74468"/>
                </a:cubicBezTo>
                <a:cubicBezTo>
                  <a:pt x="206080" y="69273"/>
                  <a:pt x="207372" y="65376"/>
                  <a:pt x="211249" y="60181"/>
                </a:cubicBezTo>
                <a:cubicBezTo>
                  <a:pt x="213833" y="56284"/>
                  <a:pt x="219002" y="53686"/>
                  <a:pt x="225463" y="53686"/>
                </a:cubicBezTo>
                <a:cubicBezTo>
                  <a:pt x="225463" y="53686"/>
                  <a:pt x="225463" y="53686"/>
                  <a:pt x="225463" y="45893"/>
                </a:cubicBezTo>
                <a:cubicBezTo>
                  <a:pt x="225463" y="41996"/>
                  <a:pt x="229339" y="38100"/>
                  <a:pt x="233216" y="38100"/>
                </a:cubicBezTo>
                <a:close/>
                <a:moveTo>
                  <a:pt x="117793" y="25400"/>
                </a:moveTo>
                <a:cubicBezTo>
                  <a:pt x="117793" y="25400"/>
                  <a:pt x="117793" y="25400"/>
                  <a:pt x="135915" y="25400"/>
                </a:cubicBezTo>
                <a:cubicBezTo>
                  <a:pt x="165687" y="25400"/>
                  <a:pt x="190281" y="50043"/>
                  <a:pt x="190281" y="79875"/>
                </a:cubicBezTo>
                <a:cubicBezTo>
                  <a:pt x="190281" y="79875"/>
                  <a:pt x="190281" y="79875"/>
                  <a:pt x="190281" y="96736"/>
                </a:cubicBezTo>
                <a:cubicBezTo>
                  <a:pt x="191575" y="99330"/>
                  <a:pt x="192870" y="103221"/>
                  <a:pt x="192870" y="107112"/>
                </a:cubicBezTo>
                <a:cubicBezTo>
                  <a:pt x="192870" y="107112"/>
                  <a:pt x="192870" y="107112"/>
                  <a:pt x="192870" y="118786"/>
                </a:cubicBezTo>
                <a:cubicBezTo>
                  <a:pt x="192870" y="123974"/>
                  <a:pt x="190281" y="127865"/>
                  <a:pt x="186397" y="131756"/>
                </a:cubicBezTo>
                <a:cubicBezTo>
                  <a:pt x="186397" y="134350"/>
                  <a:pt x="185103" y="138241"/>
                  <a:pt x="183809" y="140835"/>
                </a:cubicBezTo>
                <a:cubicBezTo>
                  <a:pt x="179925" y="148617"/>
                  <a:pt x="176042" y="156399"/>
                  <a:pt x="172159" y="162884"/>
                </a:cubicBezTo>
                <a:cubicBezTo>
                  <a:pt x="169570" y="165478"/>
                  <a:pt x="166981" y="169369"/>
                  <a:pt x="163098" y="173261"/>
                </a:cubicBezTo>
                <a:cubicBezTo>
                  <a:pt x="166981" y="175855"/>
                  <a:pt x="168275" y="177152"/>
                  <a:pt x="169570" y="181043"/>
                </a:cubicBezTo>
                <a:cubicBezTo>
                  <a:pt x="169570" y="181043"/>
                  <a:pt x="169570" y="181043"/>
                  <a:pt x="208403" y="192716"/>
                </a:cubicBezTo>
                <a:cubicBezTo>
                  <a:pt x="235586" y="200498"/>
                  <a:pt x="252413" y="314636"/>
                  <a:pt x="252413" y="319824"/>
                </a:cubicBezTo>
                <a:cubicBezTo>
                  <a:pt x="252413" y="326309"/>
                  <a:pt x="247235" y="330200"/>
                  <a:pt x="242058" y="330200"/>
                </a:cubicBezTo>
                <a:cubicBezTo>
                  <a:pt x="242058" y="330200"/>
                  <a:pt x="242058" y="330200"/>
                  <a:pt x="10355" y="330200"/>
                </a:cubicBezTo>
                <a:cubicBezTo>
                  <a:pt x="5178" y="330200"/>
                  <a:pt x="0" y="326309"/>
                  <a:pt x="0" y="319824"/>
                </a:cubicBezTo>
                <a:cubicBezTo>
                  <a:pt x="0" y="319824"/>
                  <a:pt x="1294" y="318527"/>
                  <a:pt x="1294" y="318527"/>
                </a:cubicBezTo>
                <a:cubicBezTo>
                  <a:pt x="1294" y="318527"/>
                  <a:pt x="16827" y="200498"/>
                  <a:pt x="44010" y="192716"/>
                </a:cubicBezTo>
                <a:cubicBezTo>
                  <a:pt x="44010" y="192716"/>
                  <a:pt x="44010" y="192716"/>
                  <a:pt x="82843" y="181043"/>
                </a:cubicBezTo>
                <a:cubicBezTo>
                  <a:pt x="84138" y="177152"/>
                  <a:pt x="86727" y="175855"/>
                  <a:pt x="89315" y="173261"/>
                </a:cubicBezTo>
                <a:cubicBezTo>
                  <a:pt x="85432" y="169369"/>
                  <a:pt x="82843" y="165478"/>
                  <a:pt x="81549" y="162884"/>
                </a:cubicBezTo>
                <a:cubicBezTo>
                  <a:pt x="76371" y="156399"/>
                  <a:pt x="72488" y="148617"/>
                  <a:pt x="69899" y="140835"/>
                </a:cubicBezTo>
                <a:cubicBezTo>
                  <a:pt x="68604" y="138241"/>
                  <a:pt x="67310" y="134350"/>
                  <a:pt x="66016" y="131756"/>
                </a:cubicBezTo>
                <a:cubicBezTo>
                  <a:pt x="62132" y="127865"/>
                  <a:pt x="59543" y="123974"/>
                  <a:pt x="59543" y="118786"/>
                </a:cubicBezTo>
                <a:cubicBezTo>
                  <a:pt x="59543" y="118786"/>
                  <a:pt x="59543" y="118786"/>
                  <a:pt x="59543" y="107112"/>
                </a:cubicBezTo>
                <a:cubicBezTo>
                  <a:pt x="59543" y="103221"/>
                  <a:pt x="60838" y="99330"/>
                  <a:pt x="63427" y="96736"/>
                </a:cubicBezTo>
                <a:cubicBezTo>
                  <a:pt x="63427" y="96736"/>
                  <a:pt x="63427" y="96736"/>
                  <a:pt x="63427" y="79875"/>
                </a:cubicBezTo>
                <a:cubicBezTo>
                  <a:pt x="63427" y="50043"/>
                  <a:pt x="88021" y="25400"/>
                  <a:pt x="117793" y="25400"/>
                </a:cubicBezTo>
                <a:close/>
                <a:moveTo>
                  <a:pt x="226732" y="0"/>
                </a:moveTo>
                <a:cubicBezTo>
                  <a:pt x="275846" y="0"/>
                  <a:pt x="315913" y="40232"/>
                  <a:pt x="315913" y="89549"/>
                </a:cubicBezTo>
                <a:cubicBezTo>
                  <a:pt x="315913" y="138866"/>
                  <a:pt x="275846" y="177800"/>
                  <a:pt x="226732" y="177800"/>
                </a:cubicBezTo>
                <a:cubicBezTo>
                  <a:pt x="212515" y="177800"/>
                  <a:pt x="199590" y="175205"/>
                  <a:pt x="187958" y="170013"/>
                </a:cubicBezTo>
                <a:cubicBezTo>
                  <a:pt x="191835" y="164822"/>
                  <a:pt x="194420" y="158333"/>
                  <a:pt x="197005" y="153142"/>
                </a:cubicBezTo>
                <a:cubicBezTo>
                  <a:pt x="206053" y="157035"/>
                  <a:pt x="216392" y="159631"/>
                  <a:pt x="226732" y="159631"/>
                </a:cubicBezTo>
                <a:cubicBezTo>
                  <a:pt x="265506" y="159631"/>
                  <a:pt x="296526" y="128483"/>
                  <a:pt x="296526" y="89549"/>
                </a:cubicBezTo>
                <a:cubicBezTo>
                  <a:pt x="296526" y="50614"/>
                  <a:pt x="265506" y="19467"/>
                  <a:pt x="226732" y="19467"/>
                </a:cubicBezTo>
                <a:cubicBezTo>
                  <a:pt x="211222" y="19467"/>
                  <a:pt x="197005" y="24658"/>
                  <a:pt x="185373" y="32445"/>
                </a:cubicBezTo>
                <a:cubicBezTo>
                  <a:pt x="180203" y="27254"/>
                  <a:pt x="176326" y="23360"/>
                  <a:pt x="169863" y="20765"/>
                </a:cubicBezTo>
                <a:cubicBezTo>
                  <a:pt x="185373" y="7787"/>
                  <a:pt x="204760" y="0"/>
                  <a:pt x="226732" y="0"/>
                </a:cubicBezTo>
                <a:close/>
              </a:path>
            </a:pathLst>
          </a:cu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135" b="0" i="0" u="none" strike="noStrike" kern="1200" cap="none" spc="0" normalizeH="0" baseline="0" noProof="0">
              <a:ln>
                <a:noFill/>
              </a:ln>
              <a:solidFill>
                <a:srgbClr val="F99C33"/>
              </a:solidFill>
              <a:effectLst/>
              <a:uLnTx/>
              <a:uFillTx/>
              <a:latin typeface="Arial" panose="020B0604020202020204" pitchFamily="34" charset="0"/>
              <a:ea typeface="微软雅黑" pitchFamily="34" charset="-122"/>
              <a:cs typeface="Arial" panose="020B0604020202020204" pitchFamily="34" charset="0"/>
              <a:sym typeface="Arial" panose="020B0604020202020204" pitchFamily="34" charset="0"/>
            </a:endParaRPr>
          </a:p>
        </p:txBody>
      </p:sp>
      <p:sp>
        <p:nvSpPr>
          <p:cNvPr id="88" name="椭圆 57"/>
          <p:cNvSpPr/>
          <p:nvPr/>
        </p:nvSpPr>
        <p:spPr>
          <a:xfrm flipH="1">
            <a:off x="7209668" y="3571486"/>
            <a:ext cx="323745" cy="310852"/>
          </a:xfrm>
          <a:custGeom>
            <a:avLst/>
            <a:gdLst>
              <a:gd name="connsiteX0" fmla="*/ 251409 w 333376"/>
              <a:gd name="connsiteY0" fmla="*/ 227087 h 320675"/>
              <a:gd name="connsiteX1" fmla="*/ 258050 w 333376"/>
              <a:gd name="connsiteY1" fmla="*/ 230742 h 320675"/>
              <a:gd name="connsiteX2" fmla="*/ 256754 w 333376"/>
              <a:gd name="connsiteY2" fmla="*/ 245361 h 320675"/>
              <a:gd name="connsiteX3" fmla="*/ 216581 w 333376"/>
              <a:gd name="connsiteY3" fmla="*/ 279917 h 320675"/>
              <a:gd name="connsiteX4" fmla="*/ 210101 w 333376"/>
              <a:gd name="connsiteY4" fmla="*/ 282575 h 320675"/>
              <a:gd name="connsiteX5" fmla="*/ 202326 w 333376"/>
              <a:gd name="connsiteY5" fmla="*/ 278588 h 320675"/>
              <a:gd name="connsiteX6" fmla="*/ 203622 w 333376"/>
              <a:gd name="connsiteY6" fmla="*/ 263968 h 320675"/>
              <a:gd name="connsiteX7" fmla="*/ 243795 w 333376"/>
              <a:gd name="connsiteY7" fmla="*/ 229412 h 320675"/>
              <a:gd name="connsiteX8" fmla="*/ 251409 w 333376"/>
              <a:gd name="connsiteY8" fmla="*/ 227087 h 320675"/>
              <a:gd name="connsiteX9" fmla="*/ 85142 w 333376"/>
              <a:gd name="connsiteY9" fmla="*/ 227087 h 320675"/>
              <a:gd name="connsiteX10" fmla="*/ 92756 w 333376"/>
              <a:gd name="connsiteY10" fmla="*/ 229412 h 320675"/>
              <a:gd name="connsiteX11" fmla="*/ 132929 w 333376"/>
              <a:gd name="connsiteY11" fmla="*/ 263968 h 320675"/>
              <a:gd name="connsiteX12" fmla="*/ 134225 w 333376"/>
              <a:gd name="connsiteY12" fmla="*/ 278588 h 320675"/>
              <a:gd name="connsiteX13" fmla="*/ 126450 w 333376"/>
              <a:gd name="connsiteY13" fmla="*/ 282575 h 320675"/>
              <a:gd name="connsiteX14" fmla="*/ 119970 w 333376"/>
              <a:gd name="connsiteY14" fmla="*/ 279917 h 320675"/>
              <a:gd name="connsiteX15" fmla="*/ 79797 w 333376"/>
              <a:gd name="connsiteY15" fmla="*/ 245361 h 320675"/>
              <a:gd name="connsiteX16" fmla="*/ 78501 w 333376"/>
              <a:gd name="connsiteY16" fmla="*/ 230742 h 320675"/>
              <a:gd name="connsiteX17" fmla="*/ 85142 w 333376"/>
              <a:gd name="connsiteY17" fmla="*/ 227087 h 320675"/>
              <a:gd name="connsiteX18" fmla="*/ 188006 w 333376"/>
              <a:gd name="connsiteY18" fmla="*/ 147637 h 320675"/>
              <a:gd name="connsiteX19" fmla="*/ 214313 w 333376"/>
              <a:gd name="connsiteY19" fmla="*/ 223669 h 320675"/>
              <a:gd name="connsiteX20" fmla="*/ 205106 w 333376"/>
              <a:gd name="connsiteY20" fmla="*/ 232845 h 320675"/>
              <a:gd name="connsiteX21" fmla="*/ 195898 w 333376"/>
              <a:gd name="connsiteY21" fmla="*/ 223669 h 320675"/>
              <a:gd name="connsiteX22" fmla="*/ 191952 w 333376"/>
              <a:gd name="connsiteY22" fmla="*/ 189586 h 320675"/>
              <a:gd name="connsiteX23" fmla="*/ 191952 w 333376"/>
              <a:gd name="connsiteY23" fmla="*/ 221047 h 320675"/>
              <a:gd name="connsiteX24" fmla="*/ 188006 w 333376"/>
              <a:gd name="connsiteY24" fmla="*/ 232845 h 320675"/>
              <a:gd name="connsiteX25" fmla="*/ 188006 w 333376"/>
              <a:gd name="connsiteY25" fmla="*/ 311499 h 320675"/>
              <a:gd name="connsiteX26" fmla="*/ 178798 w 333376"/>
              <a:gd name="connsiteY26" fmla="*/ 320675 h 320675"/>
              <a:gd name="connsiteX27" fmla="*/ 169591 w 333376"/>
              <a:gd name="connsiteY27" fmla="*/ 311499 h 320675"/>
              <a:gd name="connsiteX28" fmla="*/ 168275 w 333376"/>
              <a:gd name="connsiteY28" fmla="*/ 311499 h 320675"/>
              <a:gd name="connsiteX29" fmla="*/ 159068 w 333376"/>
              <a:gd name="connsiteY29" fmla="*/ 320675 h 320675"/>
              <a:gd name="connsiteX30" fmla="*/ 148545 w 333376"/>
              <a:gd name="connsiteY30" fmla="*/ 311499 h 320675"/>
              <a:gd name="connsiteX31" fmla="*/ 148545 w 333376"/>
              <a:gd name="connsiteY31" fmla="*/ 234156 h 320675"/>
              <a:gd name="connsiteX32" fmla="*/ 145914 w 333376"/>
              <a:gd name="connsiteY32" fmla="*/ 222358 h 320675"/>
              <a:gd name="connsiteX33" fmla="*/ 145914 w 333376"/>
              <a:gd name="connsiteY33" fmla="*/ 192208 h 320675"/>
              <a:gd name="connsiteX34" fmla="*/ 141968 w 333376"/>
              <a:gd name="connsiteY34" fmla="*/ 224980 h 320675"/>
              <a:gd name="connsiteX35" fmla="*/ 132761 w 333376"/>
              <a:gd name="connsiteY35" fmla="*/ 235467 h 320675"/>
              <a:gd name="connsiteX36" fmla="*/ 123553 w 333376"/>
              <a:gd name="connsiteY36" fmla="*/ 224980 h 320675"/>
              <a:gd name="connsiteX37" fmla="*/ 149860 w 333376"/>
              <a:gd name="connsiteY37" fmla="*/ 150259 h 320675"/>
              <a:gd name="connsiteX38" fmla="*/ 168275 w 333376"/>
              <a:gd name="connsiteY38" fmla="*/ 175166 h 320675"/>
              <a:gd name="connsiteX39" fmla="*/ 188006 w 333376"/>
              <a:gd name="connsiteY39" fmla="*/ 147637 h 320675"/>
              <a:gd name="connsiteX40" fmla="*/ 168414 w 333376"/>
              <a:gd name="connsiteY40" fmla="*/ 138112 h 320675"/>
              <a:gd name="connsiteX41" fmla="*/ 174971 w 333376"/>
              <a:gd name="connsiteY41" fmla="*/ 141922 h 320675"/>
              <a:gd name="connsiteX42" fmla="*/ 180217 w 333376"/>
              <a:gd name="connsiteY42" fmla="*/ 139382 h 320675"/>
              <a:gd name="connsiteX43" fmla="*/ 182840 w 333376"/>
              <a:gd name="connsiteY43" fmla="*/ 139382 h 320675"/>
              <a:gd name="connsiteX44" fmla="*/ 184151 w 333376"/>
              <a:gd name="connsiteY44" fmla="*/ 141922 h 320675"/>
              <a:gd name="connsiteX45" fmla="*/ 184151 w 333376"/>
              <a:gd name="connsiteY45" fmla="*/ 148272 h 320675"/>
              <a:gd name="connsiteX46" fmla="*/ 182840 w 333376"/>
              <a:gd name="connsiteY46" fmla="*/ 150812 h 320675"/>
              <a:gd name="connsiteX47" fmla="*/ 180217 w 333376"/>
              <a:gd name="connsiteY47" fmla="*/ 150812 h 320675"/>
              <a:gd name="connsiteX48" fmla="*/ 173659 w 333376"/>
              <a:gd name="connsiteY48" fmla="*/ 149542 h 320675"/>
              <a:gd name="connsiteX49" fmla="*/ 169725 w 333376"/>
              <a:gd name="connsiteY49" fmla="*/ 150812 h 320675"/>
              <a:gd name="connsiteX50" fmla="*/ 164479 w 333376"/>
              <a:gd name="connsiteY50" fmla="*/ 149542 h 320675"/>
              <a:gd name="connsiteX51" fmla="*/ 157922 w 333376"/>
              <a:gd name="connsiteY51" fmla="*/ 150812 h 320675"/>
              <a:gd name="connsiteX52" fmla="*/ 155299 w 333376"/>
              <a:gd name="connsiteY52" fmla="*/ 150812 h 320675"/>
              <a:gd name="connsiteX53" fmla="*/ 153988 w 333376"/>
              <a:gd name="connsiteY53" fmla="*/ 148272 h 320675"/>
              <a:gd name="connsiteX54" fmla="*/ 153988 w 333376"/>
              <a:gd name="connsiteY54" fmla="*/ 141922 h 320675"/>
              <a:gd name="connsiteX55" fmla="*/ 155299 w 333376"/>
              <a:gd name="connsiteY55" fmla="*/ 139382 h 320675"/>
              <a:gd name="connsiteX56" fmla="*/ 157922 w 333376"/>
              <a:gd name="connsiteY56" fmla="*/ 139382 h 320675"/>
              <a:gd name="connsiteX57" fmla="*/ 163168 w 333376"/>
              <a:gd name="connsiteY57" fmla="*/ 141922 h 320675"/>
              <a:gd name="connsiteX58" fmla="*/ 168414 w 333376"/>
              <a:gd name="connsiteY58" fmla="*/ 138112 h 320675"/>
              <a:gd name="connsiteX59" fmla="*/ 307312 w 333376"/>
              <a:gd name="connsiteY59" fmla="*/ 88900 h 320675"/>
              <a:gd name="connsiteX60" fmla="*/ 333376 w 333376"/>
              <a:gd name="connsiteY60" fmla="*/ 161661 h 320675"/>
              <a:gd name="connsiteX61" fmla="*/ 324254 w 333376"/>
              <a:gd name="connsiteY61" fmla="*/ 170921 h 320675"/>
              <a:gd name="connsiteX62" fmla="*/ 315132 w 333376"/>
              <a:gd name="connsiteY62" fmla="*/ 161661 h 320675"/>
              <a:gd name="connsiteX63" fmla="*/ 311222 w 333376"/>
              <a:gd name="connsiteY63" fmla="*/ 129911 h 320675"/>
              <a:gd name="connsiteX64" fmla="*/ 311222 w 333376"/>
              <a:gd name="connsiteY64" fmla="*/ 159015 h 320675"/>
              <a:gd name="connsiteX65" fmla="*/ 308616 w 333376"/>
              <a:gd name="connsiteY65" fmla="*/ 170921 h 320675"/>
              <a:gd name="connsiteX66" fmla="*/ 308616 w 333376"/>
              <a:gd name="connsiteY66" fmla="*/ 246328 h 320675"/>
              <a:gd name="connsiteX67" fmla="*/ 299493 w 333376"/>
              <a:gd name="connsiteY67" fmla="*/ 255588 h 320675"/>
              <a:gd name="connsiteX68" fmla="*/ 290371 w 333376"/>
              <a:gd name="connsiteY68" fmla="*/ 246328 h 320675"/>
              <a:gd name="connsiteX69" fmla="*/ 289068 w 333376"/>
              <a:gd name="connsiteY69" fmla="*/ 246328 h 320675"/>
              <a:gd name="connsiteX70" fmla="*/ 279946 w 333376"/>
              <a:gd name="connsiteY70" fmla="*/ 255588 h 320675"/>
              <a:gd name="connsiteX71" fmla="*/ 270823 w 333376"/>
              <a:gd name="connsiteY71" fmla="*/ 246328 h 320675"/>
              <a:gd name="connsiteX72" fmla="*/ 270823 w 333376"/>
              <a:gd name="connsiteY72" fmla="*/ 172244 h 320675"/>
              <a:gd name="connsiteX73" fmla="*/ 268217 w 333376"/>
              <a:gd name="connsiteY73" fmla="*/ 160338 h 320675"/>
              <a:gd name="connsiteX74" fmla="*/ 268217 w 333376"/>
              <a:gd name="connsiteY74" fmla="*/ 131234 h 320675"/>
              <a:gd name="connsiteX75" fmla="*/ 264308 w 333376"/>
              <a:gd name="connsiteY75" fmla="*/ 164307 h 320675"/>
              <a:gd name="connsiteX76" fmla="*/ 255185 w 333376"/>
              <a:gd name="connsiteY76" fmla="*/ 172244 h 320675"/>
              <a:gd name="connsiteX77" fmla="*/ 246063 w 333376"/>
              <a:gd name="connsiteY77" fmla="*/ 164307 h 320675"/>
              <a:gd name="connsiteX78" fmla="*/ 272127 w 333376"/>
              <a:gd name="connsiteY78" fmla="*/ 91546 h 320675"/>
              <a:gd name="connsiteX79" fmla="*/ 289068 w 333376"/>
              <a:gd name="connsiteY79" fmla="*/ 115359 h 320675"/>
              <a:gd name="connsiteX80" fmla="*/ 307312 w 333376"/>
              <a:gd name="connsiteY80" fmla="*/ 88900 h 320675"/>
              <a:gd name="connsiteX81" fmla="*/ 168276 w 333376"/>
              <a:gd name="connsiteY81" fmla="*/ 88900 h 320675"/>
              <a:gd name="connsiteX82" fmla="*/ 192089 w 333376"/>
              <a:gd name="connsiteY82" fmla="*/ 112713 h 320675"/>
              <a:gd name="connsiteX83" fmla="*/ 168276 w 333376"/>
              <a:gd name="connsiteY83" fmla="*/ 136526 h 320675"/>
              <a:gd name="connsiteX84" fmla="*/ 144463 w 333376"/>
              <a:gd name="connsiteY84" fmla="*/ 112713 h 320675"/>
              <a:gd name="connsiteX85" fmla="*/ 168276 w 333376"/>
              <a:gd name="connsiteY85" fmla="*/ 88900 h 320675"/>
              <a:gd name="connsiteX86" fmla="*/ 62177 w 333376"/>
              <a:gd name="connsiteY86" fmla="*/ 88900 h 320675"/>
              <a:gd name="connsiteX87" fmla="*/ 87313 w 333376"/>
              <a:gd name="connsiteY87" fmla="*/ 161661 h 320675"/>
              <a:gd name="connsiteX88" fmla="*/ 78052 w 333376"/>
              <a:gd name="connsiteY88" fmla="*/ 170921 h 320675"/>
              <a:gd name="connsiteX89" fmla="*/ 70115 w 333376"/>
              <a:gd name="connsiteY89" fmla="*/ 161661 h 320675"/>
              <a:gd name="connsiteX90" fmla="*/ 66146 w 333376"/>
              <a:gd name="connsiteY90" fmla="*/ 129911 h 320675"/>
              <a:gd name="connsiteX91" fmla="*/ 66146 w 333376"/>
              <a:gd name="connsiteY91" fmla="*/ 159015 h 320675"/>
              <a:gd name="connsiteX92" fmla="*/ 63500 w 333376"/>
              <a:gd name="connsiteY92" fmla="*/ 170921 h 320675"/>
              <a:gd name="connsiteX93" fmla="*/ 63500 w 333376"/>
              <a:gd name="connsiteY93" fmla="*/ 246328 h 320675"/>
              <a:gd name="connsiteX94" fmla="*/ 54240 w 333376"/>
              <a:gd name="connsiteY94" fmla="*/ 255588 h 320675"/>
              <a:gd name="connsiteX95" fmla="*/ 44979 w 333376"/>
              <a:gd name="connsiteY95" fmla="*/ 246328 h 320675"/>
              <a:gd name="connsiteX96" fmla="*/ 43656 w 333376"/>
              <a:gd name="connsiteY96" fmla="*/ 246328 h 320675"/>
              <a:gd name="connsiteX97" fmla="*/ 34396 w 333376"/>
              <a:gd name="connsiteY97" fmla="*/ 255588 h 320675"/>
              <a:gd name="connsiteX98" fmla="*/ 25135 w 333376"/>
              <a:gd name="connsiteY98" fmla="*/ 246328 h 320675"/>
              <a:gd name="connsiteX99" fmla="*/ 25135 w 333376"/>
              <a:gd name="connsiteY99" fmla="*/ 172244 h 320675"/>
              <a:gd name="connsiteX100" fmla="*/ 21167 w 333376"/>
              <a:gd name="connsiteY100" fmla="*/ 160338 h 320675"/>
              <a:gd name="connsiteX101" fmla="*/ 21167 w 333376"/>
              <a:gd name="connsiteY101" fmla="*/ 131234 h 320675"/>
              <a:gd name="connsiteX102" fmla="*/ 18521 w 333376"/>
              <a:gd name="connsiteY102" fmla="*/ 164307 h 320675"/>
              <a:gd name="connsiteX103" fmla="*/ 9260 w 333376"/>
              <a:gd name="connsiteY103" fmla="*/ 172244 h 320675"/>
              <a:gd name="connsiteX104" fmla="*/ 0 w 333376"/>
              <a:gd name="connsiteY104" fmla="*/ 164307 h 320675"/>
              <a:gd name="connsiteX105" fmla="*/ 25135 w 333376"/>
              <a:gd name="connsiteY105" fmla="*/ 91546 h 320675"/>
              <a:gd name="connsiteX106" fmla="*/ 43656 w 333376"/>
              <a:gd name="connsiteY106" fmla="*/ 115359 h 320675"/>
              <a:gd name="connsiteX107" fmla="*/ 62177 w 333376"/>
              <a:gd name="connsiteY107" fmla="*/ 88900 h 320675"/>
              <a:gd name="connsiteX108" fmla="*/ 290362 w 333376"/>
              <a:gd name="connsiteY108" fmla="*/ 80962 h 320675"/>
              <a:gd name="connsiteX109" fmla="*/ 295502 w 333376"/>
              <a:gd name="connsiteY109" fmla="*/ 83784 h 320675"/>
              <a:gd name="connsiteX110" fmla="*/ 300643 w 333376"/>
              <a:gd name="connsiteY110" fmla="*/ 82373 h 320675"/>
              <a:gd name="connsiteX111" fmla="*/ 303213 w 333376"/>
              <a:gd name="connsiteY111" fmla="*/ 82373 h 320675"/>
              <a:gd name="connsiteX112" fmla="*/ 303213 w 333376"/>
              <a:gd name="connsiteY112" fmla="*/ 83784 h 320675"/>
              <a:gd name="connsiteX113" fmla="*/ 303213 w 333376"/>
              <a:gd name="connsiteY113" fmla="*/ 90840 h 320675"/>
              <a:gd name="connsiteX114" fmla="*/ 303213 w 333376"/>
              <a:gd name="connsiteY114" fmla="*/ 93662 h 320675"/>
              <a:gd name="connsiteX115" fmla="*/ 300643 w 333376"/>
              <a:gd name="connsiteY115" fmla="*/ 93662 h 320675"/>
              <a:gd name="connsiteX116" fmla="*/ 294217 w 333376"/>
              <a:gd name="connsiteY116" fmla="*/ 92251 h 320675"/>
              <a:gd name="connsiteX117" fmla="*/ 290362 w 333376"/>
              <a:gd name="connsiteY117" fmla="*/ 93662 h 320675"/>
              <a:gd name="connsiteX118" fmla="*/ 285221 w 333376"/>
              <a:gd name="connsiteY118" fmla="*/ 92251 h 320675"/>
              <a:gd name="connsiteX119" fmla="*/ 278795 w 333376"/>
              <a:gd name="connsiteY119" fmla="*/ 93662 h 320675"/>
              <a:gd name="connsiteX120" fmla="*/ 277510 w 333376"/>
              <a:gd name="connsiteY120" fmla="*/ 93662 h 320675"/>
              <a:gd name="connsiteX121" fmla="*/ 276225 w 333376"/>
              <a:gd name="connsiteY121" fmla="*/ 90840 h 320675"/>
              <a:gd name="connsiteX122" fmla="*/ 276225 w 333376"/>
              <a:gd name="connsiteY122" fmla="*/ 83784 h 320675"/>
              <a:gd name="connsiteX123" fmla="*/ 277510 w 333376"/>
              <a:gd name="connsiteY123" fmla="*/ 82373 h 320675"/>
              <a:gd name="connsiteX124" fmla="*/ 278795 w 333376"/>
              <a:gd name="connsiteY124" fmla="*/ 82373 h 320675"/>
              <a:gd name="connsiteX125" fmla="*/ 283936 w 333376"/>
              <a:gd name="connsiteY125" fmla="*/ 83784 h 320675"/>
              <a:gd name="connsiteX126" fmla="*/ 290362 w 333376"/>
              <a:gd name="connsiteY126" fmla="*/ 80962 h 320675"/>
              <a:gd name="connsiteX127" fmla="*/ 43656 w 333376"/>
              <a:gd name="connsiteY127" fmla="*/ 80962 h 320675"/>
              <a:gd name="connsiteX128" fmla="*/ 49141 w 333376"/>
              <a:gd name="connsiteY128" fmla="*/ 83820 h 320675"/>
              <a:gd name="connsiteX129" fmla="*/ 54625 w 333376"/>
              <a:gd name="connsiteY129" fmla="*/ 82391 h 320675"/>
              <a:gd name="connsiteX130" fmla="*/ 57367 w 333376"/>
              <a:gd name="connsiteY130" fmla="*/ 82391 h 320675"/>
              <a:gd name="connsiteX131" fmla="*/ 58738 w 333376"/>
              <a:gd name="connsiteY131" fmla="*/ 83820 h 320675"/>
              <a:gd name="connsiteX132" fmla="*/ 58738 w 333376"/>
              <a:gd name="connsiteY132" fmla="*/ 90964 h 320675"/>
              <a:gd name="connsiteX133" fmla="*/ 57367 w 333376"/>
              <a:gd name="connsiteY133" fmla="*/ 93821 h 320675"/>
              <a:gd name="connsiteX134" fmla="*/ 55996 w 333376"/>
              <a:gd name="connsiteY134" fmla="*/ 93821 h 320675"/>
              <a:gd name="connsiteX135" fmla="*/ 49141 w 333376"/>
              <a:gd name="connsiteY135" fmla="*/ 92393 h 320675"/>
              <a:gd name="connsiteX136" fmla="*/ 43656 w 333376"/>
              <a:gd name="connsiteY136" fmla="*/ 95250 h 320675"/>
              <a:gd name="connsiteX137" fmla="*/ 39543 w 333376"/>
              <a:gd name="connsiteY137" fmla="*/ 92393 h 320675"/>
              <a:gd name="connsiteX138" fmla="*/ 32688 w 333376"/>
              <a:gd name="connsiteY138" fmla="*/ 93821 h 320675"/>
              <a:gd name="connsiteX139" fmla="*/ 29946 w 333376"/>
              <a:gd name="connsiteY139" fmla="*/ 93821 h 320675"/>
              <a:gd name="connsiteX140" fmla="*/ 28575 w 333376"/>
              <a:gd name="connsiteY140" fmla="*/ 90964 h 320675"/>
              <a:gd name="connsiteX141" fmla="*/ 28575 w 333376"/>
              <a:gd name="connsiteY141" fmla="*/ 83820 h 320675"/>
              <a:gd name="connsiteX142" fmla="*/ 29946 w 333376"/>
              <a:gd name="connsiteY142" fmla="*/ 82391 h 320675"/>
              <a:gd name="connsiteX143" fmla="*/ 32688 w 333376"/>
              <a:gd name="connsiteY143" fmla="*/ 82391 h 320675"/>
              <a:gd name="connsiteX144" fmla="*/ 38172 w 333376"/>
              <a:gd name="connsiteY144" fmla="*/ 83820 h 320675"/>
              <a:gd name="connsiteX145" fmla="*/ 43656 w 333376"/>
              <a:gd name="connsiteY145" fmla="*/ 80962 h 320675"/>
              <a:gd name="connsiteX146" fmla="*/ 288925 w 333376"/>
              <a:gd name="connsiteY146" fmla="*/ 34925 h 320675"/>
              <a:gd name="connsiteX147" fmla="*/ 311150 w 333376"/>
              <a:gd name="connsiteY147" fmla="*/ 57150 h 320675"/>
              <a:gd name="connsiteX148" fmla="*/ 288925 w 333376"/>
              <a:gd name="connsiteY148" fmla="*/ 79375 h 320675"/>
              <a:gd name="connsiteX149" fmla="*/ 266700 w 333376"/>
              <a:gd name="connsiteY149" fmla="*/ 57150 h 320675"/>
              <a:gd name="connsiteX150" fmla="*/ 288925 w 333376"/>
              <a:gd name="connsiteY150" fmla="*/ 34925 h 320675"/>
              <a:gd name="connsiteX151" fmla="*/ 44450 w 333376"/>
              <a:gd name="connsiteY151" fmla="*/ 34925 h 320675"/>
              <a:gd name="connsiteX152" fmla="*/ 66675 w 333376"/>
              <a:gd name="connsiteY152" fmla="*/ 57150 h 320675"/>
              <a:gd name="connsiteX153" fmla="*/ 44450 w 333376"/>
              <a:gd name="connsiteY153" fmla="*/ 79375 h 320675"/>
              <a:gd name="connsiteX154" fmla="*/ 22225 w 333376"/>
              <a:gd name="connsiteY154" fmla="*/ 57150 h 320675"/>
              <a:gd name="connsiteX155" fmla="*/ 44450 w 333376"/>
              <a:gd name="connsiteY155" fmla="*/ 34925 h 320675"/>
              <a:gd name="connsiteX156" fmla="*/ 177842 w 333376"/>
              <a:gd name="connsiteY156" fmla="*/ 30162 h 320675"/>
              <a:gd name="connsiteX157" fmla="*/ 192088 w 333376"/>
              <a:gd name="connsiteY157" fmla="*/ 72289 h 320675"/>
              <a:gd name="connsiteX158" fmla="*/ 186908 w 333376"/>
              <a:gd name="connsiteY158" fmla="*/ 77555 h 320675"/>
              <a:gd name="connsiteX159" fmla="*/ 181727 w 333376"/>
              <a:gd name="connsiteY159" fmla="*/ 72289 h 320675"/>
              <a:gd name="connsiteX160" fmla="*/ 180432 w 333376"/>
              <a:gd name="connsiteY160" fmla="*/ 53859 h 320675"/>
              <a:gd name="connsiteX161" fmla="*/ 180432 w 333376"/>
              <a:gd name="connsiteY161" fmla="*/ 70973 h 320675"/>
              <a:gd name="connsiteX162" fmla="*/ 179137 w 333376"/>
              <a:gd name="connsiteY162" fmla="*/ 77555 h 320675"/>
              <a:gd name="connsiteX163" fmla="*/ 179137 w 333376"/>
              <a:gd name="connsiteY163" fmla="*/ 82821 h 320675"/>
              <a:gd name="connsiteX164" fmla="*/ 157121 w 333376"/>
              <a:gd name="connsiteY164" fmla="*/ 84137 h 320675"/>
              <a:gd name="connsiteX165" fmla="*/ 157121 w 333376"/>
              <a:gd name="connsiteY165" fmla="*/ 78871 h 320675"/>
              <a:gd name="connsiteX166" fmla="*/ 155826 w 333376"/>
              <a:gd name="connsiteY166" fmla="*/ 72289 h 320675"/>
              <a:gd name="connsiteX167" fmla="*/ 155826 w 333376"/>
              <a:gd name="connsiteY167" fmla="*/ 55175 h 320675"/>
              <a:gd name="connsiteX168" fmla="*/ 153236 w 333376"/>
              <a:gd name="connsiteY168" fmla="*/ 73606 h 320675"/>
              <a:gd name="connsiteX169" fmla="*/ 148055 w 333376"/>
              <a:gd name="connsiteY169" fmla="*/ 78871 h 320675"/>
              <a:gd name="connsiteX170" fmla="*/ 142875 w 333376"/>
              <a:gd name="connsiteY170" fmla="*/ 73606 h 320675"/>
              <a:gd name="connsiteX171" fmla="*/ 157121 w 333376"/>
              <a:gd name="connsiteY171" fmla="*/ 31479 h 320675"/>
              <a:gd name="connsiteX172" fmla="*/ 167481 w 333376"/>
              <a:gd name="connsiteY172" fmla="*/ 45960 h 320675"/>
              <a:gd name="connsiteX173" fmla="*/ 168777 w 333376"/>
              <a:gd name="connsiteY173" fmla="*/ 43985 h 320675"/>
              <a:gd name="connsiteX174" fmla="*/ 175759 w 333376"/>
              <a:gd name="connsiteY174" fmla="*/ 33338 h 320675"/>
              <a:gd name="connsiteX175" fmla="*/ 176458 w 333376"/>
              <a:gd name="connsiteY175" fmla="*/ 33338 h 320675"/>
              <a:gd name="connsiteX176" fmla="*/ 177801 w 333376"/>
              <a:gd name="connsiteY176" fmla="*/ 31751 h 320675"/>
              <a:gd name="connsiteX177" fmla="*/ 177801 w 333376"/>
              <a:gd name="connsiteY177" fmla="*/ 30225 h 320675"/>
              <a:gd name="connsiteX178" fmla="*/ 208481 w 333376"/>
              <a:gd name="connsiteY178" fmla="*/ 25427 h 320675"/>
              <a:gd name="connsiteX179" fmla="*/ 216581 w 333376"/>
              <a:gd name="connsiteY179" fmla="*/ 27689 h 320675"/>
              <a:gd name="connsiteX180" fmla="*/ 256754 w 333376"/>
              <a:gd name="connsiteY180" fmla="*/ 61285 h 320675"/>
              <a:gd name="connsiteX181" fmla="*/ 258050 w 333376"/>
              <a:gd name="connsiteY181" fmla="*/ 75499 h 320675"/>
              <a:gd name="connsiteX182" fmla="*/ 250275 w 333376"/>
              <a:gd name="connsiteY182" fmla="*/ 79375 h 320675"/>
              <a:gd name="connsiteX183" fmla="*/ 243795 w 333376"/>
              <a:gd name="connsiteY183" fmla="*/ 76791 h 320675"/>
              <a:gd name="connsiteX184" fmla="*/ 203622 w 333376"/>
              <a:gd name="connsiteY184" fmla="*/ 43195 h 320675"/>
              <a:gd name="connsiteX185" fmla="*/ 202326 w 333376"/>
              <a:gd name="connsiteY185" fmla="*/ 28981 h 320675"/>
              <a:gd name="connsiteX186" fmla="*/ 208481 w 333376"/>
              <a:gd name="connsiteY186" fmla="*/ 25427 h 320675"/>
              <a:gd name="connsiteX187" fmla="*/ 127584 w 333376"/>
              <a:gd name="connsiteY187" fmla="*/ 25427 h 320675"/>
              <a:gd name="connsiteX188" fmla="*/ 134225 w 333376"/>
              <a:gd name="connsiteY188" fmla="*/ 28981 h 320675"/>
              <a:gd name="connsiteX189" fmla="*/ 132929 w 333376"/>
              <a:gd name="connsiteY189" fmla="*/ 43195 h 320675"/>
              <a:gd name="connsiteX190" fmla="*/ 92756 w 333376"/>
              <a:gd name="connsiteY190" fmla="*/ 76791 h 320675"/>
              <a:gd name="connsiteX191" fmla="*/ 86276 w 333376"/>
              <a:gd name="connsiteY191" fmla="*/ 79375 h 320675"/>
              <a:gd name="connsiteX192" fmla="*/ 78501 w 333376"/>
              <a:gd name="connsiteY192" fmla="*/ 75499 h 320675"/>
              <a:gd name="connsiteX193" fmla="*/ 79797 w 333376"/>
              <a:gd name="connsiteY193" fmla="*/ 61285 h 320675"/>
              <a:gd name="connsiteX194" fmla="*/ 119970 w 333376"/>
              <a:gd name="connsiteY194" fmla="*/ 27689 h 320675"/>
              <a:gd name="connsiteX195" fmla="*/ 127584 w 333376"/>
              <a:gd name="connsiteY195" fmla="*/ 25427 h 320675"/>
              <a:gd name="connsiteX196" fmla="*/ 161681 w 333376"/>
              <a:gd name="connsiteY196" fmla="*/ 25400 h 320675"/>
              <a:gd name="connsiteX197" fmla="*/ 163025 w 333376"/>
              <a:gd name="connsiteY197" fmla="*/ 25400 h 320675"/>
              <a:gd name="connsiteX198" fmla="*/ 165711 w 333376"/>
              <a:gd name="connsiteY198" fmla="*/ 26988 h 320675"/>
              <a:gd name="connsiteX199" fmla="*/ 168398 w 333376"/>
              <a:gd name="connsiteY199" fmla="*/ 25400 h 320675"/>
              <a:gd name="connsiteX200" fmla="*/ 172428 w 333376"/>
              <a:gd name="connsiteY200" fmla="*/ 26988 h 320675"/>
              <a:gd name="connsiteX201" fmla="*/ 175114 w 333376"/>
              <a:gd name="connsiteY201" fmla="*/ 25400 h 320675"/>
              <a:gd name="connsiteX202" fmla="*/ 176458 w 333376"/>
              <a:gd name="connsiteY202" fmla="*/ 25400 h 320675"/>
              <a:gd name="connsiteX203" fmla="*/ 177801 w 333376"/>
              <a:gd name="connsiteY203" fmla="*/ 26988 h 320675"/>
              <a:gd name="connsiteX204" fmla="*/ 177801 w 333376"/>
              <a:gd name="connsiteY204" fmla="*/ 30225 h 320675"/>
              <a:gd name="connsiteX205" fmla="*/ 175759 w 333376"/>
              <a:gd name="connsiteY205" fmla="*/ 33338 h 320675"/>
              <a:gd name="connsiteX206" fmla="*/ 175114 w 333376"/>
              <a:gd name="connsiteY206" fmla="*/ 33338 h 320675"/>
              <a:gd name="connsiteX207" fmla="*/ 171084 w 333376"/>
              <a:gd name="connsiteY207" fmla="*/ 31751 h 320675"/>
              <a:gd name="connsiteX208" fmla="*/ 168398 w 333376"/>
              <a:gd name="connsiteY208" fmla="*/ 33338 h 320675"/>
              <a:gd name="connsiteX209" fmla="*/ 165711 w 333376"/>
              <a:gd name="connsiteY209" fmla="*/ 31751 h 320675"/>
              <a:gd name="connsiteX210" fmla="*/ 163025 w 333376"/>
              <a:gd name="connsiteY210" fmla="*/ 33338 h 320675"/>
              <a:gd name="connsiteX211" fmla="*/ 161681 w 333376"/>
              <a:gd name="connsiteY211" fmla="*/ 33338 h 320675"/>
              <a:gd name="connsiteX212" fmla="*/ 160338 w 333376"/>
              <a:gd name="connsiteY212" fmla="*/ 31751 h 320675"/>
              <a:gd name="connsiteX213" fmla="*/ 160338 w 333376"/>
              <a:gd name="connsiteY213" fmla="*/ 26988 h 320675"/>
              <a:gd name="connsiteX214" fmla="*/ 161681 w 333376"/>
              <a:gd name="connsiteY214" fmla="*/ 25400 h 320675"/>
              <a:gd name="connsiteX215" fmla="*/ 167482 w 333376"/>
              <a:gd name="connsiteY215" fmla="*/ 0 h 320675"/>
              <a:gd name="connsiteX216" fmla="*/ 180976 w 333376"/>
              <a:gd name="connsiteY216" fmla="*/ 12700 h 320675"/>
              <a:gd name="connsiteX217" fmla="*/ 167482 w 333376"/>
              <a:gd name="connsiteY217" fmla="*/ 25400 h 320675"/>
              <a:gd name="connsiteX218" fmla="*/ 153988 w 333376"/>
              <a:gd name="connsiteY218" fmla="*/ 12700 h 320675"/>
              <a:gd name="connsiteX219" fmla="*/ 167482 w 333376"/>
              <a:gd name="connsiteY219" fmla="*/ 0 h 32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333376" h="320675">
                <a:moveTo>
                  <a:pt x="251409" y="227087"/>
                </a:moveTo>
                <a:cubicBezTo>
                  <a:pt x="253839" y="227419"/>
                  <a:pt x="256106" y="228748"/>
                  <a:pt x="258050" y="230742"/>
                </a:cubicBezTo>
                <a:cubicBezTo>
                  <a:pt x="261938" y="234729"/>
                  <a:pt x="260642" y="241374"/>
                  <a:pt x="256754" y="245361"/>
                </a:cubicBezTo>
                <a:cubicBezTo>
                  <a:pt x="256754" y="245361"/>
                  <a:pt x="256754" y="245361"/>
                  <a:pt x="216581" y="279917"/>
                </a:cubicBezTo>
                <a:cubicBezTo>
                  <a:pt x="213989" y="281246"/>
                  <a:pt x="211397" y="282575"/>
                  <a:pt x="210101" y="282575"/>
                </a:cubicBezTo>
                <a:cubicBezTo>
                  <a:pt x="206214" y="282575"/>
                  <a:pt x="203622" y="281246"/>
                  <a:pt x="202326" y="278588"/>
                </a:cubicBezTo>
                <a:cubicBezTo>
                  <a:pt x="198438" y="274601"/>
                  <a:pt x="198438" y="267955"/>
                  <a:pt x="203622" y="263968"/>
                </a:cubicBezTo>
                <a:cubicBezTo>
                  <a:pt x="203622" y="263968"/>
                  <a:pt x="203622" y="263968"/>
                  <a:pt x="243795" y="229412"/>
                </a:cubicBezTo>
                <a:cubicBezTo>
                  <a:pt x="246387" y="227419"/>
                  <a:pt x="248979" y="226754"/>
                  <a:pt x="251409" y="227087"/>
                </a:cubicBezTo>
                <a:close/>
                <a:moveTo>
                  <a:pt x="85142" y="227087"/>
                </a:moveTo>
                <a:cubicBezTo>
                  <a:pt x="87572" y="226754"/>
                  <a:pt x="90164" y="227419"/>
                  <a:pt x="92756" y="229412"/>
                </a:cubicBezTo>
                <a:cubicBezTo>
                  <a:pt x="92756" y="229412"/>
                  <a:pt x="92756" y="229412"/>
                  <a:pt x="132929" y="263968"/>
                </a:cubicBezTo>
                <a:cubicBezTo>
                  <a:pt x="136817" y="267955"/>
                  <a:pt x="138113" y="274601"/>
                  <a:pt x="134225" y="278588"/>
                </a:cubicBezTo>
                <a:cubicBezTo>
                  <a:pt x="132929" y="281246"/>
                  <a:pt x="129042" y="282575"/>
                  <a:pt x="126450" y="282575"/>
                </a:cubicBezTo>
                <a:cubicBezTo>
                  <a:pt x="125154" y="282575"/>
                  <a:pt x="122562" y="281246"/>
                  <a:pt x="119970" y="279917"/>
                </a:cubicBezTo>
                <a:cubicBezTo>
                  <a:pt x="119970" y="279917"/>
                  <a:pt x="119970" y="279917"/>
                  <a:pt x="79797" y="245361"/>
                </a:cubicBezTo>
                <a:cubicBezTo>
                  <a:pt x="75909" y="241374"/>
                  <a:pt x="74613" y="234729"/>
                  <a:pt x="78501" y="230742"/>
                </a:cubicBezTo>
                <a:cubicBezTo>
                  <a:pt x="80445" y="228748"/>
                  <a:pt x="82712" y="227419"/>
                  <a:pt x="85142" y="227087"/>
                </a:cubicBezTo>
                <a:close/>
                <a:moveTo>
                  <a:pt x="188006" y="147637"/>
                </a:moveTo>
                <a:cubicBezTo>
                  <a:pt x="198529" y="155503"/>
                  <a:pt x="214313" y="175166"/>
                  <a:pt x="214313" y="223669"/>
                </a:cubicBezTo>
                <a:cubicBezTo>
                  <a:pt x="214313" y="228913"/>
                  <a:pt x="210367" y="232845"/>
                  <a:pt x="205106" y="232845"/>
                </a:cubicBezTo>
                <a:cubicBezTo>
                  <a:pt x="199844" y="232845"/>
                  <a:pt x="195898" y="228913"/>
                  <a:pt x="195898" y="223669"/>
                </a:cubicBezTo>
                <a:cubicBezTo>
                  <a:pt x="195898" y="209249"/>
                  <a:pt x="194583" y="198762"/>
                  <a:pt x="191952" y="189586"/>
                </a:cubicBezTo>
                <a:cubicBezTo>
                  <a:pt x="191952" y="189586"/>
                  <a:pt x="191952" y="189586"/>
                  <a:pt x="191952" y="221047"/>
                </a:cubicBezTo>
                <a:cubicBezTo>
                  <a:pt x="191952" y="224980"/>
                  <a:pt x="190637" y="228913"/>
                  <a:pt x="188006" y="232845"/>
                </a:cubicBezTo>
                <a:cubicBezTo>
                  <a:pt x="188006" y="232845"/>
                  <a:pt x="188006" y="232845"/>
                  <a:pt x="188006" y="311499"/>
                </a:cubicBezTo>
                <a:cubicBezTo>
                  <a:pt x="188006" y="316743"/>
                  <a:pt x="184060" y="320675"/>
                  <a:pt x="178798" y="320675"/>
                </a:cubicBezTo>
                <a:cubicBezTo>
                  <a:pt x="173537" y="320675"/>
                  <a:pt x="169591" y="316743"/>
                  <a:pt x="169591" y="311499"/>
                </a:cubicBezTo>
                <a:cubicBezTo>
                  <a:pt x="169591" y="311499"/>
                  <a:pt x="169591" y="311499"/>
                  <a:pt x="168275" y="311499"/>
                </a:cubicBezTo>
                <a:cubicBezTo>
                  <a:pt x="168275" y="316743"/>
                  <a:pt x="164329" y="320675"/>
                  <a:pt x="159068" y="320675"/>
                </a:cubicBezTo>
                <a:cubicBezTo>
                  <a:pt x="153807" y="320675"/>
                  <a:pt x="148545" y="316743"/>
                  <a:pt x="148545" y="311499"/>
                </a:cubicBezTo>
                <a:cubicBezTo>
                  <a:pt x="148545" y="311499"/>
                  <a:pt x="148545" y="311499"/>
                  <a:pt x="148545" y="234156"/>
                </a:cubicBezTo>
                <a:cubicBezTo>
                  <a:pt x="147230" y="231534"/>
                  <a:pt x="145914" y="226291"/>
                  <a:pt x="145914" y="222358"/>
                </a:cubicBezTo>
                <a:cubicBezTo>
                  <a:pt x="145914" y="222358"/>
                  <a:pt x="145914" y="222358"/>
                  <a:pt x="145914" y="192208"/>
                </a:cubicBezTo>
                <a:cubicBezTo>
                  <a:pt x="143284" y="200073"/>
                  <a:pt x="141968" y="211871"/>
                  <a:pt x="141968" y="224980"/>
                </a:cubicBezTo>
                <a:cubicBezTo>
                  <a:pt x="141968" y="230224"/>
                  <a:pt x="138022" y="235467"/>
                  <a:pt x="132761" y="235467"/>
                </a:cubicBezTo>
                <a:cubicBezTo>
                  <a:pt x="127499" y="235467"/>
                  <a:pt x="123553" y="230224"/>
                  <a:pt x="123553" y="224980"/>
                </a:cubicBezTo>
                <a:cubicBezTo>
                  <a:pt x="122238" y="176477"/>
                  <a:pt x="138022" y="156814"/>
                  <a:pt x="149860" y="150259"/>
                </a:cubicBezTo>
                <a:cubicBezTo>
                  <a:pt x="149860" y="150259"/>
                  <a:pt x="149860" y="150259"/>
                  <a:pt x="168275" y="175166"/>
                </a:cubicBezTo>
                <a:cubicBezTo>
                  <a:pt x="168275" y="175166"/>
                  <a:pt x="168275" y="175166"/>
                  <a:pt x="188006" y="147637"/>
                </a:cubicBezTo>
                <a:close/>
                <a:moveTo>
                  <a:pt x="168414" y="138112"/>
                </a:moveTo>
                <a:cubicBezTo>
                  <a:pt x="171037" y="138112"/>
                  <a:pt x="173659" y="139382"/>
                  <a:pt x="174971" y="141922"/>
                </a:cubicBezTo>
                <a:cubicBezTo>
                  <a:pt x="174971" y="141922"/>
                  <a:pt x="174971" y="141922"/>
                  <a:pt x="180217" y="139382"/>
                </a:cubicBezTo>
                <a:cubicBezTo>
                  <a:pt x="181528" y="139382"/>
                  <a:pt x="181528" y="139382"/>
                  <a:pt x="182840" y="139382"/>
                </a:cubicBezTo>
                <a:cubicBezTo>
                  <a:pt x="182840" y="140652"/>
                  <a:pt x="184151" y="140652"/>
                  <a:pt x="184151" y="141922"/>
                </a:cubicBezTo>
                <a:cubicBezTo>
                  <a:pt x="184151" y="141922"/>
                  <a:pt x="184151" y="141922"/>
                  <a:pt x="184151" y="148272"/>
                </a:cubicBezTo>
                <a:cubicBezTo>
                  <a:pt x="184151" y="149542"/>
                  <a:pt x="184151" y="150812"/>
                  <a:pt x="182840" y="150812"/>
                </a:cubicBezTo>
                <a:cubicBezTo>
                  <a:pt x="182840" y="150812"/>
                  <a:pt x="181528" y="150812"/>
                  <a:pt x="180217" y="150812"/>
                </a:cubicBezTo>
                <a:cubicBezTo>
                  <a:pt x="178905" y="150812"/>
                  <a:pt x="174971" y="149542"/>
                  <a:pt x="173659" y="149542"/>
                </a:cubicBezTo>
                <a:cubicBezTo>
                  <a:pt x="172348" y="150812"/>
                  <a:pt x="171037" y="150812"/>
                  <a:pt x="169725" y="150812"/>
                </a:cubicBezTo>
                <a:cubicBezTo>
                  <a:pt x="167102" y="150812"/>
                  <a:pt x="165791" y="150812"/>
                  <a:pt x="164479" y="149542"/>
                </a:cubicBezTo>
                <a:cubicBezTo>
                  <a:pt x="161857" y="149542"/>
                  <a:pt x="159234" y="150812"/>
                  <a:pt x="157922" y="150812"/>
                </a:cubicBezTo>
                <a:cubicBezTo>
                  <a:pt x="156611" y="150812"/>
                  <a:pt x="155299" y="150812"/>
                  <a:pt x="155299" y="150812"/>
                </a:cubicBezTo>
                <a:cubicBezTo>
                  <a:pt x="153988" y="149542"/>
                  <a:pt x="153988" y="149542"/>
                  <a:pt x="153988" y="148272"/>
                </a:cubicBezTo>
                <a:cubicBezTo>
                  <a:pt x="153988" y="148272"/>
                  <a:pt x="153988" y="148272"/>
                  <a:pt x="153988" y="141922"/>
                </a:cubicBezTo>
                <a:cubicBezTo>
                  <a:pt x="153988" y="140652"/>
                  <a:pt x="153988" y="140652"/>
                  <a:pt x="155299" y="139382"/>
                </a:cubicBezTo>
                <a:cubicBezTo>
                  <a:pt x="156611" y="139382"/>
                  <a:pt x="156611" y="139382"/>
                  <a:pt x="157922" y="139382"/>
                </a:cubicBezTo>
                <a:cubicBezTo>
                  <a:pt x="157922" y="139382"/>
                  <a:pt x="157922" y="139382"/>
                  <a:pt x="163168" y="141922"/>
                </a:cubicBezTo>
                <a:cubicBezTo>
                  <a:pt x="164479" y="139382"/>
                  <a:pt x="167102" y="138112"/>
                  <a:pt x="168414" y="138112"/>
                </a:cubicBezTo>
                <a:close/>
                <a:moveTo>
                  <a:pt x="307312" y="88900"/>
                </a:moveTo>
                <a:cubicBezTo>
                  <a:pt x="317738" y="96838"/>
                  <a:pt x="333376" y="115359"/>
                  <a:pt x="333376" y="161661"/>
                </a:cubicBezTo>
                <a:cubicBezTo>
                  <a:pt x="333376" y="166953"/>
                  <a:pt x="328163" y="170921"/>
                  <a:pt x="324254" y="170921"/>
                </a:cubicBezTo>
                <a:cubicBezTo>
                  <a:pt x="319041" y="170921"/>
                  <a:pt x="315132" y="166953"/>
                  <a:pt x="315132" y="161661"/>
                </a:cubicBezTo>
                <a:cubicBezTo>
                  <a:pt x="315132" y="148432"/>
                  <a:pt x="313828" y="137848"/>
                  <a:pt x="311222" y="129911"/>
                </a:cubicBezTo>
                <a:cubicBezTo>
                  <a:pt x="311222" y="129911"/>
                  <a:pt x="311222" y="129911"/>
                  <a:pt x="311222" y="159015"/>
                </a:cubicBezTo>
                <a:cubicBezTo>
                  <a:pt x="311222" y="162984"/>
                  <a:pt x="309919" y="166953"/>
                  <a:pt x="308616" y="170921"/>
                </a:cubicBezTo>
                <a:cubicBezTo>
                  <a:pt x="308616" y="170921"/>
                  <a:pt x="308616" y="170921"/>
                  <a:pt x="308616" y="246328"/>
                </a:cubicBezTo>
                <a:cubicBezTo>
                  <a:pt x="308616" y="251619"/>
                  <a:pt x="304706" y="255588"/>
                  <a:pt x="299493" y="255588"/>
                </a:cubicBezTo>
                <a:cubicBezTo>
                  <a:pt x="294281" y="255588"/>
                  <a:pt x="290371" y="251619"/>
                  <a:pt x="290371" y="246328"/>
                </a:cubicBezTo>
                <a:cubicBezTo>
                  <a:pt x="290371" y="246328"/>
                  <a:pt x="290371" y="246328"/>
                  <a:pt x="289068" y="246328"/>
                </a:cubicBezTo>
                <a:cubicBezTo>
                  <a:pt x="289068" y="251619"/>
                  <a:pt x="285158" y="255588"/>
                  <a:pt x="279946" y="255588"/>
                </a:cubicBezTo>
                <a:cubicBezTo>
                  <a:pt x="274733" y="255588"/>
                  <a:pt x="270823" y="251619"/>
                  <a:pt x="270823" y="246328"/>
                </a:cubicBezTo>
                <a:cubicBezTo>
                  <a:pt x="270823" y="246328"/>
                  <a:pt x="270823" y="246328"/>
                  <a:pt x="270823" y="172244"/>
                </a:cubicBezTo>
                <a:cubicBezTo>
                  <a:pt x="269520" y="169598"/>
                  <a:pt x="268217" y="165630"/>
                  <a:pt x="268217" y="160338"/>
                </a:cubicBezTo>
                <a:cubicBezTo>
                  <a:pt x="268217" y="160338"/>
                  <a:pt x="268217" y="160338"/>
                  <a:pt x="268217" y="131234"/>
                </a:cubicBezTo>
                <a:cubicBezTo>
                  <a:pt x="264308" y="139171"/>
                  <a:pt x="264308" y="149755"/>
                  <a:pt x="264308" y="164307"/>
                </a:cubicBezTo>
                <a:cubicBezTo>
                  <a:pt x="264308" y="168275"/>
                  <a:pt x="260398" y="172244"/>
                  <a:pt x="255185" y="172244"/>
                </a:cubicBezTo>
                <a:cubicBezTo>
                  <a:pt x="249973" y="172244"/>
                  <a:pt x="246063" y="168275"/>
                  <a:pt x="246063" y="164307"/>
                </a:cubicBezTo>
                <a:cubicBezTo>
                  <a:pt x="246063" y="116682"/>
                  <a:pt x="261701" y="98161"/>
                  <a:pt x="272127" y="91546"/>
                </a:cubicBezTo>
                <a:cubicBezTo>
                  <a:pt x="272127" y="91546"/>
                  <a:pt x="272127" y="91546"/>
                  <a:pt x="289068" y="115359"/>
                </a:cubicBezTo>
                <a:cubicBezTo>
                  <a:pt x="289068" y="115359"/>
                  <a:pt x="289068" y="115359"/>
                  <a:pt x="307312" y="88900"/>
                </a:cubicBezTo>
                <a:close/>
                <a:moveTo>
                  <a:pt x="168276" y="88900"/>
                </a:moveTo>
                <a:cubicBezTo>
                  <a:pt x="181428" y="88900"/>
                  <a:pt x="192089" y="99561"/>
                  <a:pt x="192089" y="112713"/>
                </a:cubicBezTo>
                <a:cubicBezTo>
                  <a:pt x="192089" y="125865"/>
                  <a:pt x="181428" y="136526"/>
                  <a:pt x="168276" y="136526"/>
                </a:cubicBezTo>
                <a:cubicBezTo>
                  <a:pt x="155124" y="136526"/>
                  <a:pt x="144463" y="125865"/>
                  <a:pt x="144463" y="112713"/>
                </a:cubicBezTo>
                <a:cubicBezTo>
                  <a:pt x="144463" y="99561"/>
                  <a:pt x="155124" y="88900"/>
                  <a:pt x="168276" y="88900"/>
                </a:cubicBezTo>
                <a:close/>
                <a:moveTo>
                  <a:pt x="62177" y="88900"/>
                </a:moveTo>
                <a:cubicBezTo>
                  <a:pt x="72761" y="96838"/>
                  <a:pt x="87313" y="115359"/>
                  <a:pt x="87313" y="161661"/>
                </a:cubicBezTo>
                <a:cubicBezTo>
                  <a:pt x="87313" y="166953"/>
                  <a:pt x="83344" y="170921"/>
                  <a:pt x="78052" y="170921"/>
                </a:cubicBezTo>
                <a:cubicBezTo>
                  <a:pt x="74084" y="170921"/>
                  <a:pt x="70115" y="166953"/>
                  <a:pt x="70115" y="161661"/>
                </a:cubicBezTo>
                <a:cubicBezTo>
                  <a:pt x="70115" y="148432"/>
                  <a:pt x="68792" y="137848"/>
                  <a:pt x="66146" y="129911"/>
                </a:cubicBezTo>
                <a:cubicBezTo>
                  <a:pt x="66146" y="129911"/>
                  <a:pt x="66146" y="129911"/>
                  <a:pt x="66146" y="159015"/>
                </a:cubicBezTo>
                <a:cubicBezTo>
                  <a:pt x="66146" y="162984"/>
                  <a:pt x="64823" y="166953"/>
                  <a:pt x="63500" y="170921"/>
                </a:cubicBezTo>
                <a:cubicBezTo>
                  <a:pt x="63500" y="170921"/>
                  <a:pt x="63500" y="170921"/>
                  <a:pt x="63500" y="246328"/>
                </a:cubicBezTo>
                <a:cubicBezTo>
                  <a:pt x="63500" y="251619"/>
                  <a:pt x="58209" y="255588"/>
                  <a:pt x="54240" y="255588"/>
                </a:cubicBezTo>
                <a:cubicBezTo>
                  <a:pt x="48948" y="255588"/>
                  <a:pt x="44979" y="251619"/>
                  <a:pt x="44979" y="246328"/>
                </a:cubicBezTo>
                <a:cubicBezTo>
                  <a:pt x="44979" y="246328"/>
                  <a:pt x="44979" y="246328"/>
                  <a:pt x="43656" y="246328"/>
                </a:cubicBezTo>
                <a:cubicBezTo>
                  <a:pt x="43656" y="251619"/>
                  <a:pt x="39688" y="255588"/>
                  <a:pt x="34396" y="255588"/>
                </a:cubicBezTo>
                <a:cubicBezTo>
                  <a:pt x="29104" y="255588"/>
                  <a:pt x="25135" y="251619"/>
                  <a:pt x="25135" y="246328"/>
                </a:cubicBezTo>
                <a:cubicBezTo>
                  <a:pt x="25135" y="246328"/>
                  <a:pt x="25135" y="246328"/>
                  <a:pt x="25135" y="172244"/>
                </a:cubicBezTo>
                <a:cubicBezTo>
                  <a:pt x="23813" y="169598"/>
                  <a:pt x="21167" y="165630"/>
                  <a:pt x="21167" y="160338"/>
                </a:cubicBezTo>
                <a:cubicBezTo>
                  <a:pt x="21167" y="160338"/>
                  <a:pt x="21167" y="160338"/>
                  <a:pt x="21167" y="131234"/>
                </a:cubicBezTo>
                <a:cubicBezTo>
                  <a:pt x="18521" y="139171"/>
                  <a:pt x="18521" y="149755"/>
                  <a:pt x="18521" y="164307"/>
                </a:cubicBezTo>
                <a:cubicBezTo>
                  <a:pt x="18521" y="168275"/>
                  <a:pt x="14552" y="172244"/>
                  <a:pt x="9260" y="172244"/>
                </a:cubicBezTo>
                <a:cubicBezTo>
                  <a:pt x="3969" y="172244"/>
                  <a:pt x="0" y="168275"/>
                  <a:pt x="0" y="164307"/>
                </a:cubicBezTo>
                <a:cubicBezTo>
                  <a:pt x="0" y="116682"/>
                  <a:pt x="14552" y="98161"/>
                  <a:pt x="25135" y="91546"/>
                </a:cubicBezTo>
                <a:cubicBezTo>
                  <a:pt x="25135" y="91546"/>
                  <a:pt x="25135" y="91546"/>
                  <a:pt x="43656" y="115359"/>
                </a:cubicBezTo>
                <a:cubicBezTo>
                  <a:pt x="43656" y="115359"/>
                  <a:pt x="43656" y="115359"/>
                  <a:pt x="62177" y="88900"/>
                </a:cubicBezTo>
                <a:close/>
                <a:moveTo>
                  <a:pt x="290362" y="80962"/>
                </a:moveTo>
                <a:cubicBezTo>
                  <a:pt x="291647" y="80962"/>
                  <a:pt x="294217" y="82373"/>
                  <a:pt x="295502" y="83784"/>
                </a:cubicBezTo>
                <a:cubicBezTo>
                  <a:pt x="295502" y="83784"/>
                  <a:pt x="295502" y="83784"/>
                  <a:pt x="300643" y="82373"/>
                </a:cubicBezTo>
                <a:cubicBezTo>
                  <a:pt x="300643" y="80962"/>
                  <a:pt x="301928" y="80962"/>
                  <a:pt x="303213" y="82373"/>
                </a:cubicBezTo>
                <a:cubicBezTo>
                  <a:pt x="303213" y="82373"/>
                  <a:pt x="303213" y="83784"/>
                  <a:pt x="303213" y="83784"/>
                </a:cubicBezTo>
                <a:cubicBezTo>
                  <a:pt x="303213" y="83784"/>
                  <a:pt x="303213" y="83784"/>
                  <a:pt x="303213" y="90840"/>
                </a:cubicBezTo>
                <a:cubicBezTo>
                  <a:pt x="303213" y="92251"/>
                  <a:pt x="303213" y="93662"/>
                  <a:pt x="303213" y="93662"/>
                </a:cubicBezTo>
                <a:cubicBezTo>
                  <a:pt x="301928" y="93662"/>
                  <a:pt x="300643" y="93662"/>
                  <a:pt x="300643" y="93662"/>
                </a:cubicBezTo>
                <a:cubicBezTo>
                  <a:pt x="298072" y="93662"/>
                  <a:pt x="295502" y="92251"/>
                  <a:pt x="294217" y="92251"/>
                </a:cubicBezTo>
                <a:cubicBezTo>
                  <a:pt x="292932" y="93662"/>
                  <a:pt x="291647" y="93662"/>
                  <a:pt x="290362" y="93662"/>
                </a:cubicBezTo>
                <a:cubicBezTo>
                  <a:pt x="287791" y="93662"/>
                  <a:pt x="286506" y="93662"/>
                  <a:pt x="285221" y="92251"/>
                </a:cubicBezTo>
                <a:cubicBezTo>
                  <a:pt x="283936" y="92251"/>
                  <a:pt x="281366" y="93662"/>
                  <a:pt x="278795" y="93662"/>
                </a:cubicBezTo>
                <a:cubicBezTo>
                  <a:pt x="278795" y="93662"/>
                  <a:pt x="277510" y="93662"/>
                  <a:pt x="277510" y="93662"/>
                </a:cubicBezTo>
                <a:cubicBezTo>
                  <a:pt x="276225" y="92251"/>
                  <a:pt x="276225" y="92251"/>
                  <a:pt x="276225" y="90840"/>
                </a:cubicBezTo>
                <a:cubicBezTo>
                  <a:pt x="276225" y="90840"/>
                  <a:pt x="276225" y="90840"/>
                  <a:pt x="276225" y="83784"/>
                </a:cubicBezTo>
                <a:cubicBezTo>
                  <a:pt x="276225" y="83784"/>
                  <a:pt x="276225" y="82373"/>
                  <a:pt x="277510" y="82373"/>
                </a:cubicBezTo>
                <a:cubicBezTo>
                  <a:pt x="277510" y="80962"/>
                  <a:pt x="278795" y="80962"/>
                  <a:pt x="278795" y="82373"/>
                </a:cubicBezTo>
                <a:cubicBezTo>
                  <a:pt x="278795" y="82373"/>
                  <a:pt x="278795" y="82373"/>
                  <a:pt x="283936" y="83784"/>
                </a:cubicBezTo>
                <a:cubicBezTo>
                  <a:pt x="285221" y="82373"/>
                  <a:pt x="287791" y="80962"/>
                  <a:pt x="290362" y="80962"/>
                </a:cubicBezTo>
                <a:close/>
                <a:moveTo>
                  <a:pt x="43656" y="80962"/>
                </a:moveTo>
                <a:cubicBezTo>
                  <a:pt x="46399" y="80962"/>
                  <a:pt x="49141" y="82391"/>
                  <a:pt x="49141" y="83820"/>
                </a:cubicBezTo>
                <a:cubicBezTo>
                  <a:pt x="49141" y="83820"/>
                  <a:pt x="49141" y="83820"/>
                  <a:pt x="54625" y="82391"/>
                </a:cubicBezTo>
                <a:cubicBezTo>
                  <a:pt x="55996" y="80962"/>
                  <a:pt x="57367" y="80962"/>
                  <a:pt x="57367" y="82391"/>
                </a:cubicBezTo>
                <a:cubicBezTo>
                  <a:pt x="58738" y="82391"/>
                  <a:pt x="58738" y="83820"/>
                  <a:pt x="58738" y="83820"/>
                </a:cubicBezTo>
                <a:cubicBezTo>
                  <a:pt x="58738" y="83820"/>
                  <a:pt x="58738" y="83820"/>
                  <a:pt x="58738" y="90964"/>
                </a:cubicBezTo>
                <a:cubicBezTo>
                  <a:pt x="58738" y="92393"/>
                  <a:pt x="58738" y="93821"/>
                  <a:pt x="57367" y="93821"/>
                </a:cubicBezTo>
                <a:cubicBezTo>
                  <a:pt x="57367" y="93821"/>
                  <a:pt x="55996" y="93821"/>
                  <a:pt x="55996" y="93821"/>
                </a:cubicBezTo>
                <a:cubicBezTo>
                  <a:pt x="53254" y="93821"/>
                  <a:pt x="50512" y="92393"/>
                  <a:pt x="49141" y="92393"/>
                </a:cubicBezTo>
                <a:cubicBezTo>
                  <a:pt x="47770" y="93821"/>
                  <a:pt x="46399" y="95250"/>
                  <a:pt x="43656" y="95250"/>
                </a:cubicBezTo>
                <a:cubicBezTo>
                  <a:pt x="42285" y="95250"/>
                  <a:pt x="39543" y="93821"/>
                  <a:pt x="39543" y="92393"/>
                </a:cubicBezTo>
                <a:cubicBezTo>
                  <a:pt x="36801" y="92393"/>
                  <a:pt x="35430" y="93821"/>
                  <a:pt x="32688" y="93821"/>
                </a:cubicBezTo>
                <a:cubicBezTo>
                  <a:pt x="31317" y="93821"/>
                  <a:pt x="31317" y="93821"/>
                  <a:pt x="29946" y="93821"/>
                </a:cubicBezTo>
                <a:cubicBezTo>
                  <a:pt x="29946" y="93821"/>
                  <a:pt x="28575" y="92393"/>
                  <a:pt x="28575" y="90964"/>
                </a:cubicBezTo>
                <a:cubicBezTo>
                  <a:pt x="28575" y="90964"/>
                  <a:pt x="28575" y="90964"/>
                  <a:pt x="28575" y="83820"/>
                </a:cubicBezTo>
                <a:cubicBezTo>
                  <a:pt x="28575" y="83820"/>
                  <a:pt x="29946" y="82391"/>
                  <a:pt x="29946" y="82391"/>
                </a:cubicBezTo>
                <a:cubicBezTo>
                  <a:pt x="31317" y="80962"/>
                  <a:pt x="32688" y="80962"/>
                  <a:pt x="32688" y="82391"/>
                </a:cubicBezTo>
                <a:cubicBezTo>
                  <a:pt x="32688" y="82391"/>
                  <a:pt x="32688" y="82391"/>
                  <a:pt x="38172" y="83820"/>
                </a:cubicBezTo>
                <a:cubicBezTo>
                  <a:pt x="39543" y="82391"/>
                  <a:pt x="42285" y="80962"/>
                  <a:pt x="43656" y="80962"/>
                </a:cubicBezTo>
                <a:close/>
                <a:moveTo>
                  <a:pt x="288925" y="34925"/>
                </a:moveTo>
                <a:cubicBezTo>
                  <a:pt x="301200" y="34925"/>
                  <a:pt x="311150" y="44875"/>
                  <a:pt x="311150" y="57150"/>
                </a:cubicBezTo>
                <a:cubicBezTo>
                  <a:pt x="311150" y="69425"/>
                  <a:pt x="301200" y="79375"/>
                  <a:pt x="288925" y="79375"/>
                </a:cubicBezTo>
                <a:cubicBezTo>
                  <a:pt x="276650" y="79375"/>
                  <a:pt x="266700" y="69425"/>
                  <a:pt x="266700" y="57150"/>
                </a:cubicBezTo>
                <a:cubicBezTo>
                  <a:pt x="266700" y="44875"/>
                  <a:pt x="276650" y="34925"/>
                  <a:pt x="288925" y="34925"/>
                </a:cubicBezTo>
                <a:close/>
                <a:moveTo>
                  <a:pt x="44450" y="34925"/>
                </a:moveTo>
                <a:cubicBezTo>
                  <a:pt x="56725" y="34925"/>
                  <a:pt x="66675" y="44875"/>
                  <a:pt x="66675" y="57150"/>
                </a:cubicBezTo>
                <a:cubicBezTo>
                  <a:pt x="66675" y="69425"/>
                  <a:pt x="56725" y="79375"/>
                  <a:pt x="44450" y="79375"/>
                </a:cubicBezTo>
                <a:cubicBezTo>
                  <a:pt x="32175" y="79375"/>
                  <a:pt x="22225" y="69425"/>
                  <a:pt x="22225" y="57150"/>
                </a:cubicBezTo>
                <a:cubicBezTo>
                  <a:pt x="22225" y="44875"/>
                  <a:pt x="32175" y="34925"/>
                  <a:pt x="44450" y="34925"/>
                </a:cubicBezTo>
                <a:close/>
                <a:moveTo>
                  <a:pt x="177842" y="30162"/>
                </a:moveTo>
                <a:cubicBezTo>
                  <a:pt x="184317" y="35428"/>
                  <a:pt x="192088" y="45960"/>
                  <a:pt x="192088" y="72289"/>
                </a:cubicBezTo>
                <a:cubicBezTo>
                  <a:pt x="192088" y="74922"/>
                  <a:pt x="190793" y="77555"/>
                  <a:pt x="186908" y="77555"/>
                </a:cubicBezTo>
                <a:cubicBezTo>
                  <a:pt x="184317" y="77555"/>
                  <a:pt x="181727" y="74922"/>
                  <a:pt x="181727" y="72289"/>
                </a:cubicBezTo>
                <a:cubicBezTo>
                  <a:pt x="181727" y="64390"/>
                  <a:pt x="181727" y="59124"/>
                  <a:pt x="180432" y="53859"/>
                </a:cubicBezTo>
                <a:cubicBezTo>
                  <a:pt x="180432" y="53859"/>
                  <a:pt x="180432" y="53859"/>
                  <a:pt x="180432" y="70973"/>
                </a:cubicBezTo>
                <a:cubicBezTo>
                  <a:pt x="180432" y="73606"/>
                  <a:pt x="179137" y="74922"/>
                  <a:pt x="179137" y="77555"/>
                </a:cubicBezTo>
                <a:cubicBezTo>
                  <a:pt x="179137" y="77555"/>
                  <a:pt x="179137" y="77555"/>
                  <a:pt x="179137" y="82821"/>
                </a:cubicBezTo>
                <a:cubicBezTo>
                  <a:pt x="171367" y="82821"/>
                  <a:pt x="164891" y="82821"/>
                  <a:pt x="157121" y="84137"/>
                </a:cubicBezTo>
                <a:cubicBezTo>
                  <a:pt x="157121" y="84137"/>
                  <a:pt x="157121" y="84137"/>
                  <a:pt x="157121" y="78871"/>
                </a:cubicBezTo>
                <a:cubicBezTo>
                  <a:pt x="155826" y="76238"/>
                  <a:pt x="155826" y="73606"/>
                  <a:pt x="155826" y="72289"/>
                </a:cubicBezTo>
                <a:cubicBezTo>
                  <a:pt x="155826" y="72289"/>
                  <a:pt x="155826" y="72289"/>
                  <a:pt x="155826" y="55175"/>
                </a:cubicBezTo>
                <a:cubicBezTo>
                  <a:pt x="153236" y="59124"/>
                  <a:pt x="153236" y="65707"/>
                  <a:pt x="153236" y="73606"/>
                </a:cubicBezTo>
                <a:cubicBezTo>
                  <a:pt x="153236" y="76238"/>
                  <a:pt x="150645" y="78871"/>
                  <a:pt x="148055" y="78871"/>
                </a:cubicBezTo>
                <a:cubicBezTo>
                  <a:pt x="145465" y="78871"/>
                  <a:pt x="142875" y="76238"/>
                  <a:pt x="142875" y="73606"/>
                </a:cubicBezTo>
                <a:cubicBezTo>
                  <a:pt x="142875" y="47276"/>
                  <a:pt x="151940" y="35428"/>
                  <a:pt x="157121" y="31479"/>
                </a:cubicBezTo>
                <a:cubicBezTo>
                  <a:pt x="157121" y="31479"/>
                  <a:pt x="157121" y="31479"/>
                  <a:pt x="167481" y="45960"/>
                </a:cubicBezTo>
                <a:cubicBezTo>
                  <a:pt x="167481" y="45960"/>
                  <a:pt x="167481" y="45960"/>
                  <a:pt x="168777" y="43985"/>
                </a:cubicBezTo>
                <a:lnTo>
                  <a:pt x="175759" y="33338"/>
                </a:lnTo>
                <a:lnTo>
                  <a:pt x="176458" y="33338"/>
                </a:lnTo>
                <a:cubicBezTo>
                  <a:pt x="177801" y="33338"/>
                  <a:pt x="177801" y="31751"/>
                  <a:pt x="177801" y="31751"/>
                </a:cubicBezTo>
                <a:lnTo>
                  <a:pt x="177801" y="30225"/>
                </a:lnTo>
                <a:close/>
                <a:moveTo>
                  <a:pt x="208481" y="25427"/>
                </a:moveTo>
                <a:cubicBezTo>
                  <a:pt x="211073" y="25104"/>
                  <a:pt x="213989" y="25751"/>
                  <a:pt x="216581" y="27689"/>
                </a:cubicBezTo>
                <a:cubicBezTo>
                  <a:pt x="216581" y="27689"/>
                  <a:pt x="216581" y="27689"/>
                  <a:pt x="256754" y="61285"/>
                </a:cubicBezTo>
                <a:cubicBezTo>
                  <a:pt x="260642" y="65161"/>
                  <a:pt x="261938" y="71622"/>
                  <a:pt x="258050" y="75499"/>
                </a:cubicBezTo>
                <a:cubicBezTo>
                  <a:pt x="256754" y="78083"/>
                  <a:pt x="252867" y="79375"/>
                  <a:pt x="250275" y="79375"/>
                </a:cubicBezTo>
                <a:cubicBezTo>
                  <a:pt x="247683" y="79375"/>
                  <a:pt x="246387" y="78083"/>
                  <a:pt x="243795" y="76791"/>
                </a:cubicBezTo>
                <a:cubicBezTo>
                  <a:pt x="243795" y="76791"/>
                  <a:pt x="243795" y="76791"/>
                  <a:pt x="203622" y="43195"/>
                </a:cubicBezTo>
                <a:cubicBezTo>
                  <a:pt x="198438" y="39318"/>
                  <a:pt x="198438" y="32857"/>
                  <a:pt x="202326" y="28981"/>
                </a:cubicBezTo>
                <a:cubicBezTo>
                  <a:pt x="203622" y="27043"/>
                  <a:pt x="205890" y="25750"/>
                  <a:pt x="208481" y="25427"/>
                </a:cubicBezTo>
                <a:close/>
                <a:moveTo>
                  <a:pt x="127584" y="25427"/>
                </a:moveTo>
                <a:cubicBezTo>
                  <a:pt x="130013" y="25750"/>
                  <a:pt x="132281" y="27043"/>
                  <a:pt x="134225" y="28981"/>
                </a:cubicBezTo>
                <a:cubicBezTo>
                  <a:pt x="138113" y="32857"/>
                  <a:pt x="136817" y="39318"/>
                  <a:pt x="132929" y="43195"/>
                </a:cubicBezTo>
                <a:cubicBezTo>
                  <a:pt x="132929" y="43195"/>
                  <a:pt x="132929" y="43195"/>
                  <a:pt x="92756" y="76791"/>
                </a:cubicBezTo>
                <a:cubicBezTo>
                  <a:pt x="90164" y="78083"/>
                  <a:pt x="87572" y="79375"/>
                  <a:pt x="86276" y="79375"/>
                </a:cubicBezTo>
                <a:cubicBezTo>
                  <a:pt x="82388" y="79375"/>
                  <a:pt x="79797" y="78083"/>
                  <a:pt x="78501" y="75499"/>
                </a:cubicBezTo>
                <a:cubicBezTo>
                  <a:pt x="74613" y="71622"/>
                  <a:pt x="75909" y="65161"/>
                  <a:pt x="79797" y="61285"/>
                </a:cubicBezTo>
                <a:cubicBezTo>
                  <a:pt x="79797" y="61285"/>
                  <a:pt x="79797" y="61285"/>
                  <a:pt x="119970" y="27689"/>
                </a:cubicBezTo>
                <a:cubicBezTo>
                  <a:pt x="122562" y="25751"/>
                  <a:pt x="125154" y="25104"/>
                  <a:pt x="127584" y="25427"/>
                </a:cubicBezTo>
                <a:close/>
                <a:moveTo>
                  <a:pt x="161681" y="25400"/>
                </a:moveTo>
                <a:cubicBezTo>
                  <a:pt x="161681" y="25400"/>
                  <a:pt x="161681" y="25400"/>
                  <a:pt x="163025" y="25400"/>
                </a:cubicBezTo>
                <a:cubicBezTo>
                  <a:pt x="163025" y="25400"/>
                  <a:pt x="163025" y="25400"/>
                  <a:pt x="165711" y="26988"/>
                </a:cubicBezTo>
                <a:cubicBezTo>
                  <a:pt x="165711" y="25400"/>
                  <a:pt x="167054" y="25400"/>
                  <a:pt x="168398" y="25400"/>
                </a:cubicBezTo>
                <a:cubicBezTo>
                  <a:pt x="169741" y="25400"/>
                  <a:pt x="171084" y="25400"/>
                  <a:pt x="172428" y="26988"/>
                </a:cubicBezTo>
                <a:cubicBezTo>
                  <a:pt x="172428" y="26988"/>
                  <a:pt x="172428" y="26988"/>
                  <a:pt x="175114" y="25400"/>
                </a:cubicBezTo>
                <a:cubicBezTo>
                  <a:pt x="175114" y="25400"/>
                  <a:pt x="176458" y="25400"/>
                  <a:pt x="176458" y="25400"/>
                </a:cubicBezTo>
                <a:cubicBezTo>
                  <a:pt x="176458" y="25400"/>
                  <a:pt x="177801" y="26988"/>
                  <a:pt x="177801" y="26988"/>
                </a:cubicBezTo>
                <a:lnTo>
                  <a:pt x="177801" y="30225"/>
                </a:lnTo>
                <a:lnTo>
                  <a:pt x="175759" y="33338"/>
                </a:lnTo>
                <a:lnTo>
                  <a:pt x="175114" y="33338"/>
                </a:lnTo>
                <a:cubicBezTo>
                  <a:pt x="173771" y="33338"/>
                  <a:pt x="172428" y="33338"/>
                  <a:pt x="171084" y="31751"/>
                </a:cubicBezTo>
                <a:cubicBezTo>
                  <a:pt x="171084" y="33338"/>
                  <a:pt x="169741" y="33338"/>
                  <a:pt x="168398" y="33338"/>
                </a:cubicBezTo>
                <a:cubicBezTo>
                  <a:pt x="168398" y="33338"/>
                  <a:pt x="167054" y="33338"/>
                  <a:pt x="165711" y="31751"/>
                </a:cubicBezTo>
                <a:cubicBezTo>
                  <a:pt x="165711" y="31751"/>
                  <a:pt x="163025" y="33338"/>
                  <a:pt x="163025" y="33338"/>
                </a:cubicBezTo>
                <a:cubicBezTo>
                  <a:pt x="161681" y="33338"/>
                  <a:pt x="161681" y="33338"/>
                  <a:pt x="161681" y="33338"/>
                </a:cubicBezTo>
                <a:cubicBezTo>
                  <a:pt x="160338" y="33338"/>
                  <a:pt x="160338" y="31751"/>
                  <a:pt x="160338" y="31751"/>
                </a:cubicBezTo>
                <a:cubicBezTo>
                  <a:pt x="160338" y="31751"/>
                  <a:pt x="160338" y="31751"/>
                  <a:pt x="160338" y="26988"/>
                </a:cubicBezTo>
                <a:cubicBezTo>
                  <a:pt x="160338" y="26988"/>
                  <a:pt x="160338" y="25400"/>
                  <a:pt x="161681" y="25400"/>
                </a:cubicBezTo>
                <a:close/>
                <a:moveTo>
                  <a:pt x="167482" y="0"/>
                </a:moveTo>
                <a:cubicBezTo>
                  <a:pt x="174935" y="0"/>
                  <a:pt x="180976" y="5686"/>
                  <a:pt x="180976" y="12700"/>
                </a:cubicBezTo>
                <a:cubicBezTo>
                  <a:pt x="180976" y="19714"/>
                  <a:pt x="174935" y="25400"/>
                  <a:pt x="167482" y="25400"/>
                </a:cubicBezTo>
                <a:cubicBezTo>
                  <a:pt x="160029" y="25400"/>
                  <a:pt x="153988" y="19714"/>
                  <a:pt x="153988" y="12700"/>
                </a:cubicBezTo>
                <a:cubicBezTo>
                  <a:pt x="153988" y="5686"/>
                  <a:pt x="160029" y="0"/>
                  <a:pt x="167482" y="0"/>
                </a:cubicBezTo>
                <a:close/>
              </a:path>
            </a:pathLst>
          </a:cu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135" b="0" i="0" u="none" strike="noStrike" kern="1200" cap="none" spc="0" normalizeH="0" baseline="0" noProof="0">
              <a:ln>
                <a:noFill/>
              </a:ln>
              <a:solidFill>
                <a:srgbClr val="F99C33"/>
              </a:solidFill>
              <a:effectLst/>
              <a:uLnTx/>
              <a:uFillTx/>
              <a:latin typeface="Arial" panose="020B0604020202020204" pitchFamily="34" charset="0"/>
              <a:ea typeface="微软雅黑" pitchFamily="34" charset="-122"/>
              <a:cs typeface="Arial" panose="020B0604020202020204" pitchFamily="34" charset="0"/>
              <a:sym typeface="Arial" panose="020B0604020202020204" pitchFamily="34" charset="0"/>
            </a:endParaRPr>
          </a:p>
        </p:txBody>
      </p:sp>
      <p:sp>
        <p:nvSpPr>
          <p:cNvPr id="5" name="矩形 4"/>
          <p:cNvSpPr/>
          <p:nvPr/>
        </p:nvSpPr>
        <p:spPr>
          <a:xfrm>
            <a:off x="654946" y="4382478"/>
            <a:ext cx="3710685" cy="49082"/>
          </a:xfrm>
          <a:prstGeom prst="rect">
            <a:avLst/>
          </a:pr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8" name="矩形 57"/>
          <p:cNvSpPr/>
          <p:nvPr/>
        </p:nvSpPr>
        <p:spPr>
          <a:xfrm>
            <a:off x="7912089" y="4357937"/>
            <a:ext cx="3710685" cy="49082"/>
          </a:xfrm>
          <a:prstGeom prst="rect">
            <a:avLst/>
          </a:pr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9" name="矩形 58"/>
          <p:cNvSpPr/>
          <p:nvPr/>
        </p:nvSpPr>
        <p:spPr>
          <a:xfrm>
            <a:off x="654946" y="1244470"/>
            <a:ext cx="3710685" cy="49082"/>
          </a:xfrm>
          <a:prstGeom prst="rect">
            <a:avLst/>
          </a:pr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矩形 8"/>
          <p:cNvSpPr/>
          <p:nvPr/>
        </p:nvSpPr>
        <p:spPr>
          <a:xfrm>
            <a:off x="7912089" y="1199788"/>
            <a:ext cx="3710685" cy="49082"/>
          </a:xfrm>
          <a:prstGeom prst="rect">
            <a:avLst/>
          </a:pr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3" name="图片 12" descr="/Users/jerrymiao/Desktop/复星Jerry/LOGO系列 杂/复星logo1-01.png复星logo1-01"/>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10302558" y="255905"/>
            <a:ext cx="1664335" cy="475615"/>
          </a:xfrm>
          <a:prstGeom prst="rect">
            <a:avLst/>
          </a:prstGeom>
        </p:spPr>
      </p:pic>
      <p:sp>
        <p:nvSpPr>
          <p:cNvPr id="2" name="Title 1">
            <a:extLst>
              <a:ext uri="{FF2B5EF4-FFF2-40B4-BE49-F238E27FC236}">
                <a16:creationId xmlns:a16="http://schemas.microsoft.com/office/drawing/2014/main" id="{F6873861-96E5-FFE7-9D5A-C65371E76C17}"/>
              </a:ext>
            </a:extLst>
          </p:cNvPr>
          <p:cNvSpPr txBox="1"/>
          <p:nvPr/>
        </p:nvSpPr>
        <p:spPr>
          <a:xfrm>
            <a:off x="602876" y="86986"/>
            <a:ext cx="9781652" cy="978729"/>
          </a:xfrm>
          <a:prstGeom prst="rect">
            <a:avLst/>
          </a:prstGeom>
          <a:ln w="12700">
            <a:miter lim="400000"/>
          </a:ln>
        </p:spPr>
        <p:txBody>
          <a:bodyPr wrap="square" lIns="45719" rIns="45719" anchor="ctr">
            <a:spAutoFit/>
          </a:bodyPr>
          <a:lstStyle>
            <a:lvl1pPr>
              <a:lnSpc>
                <a:spcPct val="90000"/>
              </a:lnSpc>
              <a:defRPr sz="2800" b="1" spc="300">
                <a:solidFill>
                  <a:srgbClr val="936836"/>
                </a:solidFill>
              </a:defRPr>
            </a:lvl1pPr>
          </a:lstStyle>
          <a:p>
            <a:r>
              <a:rPr lang="en-US" altLang="zh-CN" sz="3200" b="0" spc="0" dirty="0">
                <a:solidFill>
                  <a:schemeClr val="bg1"/>
                </a:solidFill>
                <a:latin typeface="Politica" panose="02000503000000000000" pitchFamily="2" charset="0"/>
                <a:ea typeface="HYQIHEIX1-45W EXTRALIGHT" pitchFamily="18" charset="-122"/>
                <a:cs typeface="Arial" panose="020B0604020202020204" pitchFamily="34" charset="0"/>
              </a:rPr>
              <a:t>FOCUSED STRATEGY TO EMPOWER THE SUSTAINABLE GROWTH:</a:t>
            </a:r>
          </a:p>
          <a:p>
            <a:r>
              <a:rPr lang="en-US" altLang="zh-CN" sz="3200" b="0" spc="0" dirty="0">
                <a:solidFill>
                  <a:schemeClr val="bg1"/>
                </a:solidFill>
                <a:latin typeface="Politica" panose="02000503000000000000" pitchFamily="2" charset="0"/>
                <a:ea typeface="HYQIHEIX1-45W EXTRALIGHT" pitchFamily="18" charset="-122"/>
                <a:cs typeface="Arial" panose="020B0604020202020204" pitchFamily="34" charset="0"/>
              </a:rPr>
              <a:t>FOUR CORE COMPETENCIES TO DRIVE CORPORATE GROWTH</a:t>
            </a:r>
            <a:endParaRPr lang="zh-CN" altLang="en-US" sz="3200" b="0" spc="0" dirty="0">
              <a:solidFill>
                <a:schemeClr val="bg1"/>
              </a:solidFill>
              <a:latin typeface="Politica" panose="02000503000000000000" pitchFamily="2" charset="0"/>
              <a:ea typeface="HYQIHEIX1-45W EXTRALIGHT" pitchFamily="18" charset="-122"/>
              <a:cs typeface="Arial" panose="020B0604020202020204" pitchFamily="34" charset="0"/>
            </a:endParaRPr>
          </a:p>
        </p:txBody>
      </p:sp>
      <p:sp>
        <p:nvSpPr>
          <p:cNvPr id="15" name="矩形 6" descr="e7d195523061f1c09e9d68d7cf438b91ef959ecb14fc25d26BBA7F7DBC18E55DFF4014AF651F0BF2569D4B6C1DA7F1A4683A481403BD872FC687266AD13265C1DE7C373772FD8728ABDD69ADD03BFF5BE2862BC891DBB79ECA362327F2C95365924B9F5E2A2F64222065020C403C1D5AD12B4F1C921A48ABDBCAC331A52B9AFA367683FCECB3CC67A9A729E9597F40E6">
            <a:extLst>
              <a:ext uri="{FF2B5EF4-FFF2-40B4-BE49-F238E27FC236}">
                <a16:creationId xmlns:a16="http://schemas.microsoft.com/office/drawing/2014/main" id="{A73D37F6-1BDA-E282-CF6C-8B3FF12D4E4C}"/>
              </a:ext>
            </a:extLst>
          </p:cNvPr>
          <p:cNvSpPr/>
          <p:nvPr/>
        </p:nvSpPr>
        <p:spPr>
          <a:xfrm>
            <a:off x="7844203" y="1995813"/>
            <a:ext cx="3447251" cy="738985"/>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HK" altLang="zh-CN" sz="1200" b="0" i="0" u="none" strike="noStrike" kern="1200" cap="none" spc="0" normalizeH="0" baseline="0" noProof="0" dirty="0">
                <a:ln>
                  <a:noFill/>
                </a:ln>
                <a:solidFill>
                  <a:srgbClr val="93683D"/>
                </a:solidFill>
                <a:effectLst/>
                <a:uLnTx/>
                <a:uFillTx/>
                <a:latin typeface="Politica" panose="02000506020000090004" pitchFamily="2" charset="0"/>
                <a:ea typeface="STHeiti" panose="02010600040101010101" pitchFamily="2" charset="-122"/>
                <a:cs typeface="Arial" panose="020B0704020202090204" pitchFamily="34" charset="0"/>
                <a:sym typeface="Arial" panose="020B0704020202090204" pitchFamily="34" charset="0"/>
              </a:rPr>
              <a:t>Driven by product innovation</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HK" altLang="zh-CN" sz="1200" b="0" i="0" u="none" strike="noStrike" kern="1200" cap="none" spc="0" normalizeH="0" baseline="0" noProof="0" dirty="0">
                <a:ln>
                  <a:noFill/>
                </a:ln>
                <a:solidFill>
                  <a:srgbClr val="93683D"/>
                </a:solidFill>
                <a:effectLst/>
                <a:uLnTx/>
                <a:uFillTx/>
                <a:latin typeface="Politica" panose="02000506020000090004" pitchFamily="2" charset="0"/>
                <a:ea typeface="STHeiti" panose="02010600040101010101" pitchFamily="2" charset="-122"/>
                <a:cs typeface="Arial" panose="020B0704020202090204" pitchFamily="34" charset="0"/>
                <a:sym typeface="Arial" panose="020B0704020202090204" pitchFamily="34" charset="0"/>
              </a:rPr>
              <a:t>Driven by digital intelligence innovation</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HK" altLang="zh-CN" sz="1200" b="0" i="0" u="none" strike="noStrike" kern="1200" cap="none" spc="0" normalizeH="0" baseline="0" noProof="0" dirty="0">
                <a:ln>
                  <a:noFill/>
                </a:ln>
                <a:solidFill>
                  <a:srgbClr val="93683D"/>
                </a:solidFill>
                <a:effectLst/>
                <a:uLnTx/>
                <a:uFillTx/>
                <a:latin typeface="Politica" panose="02000506020000090004" pitchFamily="2" charset="0"/>
                <a:ea typeface="STHeiti" panose="02010600040101010101" pitchFamily="2" charset="-122"/>
                <a:cs typeface="Arial" panose="020B0704020202090204" pitchFamily="34" charset="0"/>
                <a:sym typeface="Arial" panose="020B0704020202090204" pitchFamily="34" charset="0"/>
              </a:rPr>
              <a:t>Driven by management innovation</a:t>
            </a:r>
            <a:endParaRPr kumimoji="0" lang="en-US" altLang="zh-CN" sz="1200" b="0" i="0" u="none" strike="noStrike" kern="1200" cap="none" spc="0" normalizeH="0" baseline="0" noProof="0" dirty="0">
              <a:ln>
                <a:noFill/>
              </a:ln>
              <a:solidFill>
                <a:srgbClr val="93683D"/>
              </a:solidFill>
              <a:effectLst/>
              <a:uLnTx/>
              <a:uFillTx/>
              <a:latin typeface="Politica" panose="02000506020000090004" pitchFamily="2" charset="0"/>
              <a:ea typeface="STHeiti" panose="02010600040101010101" pitchFamily="2" charset="-122"/>
              <a:cs typeface="Arial" panose="020B0704020202090204" pitchFamily="34" charset="0"/>
              <a:sym typeface="Arial" panose="020B0704020202090204" pitchFamily="34" charset="0"/>
            </a:endParaRPr>
          </a:p>
        </p:txBody>
      </p:sp>
      <p:sp>
        <p:nvSpPr>
          <p:cNvPr id="24" name="圆角矩形 5">
            <a:extLst>
              <a:ext uri="{FF2B5EF4-FFF2-40B4-BE49-F238E27FC236}">
                <a16:creationId xmlns:a16="http://schemas.microsoft.com/office/drawing/2014/main" id="{3B8DB1AA-05AB-14CD-4580-541EE6E828C0}"/>
              </a:ext>
            </a:extLst>
          </p:cNvPr>
          <p:cNvSpPr/>
          <p:nvPr/>
        </p:nvSpPr>
        <p:spPr>
          <a:xfrm>
            <a:off x="7652993" y="1202880"/>
            <a:ext cx="4217035" cy="1911611"/>
          </a:xfrm>
          <a:prstGeom prst="roundRect">
            <a:avLst>
              <a:gd name="adj" fmla="val 6141"/>
            </a:avLst>
          </a:prstGeom>
          <a:gradFill>
            <a:gsLst>
              <a:gs pos="99000">
                <a:srgbClr val="93683D">
                  <a:alpha val="0"/>
                </a:srgbClr>
              </a:gs>
              <a:gs pos="0">
                <a:srgbClr val="93683D">
                  <a:alpha val="7000"/>
                </a:srgbClr>
              </a:gs>
            </a:gsLst>
            <a:lin ang="5400000" scaled="0"/>
          </a:gradFill>
          <a:ln>
            <a:gradFill>
              <a:gsLst>
                <a:gs pos="0">
                  <a:srgbClr val="93683D">
                    <a:alpha val="14000"/>
                  </a:srgbClr>
                </a:gs>
                <a:gs pos="100000">
                  <a:srgbClr val="93683D">
                    <a:alpha val="71000"/>
                  </a:srgbClr>
                </a:gs>
              </a:gsLst>
              <a:lin ang="16200000" scaled="0"/>
            </a:gradFill>
          </a:ln>
          <a:effectLst>
            <a:outerShdw blurRad="266700" dist="25400" dir="2100000" sx="99000" sy="99000" algn="tl" rotWithShape="0">
              <a:srgbClr val="93683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16" name="TextBox 1">
            <a:extLst>
              <a:ext uri="{FF2B5EF4-FFF2-40B4-BE49-F238E27FC236}">
                <a16:creationId xmlns:a16="http://schemas.microsoft.com/office/drawing/2014/main" id="{F2049EEA-DF53-C0B9-B2FD-55D2A2F5DA32}"/>
              </a:ext>
            </a:extLst>
          </p:cNvPr>
          <p:cNvSpPr txBox="1"/>
          <p:nvPr/>
        </p:nvSpPr>
        <p:spPr>
          <a:xfrm>
            <a:off x="7844203" y="1573785"/>
            <a:ext cx="41853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CA" altLang="zh-CN" sz="2400" b="1" dirty="0">
                <a:solidFill>
                  <a:srgbClr val="93683D"/>
                </a:solidFill>
                <a:latin typeface="Politica" panose="02000506020000090004" pitchFamily="2" charset="0"/>
                <a:cs typeface="Arial" panose="020B0704020202090204" pitchFamily="34" charset="0"/>
                <a:sym typeface="Arial" panose="020B0604020202020204" pitchFamily="34" charset="0"/>
              </a:rPr>
              <a:t>INNOVATION-DRIVEN</a:t>
            </a:r>
            <a:endParaRPr lang="zh-CN" altLang="en-US" sz="2400" b="1" dirty="0">
              <a:solidFill>
                <a:srgbClr val="93683D"/>
              </a:solidFill>
              <a:latin typeface="Politica" panose="02000506020000090004" pitchFamily="2" charset="0"/>
              <a:cs typeface="Arial" panose="020B0704020202090204" pitchFamily="34" charset="0"/>
              <a:sym typeface="Arial" panose="020B0604020202020204" pitchFamily="34" charset="0"/>
            </a:endParaRPr>
          </a:p>
        </p:txBody>
      </p:sp>
      <p:sp>
        <p:nvSpPr>
          <p:cNvPr id="21" name="矩形 76" descr="e7d195523061f1c09e9d68d7cf438b91ef959ecb14fc25d26BBA7F7DBC18E55DFF4014AF651F0BF2569D4B6C1DA7F1A4683A481403BD872FC687266AD13265C1DE7C373772FD8728ABDD69ADD03BFF5BE2862BC891DBB79ECA362327F2C95365924B9F5E2A2F64222065020C403C1D5AD12B4F1C921A48ABDBCAC331A52B9AFA367683FCECB3CC67A9A729E9597F40E6">
            <a:extLst>
              <a:ext uri="{FF2B5EF4-FFF2-40B4-BE49-F238E27FC236}">
                <a16:creationId xmlns:a16="http://schemas.microsoft.com/office/drawing/2014/main" id="{A7B74256-DAA8-8F50-C172-A10519AA7D1E}"/>
              </a:ext>
            </a:extLst>
          </p:cNvPr>
          <p:cNvSpPr/>
          <p:nvPr/>
        </p:nvSpPr>
        <p:spPr>
          <a:xfrm>
            <a:off x="7740580" y="4904463"/>
            <a:ext cx="4093584" cy="1403205"/>
          </a:xfrm>
          <a:prstGeom prst="rect">
            <a:avLst/>
          </a:prstGeom>
        </p:spPr>
        <p:txBody>
          <a:bodyPr wrap="square">
            <a:spAutoFit/>
          </a:bodyPr>
          <a:lstStyle/>
          <a:p>
            <a:pPr lvl="0">
              <a:lnSpc>
                <a:spcPct val="120000"/>
              </a:lnSpc>
              <a:defRPr/>
            </a:pPr>
            <a:r>
              <a:rPr lang="en-US" altLang="zh-CN" sz="1200" dirty="0">
                <a:solidFill>
                  <a:srgbClr val="93683D"/>
                </a:solidFill>
                <a:latin typeface="Politica" panose="02000506020000090004" pitchFamily="2" charset="0"/>
                <a:ea typeface="STHeiti" panose="02010600040101010101" pitchFamily="2" charset="-122"/>
                <a:cs typeface="Arial" panose="020B0704020202090204" pitchFamily="34" charset="0"/>
                <a:sym typeface="Arial" panose="020B0604020202020204" pitchFamily="34" charset="0"/>
              </a:rPr>
              <a:t>Fosun Entrepreneurship / Ecosystem System</a:t>
            </a:r>
          </a:p>
          <a:p>
            <a:pPr lvl="0">
              <a:lnSpc>
                <a:spcPct val="120000"/>
              </a:lnSpc>
              <a:defRPr/>
            </a:pPr>
            <a:r>
              <a:rPr lang="en-HK" altLang="zh-CN" sz="1200" dirty="0">
                <a:solidFill>
                  <a:srgbClr val="93683D"/>
                </a:solidFill>
                <a:latin typeface="Politica" panose="02000506020000090004" pitchFamily="2" charset="0"/>
                <a:ea typeface="STHeiti" panose="02010600040101010101" pitchFamily="2" charset="-122"/>
                <a:cs typeface="Arial" panose="020B0704020202090204" pitchFamily="34" charset="0"/>
              </a:rPr>
              <a:t>Provide systematic methodology, tools and processes to realize</a:t>
            </a:r>
          </a:p>
          <a:p>
            <a:pPr lvl="0">
              <a:lnSpc>
                <a:spcPct val="120000"/>
              </a:lnSpc>
              <a:defRPr/>
            </a:pPr>
            <a:r>
              <a:rPr lang="en-HK" altLang="zh-CN" sz="1200" dirty="0">
                <a:solidFill>
                  <a:srgbClr val="93683D"/>
                </a:solidFill>
                <a:latin typeface="Politica" panose="02000506020000090004" pitchFamily="2" charset="0"/>
                <a:ea typeface="STHeiti" panose="02010600040101010101" pitchFamily="2" charset="-122"/>
                <a:cs typeface="Arial" panose="020B0704020202090204" pitchFamily="34" charset="0"/>
              </a:rPr>
              <a:t>Fosun’s globalization, </a:t>
            </a:r>
            <a:r>
              <a:rPr lang="en-US" altLang="zh-TW" sz="1200" dirty="0">
                <a:solidFill>
                  <a:srgbClr val="93683D"/>
                </a:solidFill>
                <a:latin typeface="Politica" panose="02000506020000090004" pitchFamily="2" charset="0"/>
                <a:ea typeface="STHeiti" panose="02010600040101010101" pitchFamily="2" charset="-122"/>
                <a:cs typeface="Arial" panose="020B0704020202090204" pitchFamily="34" charset="0"/>
              </a:rPr>
              <a:t>technological</a:t>
            </a:r>
            <a:r>
              <a:rPr lang="zh-TW" altLang="en-US" sz="1200" dirty="0">
                <a:solidFill>
                  <a:srgbClr val="93683D"/>
                </a:solidFill>
                <a:latin typeface="Politica" panose="02000506020000090004" pitchFamily="2" charset="0"/>
                <a:ea typeface="STHeiti" panose="02010600040101010101" pitchFamily="2" charset="-122"/>
                <a:cs typeface="Arial" panose="020B0704020202090204" pitchFamily="34" charset="0"/>
              </a:rPr>
              <a:t> </a:t>
            </a:r>
            <a:r>
              <a:rPr lang="en-HK" altLang="zh-CN" sz="1200" dirty="0">
                <a:solidFill>
                  <a:srgbClr val="93683D"/>
                </a:solidFill>
                <a:latin typeface="Politica" panose="02000506020000090004" pitchFamily="2" charset="0"/>
                <a:ea typeface="STHeiti" panose="02010600040101010101" pitchFamily="2" charset="-122"/>
                <a:cs typeface="Arial" panose="020B0704020202090204" pitchFamily="34" charset="0"/>
              </a:rPr>
              <a:t>innovation and ecosystem operation</a:t>
            </a:r>
            <a:r>
              <a:rPr lang="en-US" altLang="zh-TW" sz="1200" dirty="0">
                <a:solidFill>
                  <a:srgbClr val="93683D"/>
                </a:solidFill>
                <a:latin typeface="Politica" panose="02000506020000090004" pitchFamily="2" charset="0"/>
                <a:ea typeface="STHeiti" panose="02010600040101010101" pitchFamily="2" charset="-122"/>
                <a:cs typeface="Arial" panose="020B0704020202090204" pitchFamily="34" charset="0"/>
              </a:rPr>
              <a:t>s</a:t>
            </a:r>
            <a:endParaRPr lang="en-HK" altLang="zh-CN" sz="1200" dirty="0">
              <a:solidFill>
                <a:srgbClr val="93683D"/>
              </a:solidFill>
              <a:latin typeface="Politica" panose="02000506020000090004" pitchFamily="2" charset="0"/>
              <a:ea typeface="STHeiti" panose="02010600040101010101" pitchFamily="2" charset="-122"/>
              <a:cs typeface="Arial" panose="020B0704020202090204" pitchFamily="34" charset="0"/>
            </a:endParaRPr>
          </a:p>
          <a:p>
            <a:pPr lvl="0">
              <a:lnSpc>
                <a:spcPct val="120000"/>
              </a:lnSpc>
              <a:defRPr/>
            </a:pPr>
            <a:r>
              <a:rPr lang="en-CA" altLang="zh-CN" sz="1200" dirty="0">
                <a:solidFill>
                  <a:srgbClr val="93683D"/>
                </a:solidFill>
                <a:latin typeface="Politica" panose="02000506020000090004" pitchFamily="2" charset="0"/>
                <a:ea typeface="STHeiti" panose="02010600040101010101" pitchFamily="2" charset="-122"/>
                <a:cs typeface="Arial" panose="020B0704020202090204" pitchFamily="34" charset="0"/>
                <a:sym typeface="Arial" panose="020B0604020202020204" pitchFamily="34" charset="0"/>
              </a:rPr>
              <a:t>Improve operational capabilities to create  a sustainable operational system</a:t>
            </a:r>
            <a:endParaRPr lang="en-US" altLang="zh-CN" sz="1200" dirty="0">
              <a:solidFill>
                <a:srgbClr val="93683D"/>
              </a:solidFill>
              <a:latin typeface="Politica" panose="02000506020000090004" pitchFamily="2" charset="0"/>
              <a:ea typeface="STHeiti" panose="02010600040101010101" pitchFamily="2" charset="-122"/>
              <a:cs typeface="Arial" panose="020B0704020202090204" pitchFamily="34" charset="0"/>
              <a:sym typeface="Arial" panose="020B0604020202020204" pitchFamily="34" charset="0"/>
            </a:endParaRPr>
          </a:p>
        </p:txBody>
      </p:sp>
      <p:sp>
        <p:nvSpPr>
          <p:cNvPr id="22" name="TextBox 1">
            <a:extLst>
              <a:ext uri="{FF2B5EF4-FFF2-40B4-BE49-F238E27FC236}">
                <a16:creationId xmlns:a16="http://schemas.microsoft.com/office/drawing/2014/main" id="{54B1AA06-1B61-DB6D-B36F-1AE36F1E5D8A}"/>
              </a:ext>
            </a:extLst>
          </p:cNvPr>
          <p:cNvSpPr txBox="1"/>
          <p:nvPr/>
        </p:nvSpPr>
        <p:spPr>
          <a:xfrm>
            <a:off x="7772921" y="4532856"/>
            <a:ext cx="132921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u="none" strike="noStrike" kern="1200" cap="none" spc="0" normalizeH="0" baseline="0" noProof="0" dirty="0">
                <a:ln>
                  <a:noFill/>
                </a:ln>
                <a:solidFill>
                  <a:srgbClr val="93683D"/>
                </a:solidFill>
                <a:effectLst/>
                <a:uLnTx/>
                <a:uFillTx/>
                <a:latin typeface="Politica" panose="02000503000000000000" pitchFamily="2" charset="0"/>
                <a:ea typeface="HYQiHeiX1-75W" pitchFamily="18" charset="-122"/>
                <a:cs typeface="Arial" panose="020B0604020202020204" pitchFamily="34" charset="0"/>
                <a:sym typeface="Arial" panose="020B0604020202020204" pitchFamily="34" charset="0"/>
              </a:rPr>
              <a:t>FES SYSTEM</a:t>
            </a:r>
            <a:endParaRPr kumimoji="0" lang="vi-VN" sz="2400" u="none" strike="noStrike" kern="1200" cap="none" spc="0" normalizeH="0" baseline="0" noProof="0" dirty="0">
              <a:ln>
                <a:noFill/>
              </a:ln>
              <a:solidFill>
                <a:srgbClr val="93683D"/>
              </a:solidFill>
              <a:effectLst/>
              <a:uLnTx/>
              <a:uFillTx/>
              <a:latin typeface="Arial" panose="020B0604020202020204" pitchFamily="34" charset="0"/>
              <a:ea typeface="HYQiHeiX1-75W" pitchFamily="18" charset="-122"/>
              <a:cs typeface="Arial" panose="020B0604020202020204" pitchFamily="34" charset="0"/>
              <a:sym typeface="Arial" panose="020B0604020202020204" pitchFamily="34" charset="0"/>
            </a:endParaRPr>
          </a:p>
        </p:txBody>
      </p:sp>
      <p:sp>
        <p:nvSpPr>
          <p:cNvPr id="25" name="矩形 78" descr="e7d195523061f1c09e9d68d7cf438b91ef959ecb14fc25d26BBA7F7DBC18E55DFF4014AF651F0BF2569D4B6C1DA7F1A4683A481403BD872FC687266AD13265C1DE7C373772FD8728ABDD69ADD03BFF5BE2862BC891DBB79ECA362327F2C95365924B9F5E2A2F64222065020C403C1D5AD12B4F1C921A48ABDBCAC331A52B9AFA367683FCECB3CC67A9A729E9597F40E6">
            <a:extLst>
              <a:ext uri="{FF2B5EF4-FFF2-40B4-BE49-F238E27FC236}">
                <a16:creationId xmlns:a16="http://schemas.microsoft.com/office/drawing/2014/main" id="{B976F0EF-671C-9A7E-65A2-DD58D975B481}"/>
              </a:ext>
            </a:extLst>
          </p:cNvPr>
          <p:cNvSpPr/>
          <p:nvPr/>
        </p:nvSpPr>
        <p:spPr>
          <a:xfrm>
            <a:off x="-1" y="2031087"/>
            <a:ext cx="4471178" cy="738985"/>
          </a:xfrm>
          <a:prstGeom prst="rect">
            <a:avLst/>
          </a:prstGeom>
        </p:spPr>
        <p:txBody>
          <a:bodyPr wrap="square">
            <a:spAutoFit/>
          </a:bodyPr>
          <a:lstStyle/>
          <a:p>
            <a:pPr algn="r">
              <a:lnSpc>
                <a:spcPct val="120000"/>
              </a:lnSpc>
              <a:defRPr/>
            </a:pPr>
            <a:r>
              <a:rPr lang="en-CA" altLang="zh-CN" sz="1200" dirty="0">
                <a:solidFill>
                  <a:srgbClr val="93683D"/>
                </a:solidFill>
                <a:latin typeface="Politica" panose="02000506020000090004" pitchFamily="2" charset="0"/>
                <a:ea typeface="STHeiti" panose="02010600040101010101" pitchFamily="2" charset="-122"/>
                <a:cs typeface="Arial" panose="020B0704020202090204" pitchFamily="34" charset="0"/>
                <a:sym typeface="Arial" panose="020B0604020202020204" pitchFamily="34" charset="0"/>
              </a:rPr>
              <a:t>The model of “global organization + local operations” </a:t>
            </a:r>
            <a:r>
              <a:rPr lang="en-US" altLang="zh-TW" sz="1200" dirty="0">
                <a:solidFill>
                  <a:srgbClr val="93683D"/>
                </a:solidFill>
                <a:latin typeface="Politica" panose="02000506020000090004" pitchFamily="2" charset="0"/>
                <a:ea typeface="STHeiti" panose="02010600040101010101" pitchFamily="2" charset="-122"/>
                <a:cs typeface="Arial" panose="020B0704020202090204" pitchFamily="34" charset="0"/>
                <a:sym typeface="Arial" panose="020B0604020202020204" pitchFamily="34" charset="0"/>
              </a:rPr>
              <a:t>has</a:t>
            </a:r>
            <a:r>
              <a:rPr lang="zh-TW" altLang="en-US" sz="1200" dirty="0">
                <a:solidFill>
                  <a:srgbClr val="93683D"/>
                </a:solidFill>
                <a:latin typeface="Politica" panose="02000506020000090004" pitchFamily="2" charset="0"/>
                <a:ea typeface="STHeiti" panose="02010600040101010101" pitchFamily="2" charset="-122"/>
                <a:cs typeface="Arial" panose="020B0704020202090204" pitchFamily="34" charset="0"/>
                <a:sym typeface="Arial" panose="020B0604020202020204" pitchFamily="34" charset="0"/>
              </a:rPr>
              <a:t> </a:t>
            </a:r>
            <a:r>
              <a:rPr lang="en-CA" altLang="zh-CN" sz="1200" dirty="0">
                <a:solidFill>
                  <a:srgbClr val="93683D"/>
                </a:solidFill>
                <a:latin typeface="Politica" panose="02000506020000090004" pitchFamily="2" charset="0"/>
                <a:ea typeface="STHeiti" panose="02010600040101010101" pitchFamily="2" charset="-122"/>
                <a:cs typeface="Arial" panose="020B0704020202090204" pitchFamily="34" charset="0"/>
                <a:sym typeface="Arial" panose="020B0604020202020204" pitchFamily="34" charset="0"/>
              </a:rPr>
              <a:t>mature</a:t>
            </a:r>
            <a:r>
              <a:rPr lang="en-US" altLang="zh-TW" sz="1200" dirty="0">
                <a:solidFill>
                  <a:srgbClr val="93683D"/>
                </a:solidFill>
                <a:latin typeface="Politica" panose="02000506020000090004" pitchFamily="2" charset="0"/>
                <a:ea typeface="STHeiti" panose="02010600040101010101" pitchFamily="2" charset="-122"/>
                <a:cs typeface="Arial" panose="020B0704020202090204" pitchFamily="34" charset="0"/>
                <a:sym typeface="Arial" panose="020B0604020202020204" pitchFamily="34" charset="0"/>
              </a:rPr>
              <a:t>d</a:t>
            </a:r>
            <a:endParaRPr lang="en-CA" altLang="zh-CN" sz="1200" dirty="0">
              <a:solidFill>
                <a:srgbClr val="93683D"/>
              </a:solidFill>
              <a:latin typeface="Politica" panose="02000506020000090004" pitchFamily="2" charset="0"/>
              <a:ea typeface="STHeiti" panose="02010600040101010101" pitchFamily="2" charset="-122"/>
              <a:cs typeface="Arial" panose="020B0704020202090204" pitchFamily="34" charset="0"/>
              <a:sym typeface="Arial" panose="020B0604020202020204" pitchFamily="34" charset="0"/>
            </a:endParaRPr>
          </a:p>
          <a:p>
            <a:pPr algn="r">
              <a:lnSpc>
                <a:spcPct val="120000"/>
              </a:lnSpc>
              <a:defRPr/>
            </a:pPr>
            <a:r>
              <a:rPr lang="en-US" altLang="zh-TW" sz="1200" dirty="0">
                <a:solidFill>
                  <a:srgbClr val="93683D"/>
                </a:solidFill>
                <a:latin typeface="Politica" panose="02000506020000090004" pitchFamily="2" charset="0"/>
                <a:ea typeface="STHeiti" panose="02010600040101010101" pitchFamily="2" charset="-122"/>
                <a:cs typeface="Arial" panose="020B0704020202090204" pitchFamily="34" charset="0"/>
                <a:sym typeface="Arial" panose="020B0604020202020204" pitchFamily="34" charset="0"/>
              </a:rPr>
              <a:t>Global</a:t>
            </a:r>
            <a:r>
              <a:rPr lang="zh-TW" altLang="en-US" sz="1200" dirty="0">
                <a:solidFill>
                  <a:srgbClr val="93683D"/>
                </a:solidFill>
                <a:latin typeface="Politica" panose="02000506020000090004" pitchFamily="2" charset="0"/>
                <a:ea typeface="STHeiti" panose="02010600040101010101" pitchFamily="2" charset="-122"/>
                <a:cs typeface="Arial" panose="020B0704020202090204" pitchFamily="34" charset="0"/>
                <a:sym typeface="Arial" panose="020B0604020202020204" pitchFamily="34" charset="0"/>
              </a:rPr>
              <a:t> </a:t>
            </a:r>
            <a:r>
              <a:rPr lang="en-US" altLang="zh-TW" sz="1200" dirty="0">
                <a:solidFill>
                  <a:srgbClr val="93683D"/>
                </a:solidFill>
                <a:latin typeface="Politica" panose="02000506020000090004" pitchFamily="2" charset="0"/>
                <a:ea typeface="STHeiti" panose="02010600040101010101" pitchFamily="2" charset="-122"/>
                <a:cs typeface="Arial" panose="020B0704020202090204" pitchFamily="34" charset="0"/>
                <a:sym typeface="Arial" panose="020B0604020202020204" pitchFamily="34" charset="0"/>
              </a:rPr>
              <a:t>development</a:t>
            </a:r>
            <a:r>
              <a:rPr lang="zh-TW" altLang="en-US" sz="1200" dirty="0">
                <a:solidFill>
                  <a:srgbClr val="93683D"/>
                </a:solidFill>
                <a:latin typeface="Politica" panose="02000506020000090004" pitchFamily="2" charset="0"/>
                <a:ea typeface="STHeiti" panose="02010600040101010101" pitchFamily="2" charset="-122"/>
                <a:cs typeface="Arial" panose="020B0704020202090204" pitchFamily="34" charset="0"/>
                <a:sym typeface="Arial" panose="020B0604020202020204" pitchFamily="34" charset="0"/>
              </a:rPr>
              <a:t> </a:t>
            </a:r>
            <a:r>
              <a:rPr lang="en-US" altLang="zh-TW" sz="1200" dirty="0">
                <a:solidFill>
                  <a:srgbClr val="93683D"/>
                </a:solidFill>
                <a:latin typeface="Politica" panose="02000506020000090004" pitchFamily="2" charset="0"/>
                <a:ea typeface="STHeiti" panose="02010600040101010101" pitchFamily="2" charset="-122"/>
                <a:cs typeface="Arial" panose="020B0704020202090204" pitchFamily="34" charset="0"/>
                <a:sym typeface="Arial" panose="020B0604020202020204" pitchFamily="34" charset="0"/>
              </a:rPr>
              <a:t>of</a:t>
            </a:r>
            <a:r>
              <a:rPr lang="zh-TW" altLang="en-US" sz="1200" dirty="0">
                <a:solidFill>
                  <a:srgbClr val="93683D"/>
                </a:solidFill>
                <a:latin typeface="Politica" panose="02000506020000090004" pitchFamily="2" charset="0"/>
                <a:ea typeface="STHeiti" panose="02010600040101010101" pitchFamily="2" charset="-122"/>
                <a:cs typeface="Arial" panose="020B0704020202090204" pitchFamily="34" charset="0"/>
                <a:sym typeface="Arial" panose="020B0604020202020204" pitchFamily="34" charset="0"/>
              </a:rPr>
              <a:t> </a:t>
            </a:r>
            <a:r>
              <a:rPr lang="en-US" altLang="zh-TW" sz="1200" dirty="0">
                <a:solidFill>
                  <a:srgbClr val="93683D"/>
                </a:solidFill>
                <a:latin typeface="Politica" panose="02000506020000090004" pitchFamily="2" charset="0"/>
                <a:ea typeface="STHeiti" panose="02010600040101010101" pitchFamily="2" charset="-122"/>
                <a:cs typeface="Arial" panose="020B0704020202090204" pitchFamily="34" charset="0"/>
                <a:sym typeface="Arial" panose="020B0604020202020204" pitchFamily="34" charset="0"/>
              </a:rPr>
              <a:t>core</a:t>
            </a:r>
            <a:r>
              <a:rPr lang="zh-TW" altLang="en-US" sz="1200" dirty="0">
                <a:solidFill>
                  <a:srgbClr val="93683D"/>
                </a:solidFill>
                <a:latin typeface="Politica" panose="02000506020000090004" pitchFamily="2" charset="0"/>
                <a:ea typeface="STHeiti" panose="02010600040101010101" pitchFamily="2" charset="-122"/>
                <a:cs typeface="Arial" panose="020B0704020202090204" pitchFamily="34" charset="0"/>
                <a:sym typeface="Arial" panose="020B0604020202020204" pitchFamily="34" charset="0"/>
              </a:rPr>
              <a:t> </a:t>
            </a:r>
            <a:r>
              <a:rPr lang="en-US" altLang="zh-TW" sz="1200" dirty="0">
                <a:solidFill>
                  <a:srgbClr val="93683D"/>
                </a:solidFill>
                <a:latin typeface="Politica" panose="02000506020000090004" pitchFamily="2" charset="0"/>
                <a:ea typeface="STHeiti" panose="02010600040101010101" pitchFamily="2" charset="-122"/>
                <a:cs typeface="Arial" panose="020B0704020202090204" pitchFamily="34" charset="0"/>
                <a:sym typeface="Arial" panose="020B0604020202020204" pitchFamily="34" charset="0"/>
              </a:rPr>
              <a:t>industries</a:t>
            </a:r>
            <a:endParaRPr lang="en-US" altLang="zh-CN" sz="1200" dirty="0">
              <a:solidFill>
                <a:srgbClr val="93683D"/>
              </a:solidFill>
              <a:latin typeface="Politica" panose="02000506020000090004" pitchFamily="2" charset="0"/>
              <a:ea typeface="STHeiti" panose="02010600040101010101" pitchFamily="2" charset="-122"/>
              <a:cs typeface="Arial" panose="020B0704020202090204" pitchFamily="34" charset="0"/>
              <a:sym typeface="Arial" panose="020B0604020202020204" pitchFamily="34" charset="0"/>
            </a:endParaRPr>
          </a:p>
          <a:p>
            <a:pPr lvl="0" algn="r">
              <a:lnSpc>
                <a:spcPct val="120000"/>
              </a:lnSpc>
              <a:defRPr/>
            </a:pPr>
            <a:r>
              <a:rPr lang="en-US" altLang="zh-TW" sz="1200" dirty="0">
                <a:solidFill>
                  <a:srgbClr val="93683D"/>
                </a:solidFill>
                <a:latin typeface="Politica" panose="02000506020000090004" pitchFamily="2" charset="0"/>
                <a:ea typeface="STHeiti" panose="02010600040101010101" pitchFamily="2" charset="-122"/>
                <a:cs typeface="Arial" panose="020B0704020202090204" pitchFamily="34" charset="0"/>
                <a:sym typeface="Arial" panose="020B0604020202020204" pitchFamily="34" charset="0"/>
              </a:rPr>
              <a:t>Leverage</a:t>
            </a:r>
            <a:r>
              <a:rPr lang="zh-TW" altLang="en-US" sz="1200" dirty="0">
                <a:solidFill>
                  <a:srgbClr val="93683D"/>
                </a:solidFill>
                <a:latin typeface="Politica" panose="02000506020000090004" pitchFamily="2" charset="0"/>
                <a:ea typeface="STHeiti" panose="02010600040101010101" pitchFamily="2" charset="-122"/>
                <a:cs typeface="Arial" panose="020B0704020202090204" pitchFamily="34" charset="0"/>
                <a:sym typeface="Arial" panose="020B0604020202020204" pitchFamily="34" charset="0"/>
              </a:rPr>
              <a:t> </a:t>
            </a:r>
            <a:r>
              <a:rPr lang="en-US" altLang="zh-TW" sz="1200" dirty="0">
                <a:solidFill>
                  <a:srgbClr val="93683D"/>
                </a:solidFill>
                <a:latin typeface="Politica" panose="02000506020000090004" pitchFamily="2" charset="0"/>
                <a:ea typeface="STHeiti" panose="02010600040101010101" pitchFamily="2" charset="-122"/>
                <a:cs typeface="Arial" panose="020B0704020202090204" pitchFamily="34" charset="0"/>
                <a:sym typeface="Arial" panose="020B0604020202020204" pitchFamily="34" charset="0"/>
              </a:rPr>
              <a:t>global</a:t>
            </a:r>
            <a:r>
              <a:rPr lang="zh-TW" altLang="en-US" sz="1200" dirty="0">
                <a:solidFill>
                  <a:srgbClr val="93683D"/>
                </a:solidFill>
                <a:latin typeface="Politica" panose="02000506020000090004" pitchFamily="2" charset="0"/>
                <a:ea typeface="STHeiti" panose="02010600040101010101" pitchFamily="2" charset="-122"/>
                <a:cs typeface="Arial" panose="020B0704020202090204" pitchFamily="34" charset="0"/>
                <a:sym typeface="Arial" panose="020B0604020202020204" pitchFamily="34" charset="0"/>
              </a:rPr>
              <a:t> </a:t>
            </a:r>
            <a:r>
              <a:rPr lang="en-US" altLang="zh-TW" sz="1200" dirty="0">
                <a:solidFill>
                  <a:srgbClr val="93683D"/>
                </a:solidFill>
                <a:latin typeface="Politica" panose="02000506020000090004" pitchFamily="2" charset="0"/>
                <a:ea typeface="STHeiti" panose="02010600040101010101" pitchFamily="2" charset="-122"/>
                <a:cs typeface="Arial" panose="020B0704020202090204" pitchFamily="34" charset="0"/>
                <a:sym typeface="Arial" panose="020B0604020202020204" pitchFamily="34" charset="0"/>
              </a:rPr>
              <a:t>resources</a:t>
            </a:r>
            <a:r>
              <a:rPr lang="zh-TW" altLang="en-US" sz="1200" dirty="0">
                <a:solidFill>
                  <a:srgbClr val="93683D"/>
                </a:solidFill>
                <a:latin typeface="Politica" panose="02000506020000090004" pitchFamily="2" charset="0"/>
                <a:ea typeface="STHeiti" panose="02010600040101010101" pitchFamily="2" charset="-122"/>
                <a:cs typeface="Arial" panose="020B0704020202090204" pitchFamily="34" charset="0"/>
                <a:sym typeface="Arial" panose="020B0604020202020204" pitchFamily="34" charset="0"/>
              </a:rPr>
              <a:t> </a:t>
            </a:r>
            <a:r>
              <a:rPr lang="en-US" altLang="zh-TW" sz="1200" dirty="0">
                <a:solidFill>
                  <a:srgbClr val="93683D"/>
                </a:solidFill>
                <a:latin typeface="Politica" panose="02000506020000090004" pitchFamily="2" charset="0"/>
                <a:ea typeface="STHeiti" panose="02010600040101010101" pitchFamily="2" charset="-122"/>
                <a:cs typeface="Arial" panose="020B0704020202090204" pitchFamily="34" charset="0"/>
                <a:sym typeface="Arial" panose="020B0604020202020204" pitchFamily="34" charset="0"/>
              </a:rPr>
              <a:t>to</a:t>
            </a:r>
            <a:r>
              <a:rPr lang="zh-TW" altLang="en-US" sz="1200" dirty="0">
                <a:solidFill>
                  <a:srgbClr val="93683D"/>
                </a:solidFill>
                <a:latin typeface="Politica" panose="02000506020000090004" pitchFamily="2" charset="0"/>
                <a:ea typeface="STHeiti" panose="02010600040101010101" pitchFamily="2" charset="-122"/>
                <a:cs typeface="Arial" panose="020B0704020202090204" pitchFamily="34" charset="0"/>
                <a:sym typeface="Arial" panose="020B0604020202020204" pitchFamily="34" charset="0"/>
              </a:rPr>
              <a:t> </a:t>
            </a:r>
            <a:r>
              <a:rPr lang="en-US" altLang="zh-TW" sz="1200" dirty="0">
                <a:solidFill>
                  <a:srgbClr val="93683D"/>
                </a:solidFill>
                <a:latin typeface="Politica" panose="02000506020000090004" pitchFamily="2" charset="0"/>
                <a:ea typeface="STHeiti" panose="02010600040101010101" pitchFamily="2" charset="-122"/>
                <a:cs typeface="Arial" panose="020B0704020202090204" pitchFamily="34" charset="0"/>
                <a:sym typeface="Arial" panose="020B0604020202020204" pitchFamily="34" charset="0"/>
              </a:rPr>
              <a:t>serve</a:t>
            </a:r>
            <a:r>
              <a:rPr lang="zh-TW" altLang="en-US" sz="1200" dirty="0">
                <a:solidFill>
                  <a:srgbClr val="93683D"/>
                </a:solidFill>
                <a:latin typeface="Politica" panose="02000506020000090004" pitchFamily="2" charset="0"/>
                <a:ea typeface="STHeiti" panose="02010600040101010101" pitchFamily="2" charset="-122"/>
                <a:cs typeface="Arial" panose="020B0704020202090204" pitchFamily="34" charset="0"/>
                <a:sym typeface="Arial" panose="020B0604020202020204" pitchFamily="34" charset="0"/>
              </a:rPr>
              <a:t> </a:t>
            </a:r>
            <a:r>
              <a:rPr lang="en-US" altLang="zh-TW" sz="1200" dirty="0">
                <a:solidFill>
                  <a:srgbClr val="93683D"/>
                </a:solidFill>
                <a:latin typeface="Politica" panose="02000506020000090004" pitchFamily="2" charset="0"/>
                <a:ea typeface="STHeiti" panose="02010600040101010101" pitchFamily="2" charset="-122"/>
                <a:cs typeface="Arial" panose="020B0704020202090204" pitchFamily="34" charset="0"/>
                <a:sym typeface="Arial" panose="020B0604020202020204" pitchFamily="34" charset="0"/>
              </a:rPr>
              <a:t>customers</a:t>
            </a:r>
            <a:r>
              <a:rPr lang="zh-TW" altLang="en-US" sz="1200" dirty="0">
                <a:solidFill>
                  <a:srgbClr val="93683D"/>
                </a:solidFill>
                <a:latin typeface="Politica" panose="02000506020000090004" pitchFamily="2" charset="0"/>
                <a:ea typeface="STHeiti" panose="02010600040101010101" pitchFamily="2" charset="-122"/>
                <a:cs typeface="Arial" panose="020B0704020202090204" pitchFamily="34" charset="0"/>
                <a:sym typeface="Arial" panose="020B0604020202020204" pitchFamily="34" charset="0"/>
              </a:rPr>
              <a:t> </a:t>
            </a:r>
            <a:r>
              <a:rPr lang="en-US" altLang="zh-TW" sz="1200" dirty="0">
                <a:solidFill>
                  <a:srgbClr val="93683D"/>
                </a:solidFill>
                <a:latin typeface="Politica" panose="02000506020000090004" pitchFamily="2" charset="0"/>
                <a:ea typeface="STHeiti" panose="02010600040101010101" pitchFamily="2" charset="-122"/>
                <a:cs typeface="Arial" panose="020B0704020202090204" pitchFamily="34" charset="0"/>
                <a:sym typeface="Arial" panose="020B0604020202020204" pitchFamily="34" charset="0"/>
              </a:rPr>
              <a:t>worldwide</a:t>
            </a:r>
            <a:endParaRPr lang="en-US" altLang="zh-CN" sz="1200" dirty="0">
              <a:solidFill>
                <a:srgbClr val="93683D"/>
              </a:solidFill>
              <a:latin typeface="Politica" panose="02000506020000090004" pitchFamily="2" charset="0"/>
              <a:ea typeface="STHeiti" panose="02010600040101010101" pitchFamily="2" charset="-122"/>
              <a:cs typeface="Arial" panose="020B0704020202090204" pitchFamily="34" charset="0"/>
              <a:sym typeface="Arial" panose="020B0604020202020204" pitchFamily="34" charset="0"/>
            </a:endParaRPr>
          </a:p>
        </p:txBody>
      </p:sp>
      <p:sp>
        <p:nvSpPr>
          <p:cNvPr id="26" name="TextBox 1">
            <a:extLst>
              <a:ext uri="{FF2B5EF4-FFF2-40B4-BE49-F238E27FC236}">
                <a16:creationId xmlns:a16="http://schemas.microsoft.com/office/drawing/2014/main" id="{ED5C7858-9F87-8F6A-1064-E64B5309A2D3}"/>
              </a:ext>
            </a:extLst>
          </p:cNvPr>
          <p:cNvSpPr txBox="1"/>
          <p:nvPr/>
        </p:nvSpPr>
        <p:spPr>
          <a:xfrm>
            <a:off x="234558" y="4625884"/>
            <a:ext cx="4276452" cy="461665"/>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defRPr sz="2400" b="1">
                <a:solidFill>
                  <a:srgbClr val="93683D"/>
                </a:solidFill>
                <a:latin typeface="Politica" panose="02000506020000090004" pitchFamily="2" charset="0"/>
                <a:cs typeface="Arial" panose="020B0704020202090204" pitchFamily="34" charset="0"/>
              </a:defRPr>
            </a:lvl1pPr>
          </a:lstStyle>
          <a:p>
            <a:pPr algn="r"/>
            <a:r>
              <a:rPr lang="en-US" altLang="zh-TW" dirty="0">
                <a:sym typeface="Arial" panose="020B0604020202020204" pitchFamily="34" charset="0"/>
              </a:rPr>
              <a:t>FC2M</a:t>
            </a:r>
            <a:r>
              <a:rPr lang="en-US" altLang="zh-TW" baseline="30000" dirty="0">
                <a:sym typeface="Arial" panose="020B0604020202020204" pitchFamily="34" charset="0"/>
              </a:rPr>
              <a:t>1</a:t>
            </a:r>
            <a:r>
              <a:rPr lang="zh-TW" altLang="en-US" dirty="0">
                <a:sym typeface="Arial" panose="020B0604020202020204" pitchFamily="34" charset="0"/>
              </a:rPr>
              <a:t> </a:t>
            </a:r>
            <a:r>
              <a:rPr lang="en-US" altLang="zh-TW" dirty="0">
                <a:sym typeface="Arial" panose="020B0604020202020204" pitchFamily="34" charset="0"/>
              </a:rPr>
              <a:t>ECOSYSTEM</a:t>
            </a:r>
            <a:endParaRPr lang="vi-VN" dirty="0">
              <a:sym typeface="Arial" panose="020B0604020202020204" pitchFamily="34" charset="0"/>
            </a:endParaRPr>
          </a:p>
        </p:txBody>
      </p:sp>
      <p:sp>
        <p:nvSpPr>
          <p:cNvPr id="27" name="矩形 80" descr="e7d195523061f1c09e9d68d7cf438b91ef959ecb14fc25d26BBA7F7DBC18E55DFF4014AF651F0BF2569D4B6C1DA7F1A4683A481403BD872FC687266AD13265C1DE7C373772FD8728ABDD69ADD03BFF5BE2862BC891DBB79ECA362327F2C95365924B9F5E2A2F64222065020C403C1D5AD12B4F1C921A48ABDBCAC331A52B9AFA367683FCECB3CC67A9A729E9597F40E6">
            <a:extLst>
              <a:ext uri="{FF2B5EF4-FFF2-40B4-BE49-F238E27FC236}">
                <a16:creationId xmlns:a16="http://schemas.microsoft.com/office/drawing/2014/main" id="{1881C1A9-A781-4C50-609D-38D905E1AC12}"/>
              </a:ext>
            </a:extLst>
          </p:cNvPr>
          <p:cNvSpPr/>
          <p:nvPr/>
        </p:nvSpPr>
        <p:spPr>
          <a:xfrm>
            <a:off x="565394" y="5050076"/>
            <a:ext cx="3886329" cy="960584"/>
          </a:xfrm>
          <a:prstGeom prst="rect">
            <a:avLst/>
          </a:prstGeom>
        </p:spPr>
        <p:txBody>
          <a:bodyPr wrap="square">
            <a:spAutoFit/>
          </a:bodyPr>
          <a:lstStyle/>
          <a:p>
            <a:pPr marR="0" indent="0" algn="r" fontAlgn="auto">
              <a:lnSpc>
                <a:spcPct val="120000"/>
              </a:lnSpc>
              <a:spcBef>
                <a:spcPts val="0"/>
              </a:spcBef>
              <a:spcAft>
                <a:spcPts val="0"/>
              </a:spcAft>
              <a:buClrTx/>
              <a:buSzTx/>
              <a:buFontTx/>
              <a:buNone/>
              <a:defRPr/>
            </a:pPr>
            <a:r>
              <a:rPr lang="en-HK" altLang="zh-CN" sz="1200" dirty="0">
                <a:solidFill>
                  <a:srgbClr val="93683D"/>
                </a:solidFill>
                <a:latin typeface="Politica" panose="02000506020000090004" pitchFamily="2" charset="0"/>
                <a:ea typeface="STHeiti" panose="02010600040101010101" pitchFamily="2" charset="-122"/>
                <a:cs typeface="Arial" panose="020B0704020202090204" pitchFamily="34" charset="0"/>
                <a:sym typeface="Arial" panose="020B0604020202020204" pitchFamily="34" charset="0"/>
              </a:rPr>
              <a:t>Improve C2M capabilities and create species</a:t>
            </a:r>
          </a:p>
          <a:p>
            <a:pPr marR="0" indent="0" algn="r" fontAlgn="auto">
              <a:lnSpc>
                <a:spcPct val="120000"/>
              </a:lnSpc>
              <a:spcBef>
                <a:spcPts val="0"/>
              </a:spcBef>
              <a:spcAft>
                <a:spcPts val="0"/>
              </a:spcAft>
              <a:buClrTx/>
              <a:buSzTx/>
              <a:buFontTx/>
              <a:buNone/>
              <a:defRPr/>
            </a:pPr>
            <a:r>
              <a:rPr lang="en-HK" altLang="zh-CN" sz="1200" dirty="0">
                <a:solidFill>
                  <a:srgbClr val="93683D"/>
                </a:solidFill>
                <a:latin typeface="Politica" panose="02000506020000090004" pitchFamily="2" charset="0"/>
                <a:ea typeface="STHeiti" panose="02010600040101010101" pitchFamily="2" charset="-122"/>
                <a:cs typeface="Arial" panose="020B0704020202090204" pitchFamily="34" charset="0"/>
                <a:sym typeface="Arial" panose="020B0604020202020204" pitchFamily="34" charset="0"/>
              </a:rPr>
              <a:t>Link species, form ecosystem, and achieve multiplier growth</a:t>
            </a:r>
          </a:p>
          <a:p>
            <a:pPr marR="0" indent="0" algn="r" fontAlgn="auto">
              <a:lnSpc>
                <a:spcPct val="120000"/>
              </a:lnSpc>
              <a:spcBef>
                <a:spcPts val="0"/>
              </a:spcBef>
              <a:spcAft>
                <a:spcPts val="0"/>
              </a:spcAft>
              <a:buClrTx/>
              <a:buSzTx/>
              <a:buFontTx/>
              <a:buNone/>
              <a:defRPr/>
            </a:pPr>
            <a:r>
              <a:rPr lang="en-CA" altLang="zh-CN" sz="1200" dirty="0">
                <a:solidFill>
                  <a:srgbClr val="93683D"/>
                </a:solidFill>
                <a:latin typeface="Politica" panose="02000506020000090004" pitchFamily="2" charset="0"/>
                <a:ea typeface="STHeiti" panose="02010600040101010101" pitchFamily="2" charset="-122"/>
                <a:cs typeface="Arial" panose="020B0704020202090204" pitchFamily="34" charset="0"/>
                <a:sym typeface="Arial" panose="020B0604020202020204" pitchFamily="34" charset="0"/>
              </a:rPr>
              <a:t>Enhance industrial capabilities through comprehensive digital intelligence to connect all ecosystems</a:t>
            </a:r>
            <a:endParaRPr lang="en-US" altLang="zh-CN" sz="1200" dirty="0">
              <a:solidFill>
                <a:srgbClr val="93683D"/>
              </a:solidFill>
              <a:latin typeface="Politica" panose="02000506020000090004" pitchFamily="2" charset="0"/>
              <a:ea typeface="STHeiti" panose="02010600040101010101" pitchFamily="2" charset="-122"/>
              <a:cs typeface="Arial" panose="020B0704020202090204" pitchFamily="34" charset="0"/>
              <a:sym typeface="Arial" panose="020B0604020202020204" pitchFamily="34" charset="0"/>
            </a:endParaRPr>
          </a:p>
        </p:txBody>
      </p:sp>
      <p:sp>
        <p:nvSpPr>
          <p:cNvPr id="30" name="TextBox 1">
            <a:extLst>
              <a:ext uri="{FF2B5EF4-FFF2-40B4-BE49-F238E27FC236}">
                <a16:creationId xmlns:a16="http://schemas.microsoft.com/office/drawing/2014/main" id="{3846FD4B-3E73-CA19-91E0-00C238B8B25A}"/>
              </a:ext>
            </a:extLst>
          </p:cNvPr>
          <p:cNvSpPr txBox="1"/>
          <p:nvPr/>
        </p:nvSpPr>
        <p:spPr>
          <a:xfrm>
            <a:off x="538335" y="1575362"/>
            <a:ext cx="3891301" cy="461665"/>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defRPr sz="2400" b="1">
                <a:solidFill>
                  <a:srgbClr val="93683D"/>
                </a:solidFill>
                <a:latin typeface="Politica" panose="02000506020000090004" pitchFamily="2" charset="0"/>
                <a:cs typeface="Arial" panose="020B0704020202090204" pitchFamily="34" charset="0"/>
              </a:defRPr>
            </a:lvl1pPr>
          </a:lstStyle>
          <a:p>
            <a:pPr algn="r"/>
            <a:r>
              <a:rPr lang="en-CA" altLang="zh-CN" dirty="0">
                <a:sym typeface="Arial" panose="020B0604020202020204" pitchFamily="34" charset="0"/>
              </a:rPr>
              <a:t>PROFOUND GLOBAL OPERATIONS</a:t>
            </a:r>
            <a:endParaRPr lang="vi-VN" dirty="0">
              <a:sym typeface="Arial" panose="020B0604020202020204" pitchFamily="34" charset="0"/>
            </a:endParaRPr>
          </a:p>
        </p:txBody>
      </p:sp>
      <p:sp>
        <p:nvSpPr>
          <p:cNvPr id="31" name="文本框 6">
            <a:extLst>
              <a:ext uri="{FF2B5EF4-FFF2-40B4-BE49-F238E27FC236}">
                <a16:creationId xmlns:a16="http://schemas.microsoft.com/office/drawing/2014/main" id="{6EDF1427-26D7-CD60-44F4-4214192A1B9F}"/>
              </a:ext>
            </a:extLst>
          </p:cNvPr>
          <p:cNvSpPr txBox="1"/>
          <p:nvPr/>
        </p:nvSpPr>
        <p:spPr>
          <a:xfrm>
            <a:off x="150939" y="6596579"/>
            <a:ext cx="4300553" cy="215444"/>
          </a:xfrm>
          <a:prstGeom prst="rect">
            <a:avLst/>
          </a:prstGeom>
          <a:gradFill>
            <a:gsLst>
              <a:gs pos="0">
                <a:schemeClr val="bg1">
                  <a:alpha val="0"/>
                </a:schemeClr>
              </a:gs>
              <a:gs pos="34000">
                <a:schemeClr val="bg1"/>
              </a:gs>
            </a:gsLst>
            <a:lin ang="12600000" scaled="0"/>
          </a:gradFill>
          <a:ln w="12700">
            <a:miter lim="400000"/>
          </a:ln>
        </p:spPr>
        <p:txBody>
          <a:bodyPr wrap="square" lIns="45719" rIns="45719">
            <a:spAutoFit/>
          </a:bodyPr>
          <a:lstStyle/>
          <a:p>
            <a:pPr>
              <a:defRPr sz="1000">
                <a:solidFill>
                  <a:srgbClr val="808080"/>
                </a:solidFill>
                <a:latin typeface="微软雅黑"/>
                <a:ea typeface="微软雅黑"/>
                <a:cs typeface="微软雅黑"/>
                <a:sym typeface="微软雅黑"/>
              </a:defRPr>
            </a:pPr>
            <a:r>
              <a:rPr lang="en-US" altLang="zh-CN" sz="800" baseline="30000" dirty="0">
                <a:solidFill>
                  <a:schemeClr val="tx1">
                    <a:lumMod val="65000"/>
                    <a:lumOff val="35000"/>
                  </a:schemeClr>
                </a:solidFill>
                <a:latin typeface="Politica" panose="02000506020000090004" pitchFamily="2" charset="0"/>
                <a:ea typeface="STHeiti" panose="02010600040101010101" pitchFamily="2" charset="-122"/>
                <a:cs typeface="Arial" panose="020B0704020202090204" pitchFamily="34" charset="0"/>
              </a:rPr>
              <a:t>1</a:t>
            </a:r>
            <a:r>
              <a:rPr lang="zh-CN" altLang="en-US" sz="800" dirty="0">
                <a:solidFill>
                  <a:schemeClr val="tx1">
                    <a:lumMod val="65000"/>
                    <a:lumOff val="35000"/>
                  </a:schemeClr>
                </a:solidFill>
                <a:latin typeface="Politica" panose="02000506020000090004" pitchFamily="2" charset="0"/>
                <a:ea typeface="STHeiti" panose="02010600040101010101" pitchFamily="2" charset="-122"/>
                <a:cs typeface="Arial" panose="020B0704020202090204" pitchFamily="34" charset="0"/>
              </a:rPr>
              <a:t> </a:t>
            </a:r>
            <a:r>
              <a:rPr lang="en-US" altLang="zh-CN" sz="800" dirty="0">
                <a:solidFill>
                  <a:schemeClr val="tx1">
                    <a:lumMod val="65000"/>
                    <a:lumOff val="35000"/>
                  </a:schemeClr>
                </a:solidFill>
                <a:latin typeface="Politica" panose="02000506020000090004" pitchFamily="2" charset="0"/>
                <a:ea typeface="STHeiti" panose="02010600040101010101" pitchFamily="2" charset="-122"/>
                <a:cs typeface="Arial" panose="020B0704020202090204" pitchFamily="34" charset="0"/>
              </a:rPr>
              <a:t>FC2M</a:t>
            </a:r>
            <a:r>
              <a:rPr lang="en-CA" altLang="zh-CN" sz="800" dirty="0">
                <a:solidFill>
                  <a:schemeClr val="tx1">
                    <a:lumMod val="65000"/>
                    <a:lumOff val="35000"/>
                  </a:schemeClr>
                </a:solidFill>
                <a:latin typeface="Politica" panose="02000506020000090004" pitchFamily="2" charset="0"/>
                <a:ea typeface="STHeiti" panose="02010600040101010101" pitchFamily="2" charset="-122"/>
                <a:cs typeface="Arial" panose="020B0704020202090204" pitchFamily="34" charset="0"/>
              </a:rPr>
              <a:t>: </a:t>
            </a:r>
            <a:r>
              <a:rPr lang="en-US" altLang="zh-CN" sz="800" dirty="0">
                <a:solidFill>
                  <a:schemeClr val="tx1">
                    <a:lumMod val="65000"/>
                    <a:lumOff val="35000"/>
                  </a:schemeClr>
                </a:solidFill>
                <a:latin typeface="Politica" panose="02000506020000090004" pitchFamily="2" charset="0"/>
                <a:ea typeface="STHeiti" panose="02010600040101010101" pitchFamily="2" charset="-122"/>
                <a:cs typeface="Arial" panose="020B0704020202090204" pitchFamily="34" charset="0"/>
              </a:rPr>
              <a:t> </a:t>
            </a:r>
            <a:r>
              <a:rPr lang="en-CA" altLang="zh-CN" sz="800" dirty="0">
                <a:solidFill>
                  <a:schemeClr val="tx1">
                    <a:lumMod val="65000"/>
                    <a:lumOff val="35000"/>
                  </a:schemeClr>
                </a:solidFill>
                <a:latin typeface="Politica" panose="02000506020000090004" pitchFamily="2" charset="0"/>
                <a:ea typeface="STHeiti" panose="02010600040101010101" pitchFamily="2" charset="-122"/>
                <a:cs typeface="Arial" panose="020B0704020202090204" pitchFamily="34" charset="0"/>
              </a:rPr>
              <a:t>“</a:t>
            </a:r>
            <a:r>
              <a:rPr lang="en-US" altLang="zh-CN" sz="800" dirty="0">
                <a:solidFill>
                  <a:schemeClr val="tx1">
                    <a:lumMod val="65000"/>
                    <a:lumOff val="35000"/>
                  </a:schemeClr>
                </a:solidFill>
                <a:latin typeface="Politica" panose="02000506020000090004" pitchFamily="2" charset="0"/>
                <a:ea typeface="STHeiti" panose="02010600040101010101" pitchFamily="2" charset="-122"/>
                <a:cs typeface="Arial" panose="020B0704020202090204" pitchFamily="34" charset="0"/>
              </a:rPr>
              <a:t>F</a:t>
            </a:r>
            <a:r>
              <a:rPr lang="en-CA" altLang="zh-CN" sz="800" dirty="0">
                <a:solidFill>
                  <a:schemeClr val="tx1">
                    <a:lumMod val="65000"/>
                    <a:lumOff val="35000"/>
                  </a:schemeClr>
                </a:solidFill>
                <a:latin typeface="Politica" panose="02000506020000090004" pitchFamily="2" charset="0"/>
                <a:ea typeface="STHeiti" panose="02010600040101010101" pitchFamily="2" charset="-122"/>
                <a:cs typeface="Arial" panose="020B0704020202090204" pitchFamily="34" charset="0"/>
              </a:rPr>
              <a:t>”</a:t>
            </a:r>
            <a:r>
              <a:rPr lang="en-US" altLang="zh-CN" sz="800" dirty="0">
                <a:solidFill>
                  <a:schemeClr val="tx1">
                    <a:lumMod val="65000"/>
                    <a:lumOff val="35000"/>
                  </a:schemeClr>
                </a:solidFill>
                <a:latin typeface="Politica" panose="02000506020000090004" pitchFamily="2" charset="0"/>
                <a:ea typeface="STHeiti" panose="02010600040101010101" pitchFamily="2" charset="-122"/>
                <a:cs typeface="Arial" panose="020B0704020202090204" pitchFamily="34" charset="0"/>
              </a:rPr>
              <a:t>  represents Fosun and family, and C2M </a:t>
            </a:r>
            <a:r>
              <a:rPr lang="en-CA" altLang="zh-CN" sz="800" dirty="0">
                <a:solidFill>
                  <a:schemeClr val="tx1">
                    <a:lumMod val="65000"/>
                    <a:lumOff val="35000"/>
                  </a:schemeClr>
                </a:solidFill>
                <a:latin typeface="Politica" panose="02000506020000090004" pitchFamily="2" charset="0"/>
                <a:ea typeface="STHeiti" panose="02010600040101010101" pitchFamily="2" charset="-122"/>
                <a:cs typeface="Arial" panose="020B0704020202090204" pitchFamily="34" charset="0"/>
              </a:rPr>
              <a:t>represents</a:t>
            </a:r>
            <a:r>
              <a:rPr lang="en-US" altLang="zh-CN" sz="800" dirty="0">
                <a:solidFill>
                  <a:schemeClr val="tx1">
                    <a:lumMod val="65000"/>
                    <a:lumOff val="35000"/>
                  </a:schemeClr>
                </a:solidFill>
                <a:latin typeface="Politica" panose="02000506020000090004" pitchFamily="2" charset="0"/>
                <a:ea typeface="STHeiti" panose="02010600040101010101" pitchFamily="2" charset="-122"/>
                <a:cs typeface="Arial" panose="020B0704020202090204" pitchFamily="34" charset="0"/>
              </a:rPr>
              <a:t> Client</a:t>
            </a:r>
            <a:r>
              <a:rPr lang="zh-CN" altLang="en-US" sz="800" dirty="0">
                <a:solidFill>
                  <a:schemeClr val="tx1">
                    <a:lumMod val="65000"/>
                    <a:lumOff val="35000"/>
                  </a:schemeClr>
                </a:solidFill>
                <a:latin typeface="Politica" panose="02000506020000090004" pitchFamily="2" charset="0"/>
                <a:ea typeface="STHeiti" panose="02010600040101010101" pitchFamily="2" charset="-122"/>
                <a:cs typeface="Arial" panose="020B0704020202090204" pitchFamily="34" charset="0"/>
              </a:rPr>
              <a:t> </a:t>
            </a:r>
            <a:r>
              <a:rPr lang="en-US" altLang="zh-CN" sz="800" dirty="0">
                <a:solidFill>
                  <a:schemeClr val="tx1">
                    <a:lumMod val="65000"/>
                    <a:lumOff val="35000"/>
                  </a:schemeClr>
                </a:solidFill>
                <a:latin typeface="Politica" panose="02000506020000090004" pitchFamily="2" charset="0"/>
                <a:ea typeface="STHeiti" panose="02010600040101010101" pitchFamily="2" charset="-122"/>
                <a:cs typeface="Arial" panose="020B0704020202090204" pitchFamily="34" charset="0"/>
              </a:rPr>
              <a:t>to</a:t>
            </a:r>
            <a:r>
              <a:rPr lang="zh-CN" altLang="en-US" sz="800" dirty="0">
                <a:solidFill>
                  <a:schemeClr val="tx1">
                    <a:lumMod val="65000"/>
                    <a:lumOff val="35000"/>
                  </a:schemeClr>
                </a:solidFill>
                <a:latin typeface="Politica" panose="02000506020000090004" pitchFamily="2" charset="0"/>
                <a:ea typeface="STHeiti" panose="02010600040101010101" pitchFamily="2" charset="-122"/>
                <a:cs typeface="Arial" panose="020B0704020202090204" pitchFamily="34" charset="0"/>
              </a:rPr>
              <a:t> </a:t>
            </a:r>
            <a:r>
              <a:rPr lang="en-US" altLang="zh-CN" sz="800" dirty="0">
                <a:solidFill>
                  <a:schemeClr val="tx1">
                    <a:lumMod val="65000"/>
                    <a:lumOff val="35000"/>
                  </a:schemeClr>
                </a:solidFill>
                <a:latin typeface="Politica" panose="02000506020000090004" pitchFamily="2" charset="0"/>
                <a:ea typeface="STHeiti" panose="02010600040101010101" pitchFamily="2" charset="-122"/>
                <a:cs typeface="Arial" panose="020B0704020202090204" pitchFamily="34" charset="0"/>
              </a:rPr>
              <a:t>Maker</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图片 3" descr="/Users/jerrymiao/Desktop/复星Jerry/产业图片合集/海外/28 Liberty 2023/Dine Around Downtown/IMG_9900.jpgIMG_9900"/>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175" y="-8255"/>
            <a:ext cx="12200255" cy="6865620"/>
          </a:xfrm>
          <a:prstGeom prst="rect">
            <a:avLst/>
          </a:prstGeom>
        </p:spPr>
      </p:pic>
      <p:sp>
        <p:nvSpPr>
          <p:cNvPr id="10" name="矩形 9"/>
          <p:cNvSpPr/>
          <p:nvPr/>
        </p:nvSpPr>
        <p:spPr>
          <a:xfrm>
            <a:off x="-8890" y="-8890"/>
            <a:ext cx="12205970" cy="6866890"/>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nvGrpSpPr>
          <p:cNvPr id="17" name="组合 16"/>
          <p:cNvGrpSpPr/>
          <p:nvPr/>
        </p:nvGrpSpPr>
        <p:grpSpPr>
          <a:xfrm>
            <a:off x="656010" y="834770"/>
            <a:ext cx="10788384" cy="5811468"/>
            <a:chOff x="602566" y="1098775"/>
            <a:chExt cx="10986868" cy="4817380"/>
          </a:xfrm>
        </p:grpSpPr>
        <p:sp>
          <p:nvSpPr>
            <p:cNvPr id="70" name="矩形 1"/>
            <p:cNvSpPr/>
            <p:nvPr/>
          </p:nvSpPr>
          <p:spPr>
            <a:xfrm>
              <a:off x="615244" y="1099828"/>
              <a:ext cx="10971855" cy="4816327"/>
            </a:xfrm>
            <a:custGeom>
              <a:avLst/>
              <a:gdLst>
                <a:gd name="connsiteX0" fmla="*/ 0 w 5545512"/>
                <a:gd name="connsiteY0" fmla="*/ 0 h 3822745"/>
                <a:gd name="connsiteX1" fmla="*/ 5545512 w 5545512"/>
                <a:gd name="connsiteY1" fmla="*/ 0 h 3822745"/>
                <a:gd name="connsiteX2" fmla="*/ 5545512 w 5545512"/>
                <a:gd name="connsiteY2" fmla="*/ 3822745 h 3822745"/>
                <a:gd name="connsiteX3" fmla="*/ 0 w 5545512"/>
                <a:gd name="connsiteY3" fmla="*/ 3822745 h 3822745"/>
                <a:gd name="connsiteX4" fmla="*/ 0 w 5545512"/>
                <a:gd name="connsiteY4" fmla="*/ 0 h 3822745"/>
                <a:gd name="connsiteX0-1" fmla="*/ 0 w 5545512"/>
                <a:gd name="connsiteY0-2" fmla="*/ 0 h 3822745"/>
                <a:gd name="connsiteX1-3" fmla="*/ 5545512 w 5545512"/>
                <a:gd name="connsiteY1-4" fmla="*/ 0 h 3822745"/>
                <a:gd name="connsiteX2-5" fmla="*/ 5545512 w 5545512"/>
                <a:gd name="connsiteY2-6" fmla="*/ 3822745 h 3822745"/>
                <a:gd name="connsiteX3-7" fmla="*/ 1443038 w 5545512"/>
                <a:gd name="connsiteY3-8" fmla="*/ 3822745 h 3822745"/>
                <a:gd name="connsiteX4-9" fmla="*/ 0 w 5545512"/>
                <a:gd name="connsiteY4-10" fmla="*/ 0 h 3822745"/>
                <a:gd name="connsiteX0-11" fmla="*/ 0 w 5545512"/>
                <a:gd name="connsiteY0-12" fmla="*/ 0 h 3822745"/>
                <a:gd name="connsiteX1-13" fmla="*/ 5545512 w 5545512"/>
                <a:gd name="connsiteY1-14" fmla="*/ 0 h 3822745"/>
                <a:gd name="connsiteX2-15" fmla="*/ 4616824 w 5545512"/>
                <a:gd name="connsiteY2-16" fmla="*/ 3822745 h 3822745"/>
                <a:gd name="connsiteX3-17" fmla="*/ 1443038 w 5545512"/>
                <a:gd name="connsiteY3-18" fmla="*/ 3822745 h 3822745"/>
                <a:gd name="connsiteX4-19" fmla="*/ 0 w 5545512"/>
                <a:gd name="connsiteY4-20" fmla="*/ 0 h 3822745"/>
                <a:gd name="connsiteX0-21" fmla="*/ 0 w 5545512"/>
                <a:gd name="connsiteY0-22" fmla="*/ 0 h 3822745"/>
                <a:gd name="connsiteX1-23" fmla="*/ 5545512 w 5545512"/>
                <a:gd name="connsiteY1-24" fmla="*/ 0 h 3822745"/>
                <a:gd name="connsiteX2-25" fmla="*/ 4616824 w 5545512"/>
                <a:gd name="connsiteY2-26" fmla="*/ 3822745 h 3822745"/>
                <a:gd name="connsiteX3-27" fmla="*/ 957263 w 5545512"/>
                <a:gd name="connsiteY3-28" fmla="*/ 3822745 h 3822745"/>
                <a:gd name="connsiteX4-29" fmla="*/ 0 w 5545512"/>
                <a:gd name="connsiteY4-30" fmla="*/ 0 h 3822745"/>
                <a:gd name="connsiteX0-31" fmla="*/ 0 w 5545512"/>
                <a:gd name="connsiteY0-32" fmla="*/ 0 h 3822745"/>
                <a:gd name="connsiteX1-33" fmla="*/ 5545512 w 5545512"/>
                <a:gd name="connsiteY1-34" fmla="*/ 0 h 3822745"/>
                <a:gd name="connsiteX2-35" fmla="*/ 4616824 w 5545512"/>
                <a:gd name="connsiteY2-36" fmla="*/ 3822745 h 3822745"/>
                <a:gd name="connsiteX3-37" fmla="*/ 85726 w 5545512"/>
                <a:gd name="connsiteY3-38" fmla="*/ 3822745 h 3822745"/>
                <a:gd name="connsiteX4-39" fmla="*/ 0 w 5545512"/>
                <a:gd name="connsiteY4-40" fmla="*/ 0 h 3822745"/>
                <a:gd name="connsiteX0-41" fmla="*/ 0 w 5545512"/>
                <a:gd name="connsiteY0-42" fmla="*/ 0 h 3822745"/>
                <a:gd name="connsiteX1-43" fmla="*/ 5545512 w 5545512"/>
                <a:gd name="connsiteY1-44" fmla="*/ 0 h 3822745"/>
                <a:gd name="connsiteX2-45" fmla="*/ 5516937 w 5545512"/>
                <a:gd name="connsiteY2-46" fmla="*/ 3822745 h 3822745"/>
                <a:gd name="connsiteX3-47" fmla="*/ 85726 w 5545512"/>
                <a:gd name="connsiteY3-48" fmla="*/ 3822745 h 3822745"/>
                <a:gd name="connsiteX4-49" fmla="*/ 0 w 5545512"/>
                <a:gd name="connsiteY4-50" fmla="*/ 0 h 3822745"/>
                <a:gd name="connsiteX0-51" fmla="*/ 0 w 5545512"/>
                <a:gd name="connsiteY0-52" fmla="*/ 0 h 3837032"/>
                <a:gd name="connsiteX1-53" fmla="*/ 5545512 w 5545512"/>
                <a:gd name="connsiteY1-54" fmla="*/ 0 h 3837032"/>
                <a:gd name="connsiteX2-55" fmla="*/ 5516937 w 5545512"/>
                <a:gd name="connsiteY2-56" fmla="*/ 3822745 h 3837032"/>
                <a:gd name="connsiteX3-57" fmla="*/ 14288 w 5545512"/>
                <a:gd name="connsiteY3-58" fmla="*/ 3837032 h 3837032"/>
                <a:gd name="connsiteX4-59" fmla="*/ 0 w 5545512"/>
                <a:gd name="connsiteY4-60" fmla="*/ 0 h 3837032"/>
                <a:gd name="connsiteX0-61" fmla="*/ 0 w 5609927"/>
                <a:gd name="connsiteY0-62" fmla="*/ 0 h 4675152"/>
                <a:gd name="connsiteX1-63" fmla="*/ 5545512 w 5609927"/>
                <a:gd name="connsiteY1-64" fmla="*/ 0 h 4675152"/>
                <a:gd name="connsiteX2-65" fmla="*/ 5609927 w 5609927"/>
                <a:gd name="connsiteY2-66" fmla="*/ 4675152 h 4675152"/>
                <a:gd name="connsiteX3-67" fmla="*/ 14288 w 5609927"/>
                <a:gd name="connsiteY3-68" fmla="*/ 3837032 h 4675152"/>
                <a:gd name="connsiteX4-69" fmla="*/ 0 w 5609927"/>
                <a:gd name="connsiteY4-70" fmla="*/ 0 h 4675152"/>
                <a:gd name="connsiteX0-71" fmla="*/ 0 w 5545512"/>
                <a:gd name="connsiteY0-72" fmla="*/ 0 h 4721647"/>
                <a:gd name="connsiteX1-73" fmla="*/ 5545512 w 5545512"/>
                <a:gd name="connsiteY1-74" fmla="*/ 0 h 4721647"/>
                <a:gd name="connsiteX2-75" fmla="*/ 5516937 w 5545512"/>
                <a:gd name="connsiteY2-76" fmla="*/ 4721647 h 4721647"/>
                <a:gd name="connsiteX3-77" fmla="*/ 14288 w 5545512"/>
                <a:gd name="connsiteY3-78" fmla="*/ 3837032 h 4721647"/>
                <a:gd name="connsiteX4-79" fmla="*/ 0 w 5545512"/>
                <a:gd name="connsiteY4-80" fmla="*/ 0 h 4721647"/>
                <a:gd name="connsiteX0-81" fmla="*/ 0 w 5545512"/>
                <a:gd name="connsiteY0-82" fmla="*/ 0 h 4721647"/>
                <a:gd name="connsiteX1-83" fmla="*/ 5545512 w 5545512"/>
                <a:gd name="connsiteY1-84" fmla="*/ 0 h 4721647"/>
                <a:gd name="connsiteX2-85" fmla="*/ 5516937 w 5545512"/>
                <a:gd name="connsiteY2-86" fmla="*/ 4721647 h 4721647"/>
                <a:gd name="connsiteX3-87" fmla="*/ 14288 w 5545512"/>
                <a:gd name="connsiteY3-88" fmla="*/ 3837032 h 4721647"/>
                <a:gd name="connsiteX4-89" fmla="*/ 0 w 5545512"/>
                <a:gd name="connsiteY4-90" fmla="*/ 0 h 4721647"/>
                <a:gd name="connsiteX0-91" fmla="*/ 0 w 5545512"/>
                <a:gd name="connsiteY0-92" fmla="*/ 0 h 4411681"/>
                <a:gd name="connsiteX1-93" fmla="*/ 5545512 w 5545512"/>
                <a:gd name="connsiteY1-94" fmla="*/ 0 h 4411681"/>
                <a:gd name="connsiteX2-95" fmla="*/ 5532435 w 5545512"/>
                <a:gd name="connsiteY2-96" fmla="*/ 4411681 h 4411681"/>
                <a:gd name="connsiteX3-97" fmla="*/ 14288 w 5545512"/>
                <a:gd name="connsiteY3-98" fmla="*/ 3837032 h 4411681"/>
                <a:gd name="connsiteX4-99" fmla="*/ 0 w 5545512"/>
                <a:gd name="connsiteY4-100" fmla="*/ 0 h 4411681"/>
                <a:gd name="connsiteX0-101" fmla="*/ 0 w 5545512"/>
                <a:gd name="connsiteY0-102" fmla="*/ 0 h 4411681"/>
                <a:gd name="connsiteX1-103" fmla="*/ 5545512 w 5545512"/>
                <a:gd name="connsiteY1-104" fmla="*/ 0 h 4411681"/>
                <a:gd name="connsiteX2-105" fmla="*/ 5532435 w 5545512"/>
                <a:gd name="connsiteY2-106" fmla="*/ 4411681 h 4411681"/>
                <a:gd name="connsiteX3-107" fmla="*/ 14288 w 5545512"/>
                <a:gd name="connsiteY3-108" fmla="*/ 3837032 h 4411681"/>
                <a:gd name="connsiteX4-109" fmla="*/ 0 w 5545512"/>
                <a:gd name="connsiteY4-110" fmla="*/ 0 h 4411681"/>
                <a:gd name="connsiteX0-111" fmla="*/ 0 w 5545512"/>
                <a:gd name="connsiteY0-112" fmla="*/ 0 h 4411681"/>
                <a:gd name="connsiteX1-113" fmla="*/ 5545512 w 5545512"/>
                <a:gd name="connsiteY1-114" fmla="*/ 0 h 4411681"/>
                <a:gd name="connsiteX2-115" fmla="*/ 5532435 w 5545512"/>
                <a:gd name="connsiteY2-116" fmla="*/ 4411681 h 4411681"/>
                <a:gd name="connsiteX3-117" fmla="*/ 29787 w 5545512"/>
                <a:gd name="connsiteY3-118" fmla="*/ 3651052 h 4411681"/>
                <a:gd name="connsiteX4-119" fmla="*/ 0 w 5545512"/>
                <a:gd name="connsiteY4-120" fmla="*/ 0 h 4411681"/>
                <a:gd name="connsiteX0-121" fmla="*/ 0 w 5545512"/>
                <a:gd name="connsiteY0-122" fmla="*/ 0 h 4411681"/>
                <a:gd name="connsiteX1-123" fmla="*/ 5545512 w 5545512"/>
                <a:gd name="connsiteY1-124" fmla="*/ 0 h 4411681"/>
                <a:gd name="connsiteX2-125" fmla="*/ 5532435 w 5545512"/>
                <a:gd name="connsiteY2-126" fmla="*/ 4411681 h 4411681"/>
                <a:gd name="connsiteX3-127" fmla="*/ 29787 w 5545512"/>
                <a:gd name="connsiteY3-128" fmla="*/ 3744042 h 4411681"/>
                <a:gd name="connsiteX4-129" fmla="*/ 0 w 5545512"/>
                <a:gd name="connsiteY4-130" fmla="*/ 0 h 4411681"/>
                <a:gd name="connsiteX0-131" fmla="*/ 0 w 5545512"/>
                <a:gd name="connsiteY0-132" fmla="*/ 0 h 4411681"/>
                <a:gd name="connsiteX1-133" fmla="*/ 5545512 w 5545512"/>
                <a:gd name="connsiteY1-134" fmla="*/ 0 h 4411681"/>
                <a:gd name="connsiteX2-135" fmla="*/ 5532435 w 5545512"/>
                <a:gd name="connsiteY2-136" fmla="*/ 4411681 h 4411681"/>
                <a:gd name="connsiteX3-137" fmla="*/ 29787 w 5545512"/>
                <a:gd name="connsiteY3-138" fmla="*/ 3744042 h 4411681"/>
                <a:gd name="connsiteX4-139" fmla="*/ 0 w 5545512"/>
                <a:gd name="connsiteY4-140" fmla="*/ 0 h 4411681"/>
                <a:gd name="connsiteX0-141" fmla="*/ 0 w 5545512"/>
                <a:gd name="connsiteY0-142" fmla="*/ 0 h 4411681"/>
                <a:gd name="connsiteX1-143" fmla="*/ 5545512 w 5545512"/>
                <a:gd name="connsiteY1-144" fmla="*/ 0 h 4411681"/>
                <a:gd name="connsiteX2-145" fmla="*/ 5532435 w 5545512"/>
                <a:gd name="connsiteY2-146" fmla="*/ 4411681 h 4411681"/>
                <a:gd name="connsiteX3-147" fmla="*/ 29787 w 5545512"/>
                <a:gd name="connsiteY3-148" fmla="*/ 3784783 h 4411681"/>
                <a:gd name="connsiteX4-149" fmla="*/ 0 w 5545512"/>
                <a:gd name="connsiteY4-150" fmla="*/ 0 h 4411681"/>
                <a:gd name="connsiteX0-151" fmla="*/ 0 w 5545512"/>
                <a:gd name="connsiteY0-152" fmla="*/ 0 h 4411681"/>
                <a:gd name="connsiteX1-153" fmla="*/ 5545512 w 5545512"/>
                <a:gd name="connsiteY1-154" fmla="*/ 0 h 4411681"/>
                <a:gd name="connsiteX2-155" fmla="*/ 5532435 w 5545512"/>
                <a:gd name="connsiteY2-156" fmla="*/ 4411681 h 4411681"/>
                <a:gd name="connsiteX3-157" fmla="*/ 29787 w 5545512"/>
                <a:gd name="connsiteY3-158" fmla="*/ 3784783 h 4411681"/>
                <a:gd name="connsiteX4-159" fmla="*/ 0 w 5545512"/>
                <a:gd name="connsiteY4-160" fmla="*/ 0 h 4411681"/>
                <a:gd name="connsiteX0-161" fmla="*/ 0 w 5545512"/>
                <a:gd name="connsiteY0-162" fmla="*/ 0 h 4411681"/>
                <a:gd name="connsiteX1-163" fmla="*/ 5545512 w 5545512"/>
                <a:gd name="connsiteY1-164" fmla="*/ 0 h 4411681"/>
                <a:gd name="connsiteX2-165" fmla="*/ 5532435 w 5545512"/>
                <a:gd name="connsiteY2-166" fmla="*/ 4411681 h 4411681"/>
                <a:gd name="connsiteX3-167" fmla="*/ 16022 w 5545512"/>
                <a:gd name="connsiteY3-168" fmla="*/ 3922429 h 4411681"/>
                <a:gd name="connsiteX4-169" fmla="*/ 0 w 5545512"/>
                <a:gd name="connsiteY4-170" fmla="*/ 0 h 4411681"/>
                <a:gd name="connsiteX0-171" fmla="*/ 0 w 5545512"/>
                <a:gd name="connsiteY0-172" fmla="*/ 0 h 4301564"/>
                <a:gd name="connsiteX1-173" fmla="*/ 5545512 w 5545512"/>
                <a:gd name="connsiteY1-174" fmla="*/ 0 h 4301564"/>
                <a:gd name="connsiteX2-175" fmla="*/ 5532435 w 5545512"/>
                <a:gd name="connsiteY2-176" fmla="*/ 4301564 h 4301564"/>
                <a:gd name="connsiteX3-177" fmla="*/ 16022 w 5545512"/>
                <a:gd name="connsiteY3-178" fmla="*/ 3922429 h 4301564"/>
                <a:gd name="connsiteX4-179" fmla="*/ 0 w 5545512"/>
                <a:gd name="connsiteY4-180" fmla="*/ 0 h 4301564"/>
                <a:gd name="connsiteX0-181" fmla="*/ 0 w 5532435"/>
                <a:gd name="connsiteY0-182" fmla="*/ 399173 h 4700737"/>
                <a:gd name="connsiteX1-183" fmla="*/ 5531747 w 5532435"/>
                <a:gd name="connsiteY1-184" fmla="*/ 0 h 4700737"/>
                <a:gd name="connsiteX2-185" fmla="*/ 5532435 w 5532435"/>
                <a:gd name="connsiteY2-186" fmla="*/ 4700737 h 4700737"/>
                <a:gd name="connsiteX3-187" fmla="*/ 16022 w 5532435"/>
                <a:gd name="connsiteY3-188" fmla="*/ 4321602 h 4700737"/>
                <a:gd name="connsiteX4-189" fmla="*/ 0 w 5532435"/>
                <a:gd name="connsiteY4-190" fmla="*/ 399173 h 4700737"/>
                <a:gd name="connsiteX0-191" fmla="*/ 0 w 10720993"/>
                <a:gd name="connsiteY0-192" fmla="*/ 0 h 4301564"/>
                <a:gd name="connsiteX1-193" fmla="*/ 10720993 w 10720993"/>
                <a:gd name="connsiteY1-194" fmla="*/ 27529 h 4301564"/>
                <a:gd name="connsiteX2-195" fmla="*/ 5532435 w 10720993"/>
                <a:gd name="connsiteY2-196" fmla="*/ 4301564 h 4301564"/>
                <a:gd name="connsiteX3-197" fmla="*/ 16022 w 10720993"/>
                <a:gd name="connsiteY3-198" fmla="*/ 3922429 h 4301564"/>
                <a:gd name="connsiteX4-199" fmla="*/ 0 w 10720993"/>
                <a:gd name="connsiteY4-200" fmla="*/ 0 h 4301564"/>
                <a:gd name="connsiteX0-201" fmla="*/ 0 w 10735446"/>
                <a:gd name="connsiteY0-202" fmla="*/ 0 h 4085142"/>
                <a:gd name="connsiteX1-203" fmla="*/ 10720993 w 10735446"/>
                <a:gd name="connsiteY1-204" fmla="*/ 27529 h 4085142"/>
                <a:gd name="connsiteX2-205" fmla="*/ 10735446 w 10735446"/>
                <a:gd name="connsiteY2-206" fmla="*/ 3916156 h 4085142"/>
                <a:gd name="connsiteX3-207" fmla="*/ 16022 w 10735446"/>
                <a:gd name="connsiteY3-208" fmla="*/ 3922429 h 4085142"/>
                <a:gd name="connsiteX4-209" fmla="*/ 0 w 10735446"/>
                <a:gd name="connsiteY4-210" fmla="*/ 0 h 4085142"/>
                <a:gd name="connsiteX0-211" fmla="*/ 0 w 10735446"/>
                <a:gd name="connsiteY0-212" fmla="*/ 0 h 4291397"/>
                <a:gd name="connsiteX1-213" fmla="*/ 10720993 w 10735446"/>
                <a:gd name="connsiteY1-214" fmla="*/ 27529 h 4291397"/>
                <a:gd name="connsiteX2-215" fmla="*/ 10735446 w 10735446"/>
                <a:gd name="connsiteY2-216" fmla="*/ 3916156 h 4291397"/>
                <a:gd name="connsiteX3-217" fmla="*/ 16022 w 10735446"/>
                <a:gd name="connsiteY3-218" fmla="*/ 3922429 h 4291397"/>
                <a:gd name="connsiteX4-219" fmla="*/ 0 w 10735446"/>
                <a:gd name="connsiteY4-220" fmla="*/ 0 h 4291397"/>
                <a:gd name="connsiteX0-221" fmla="*/ 0 w 10735446"/>
                <a:gd name="connsiteY0-222" fmla="*/ 0 h 4329350"/>
                <a:gd name="connsiteX1-223" fmla="*/ 10720993 w 10735446"/>
                <a:gd name="connsiteY1-224" fmla="*/ 27529 h 4329350"/>
                <a:gd name="connsiteX2-225" fmla="*/ 10735446 w 10735446"/>
                <a:gd name="connsiteY2-226" fmla="*/ 3916156 h 4329350"/>
                <a:gd name="connsiteX3-227" fmla="*/ 16022 w 10735446"/>
                <a:gd name="connsiteY3-228" fmla="*/ 3922429 h 4329350"/>
                <a:gd name="connsiteX4-229" fmla="*/ 0 w 10735446"/>
                <a:gd name="connsiteY4-230" fmla="*/ 0 h 4329350"/>
                <a:gd name="connsiteX0-231" fmla="*/ 0 w 10735446"/>
                <a:gd name="connsiteY0-232" fmla="*/ 0 h 4329351"/>
                <a:gd name="connsiteX1-233" fmla="*/ 10720993 w 10735446"/>
                <a:gd name="connsiteY1-234" fmla="*/ 27529 h 4329351"/>
                <a:gd name="connsiteX2-235" fmla="*/ 10735446 w 10735446"/>
                <a:gd name="connsiteY2-236" fmla="*/ 3916156 h 4329351"/>
                <a:gd name="connsiteX3-237" fmla="*/ 16022 w 10735446"/>
                <a:gd name="connsiteY3-238" fmla="*/ 3922429 h 4329351"/>
                <a:gd name="connsiteX4-239" fmla="*/ 0 w 10735446"/>
                <a:gd name="connsiteY4-240" fmla="*/ 0 h 4329351"/>
                <a:gd name="connsiteX0-241" fmla="*/ 0 w 10735446"/>
                <a:gd name="connsiteY0-242" fmla="*/ 0 h 4308001"/>
                <a:gd name="connsiteX1-243" fmla="*/ 10720993 w 10735446"/>
                <a:gd name="connsiteY1-244" fmla="*/ 27529 h 4308001"/>
                <a:gd name="connsiteX2-245" fmla="*/ 10735446 w 10735446"/>
                <a:gd name="connsiteY2-246" fmla="*/ 3916156 h 4308001"/>
                <a:gd name="connsiteX3-247" fmla="*/ 16022 w 10735446"/>
                <a:gd name="connsiteY3-248" fmla="*/ 3922429 h 4308001"/>
                <a:gd name="connsiteX4-249" fmla="*/ 0 w 10735446"/>
                <a:gd name="connsiteY4-250" fmla="*/ 0 h 4308001"/>
                <a:gd name="connsiteX0-251" fmla="*/ 0 w 10735446"/>
                <a:gd name="connsiteY0-252" fmla="*/ 241756 h 4549757"/>
                <a:gd name="connsiteX1-253" fmla="*/ 10720993 w 10735446"/>
                <a:gd name="connsiteY1-254" fmla="*/ 269285 h 4549757"/>
                <a:gd name="connsiteX2-255" fmla="*/ 10735446 w 10735446"/>
                <a:gd name="connsiteY2-256" fmla="*/ 4157912 h 4549757"/>
                <a:gd name="connsiteX3-257" fmla="*/ 16022 w 10735446"/>
                <a:gd name="connsiteY3-258" fmla="*/ 4164185 h 4549757"/>
                <a:gd name="connsiteX4-259" fmla="*/ 0 w 10735446"/>
                <a:gd name="connsiteY4-260" fmla="*/ 241756 h 4549757"/>
                <a:gd name="connsiteX0-261" fmla="*/ 0 w 10735446"/>
                <a:gd name="connsiteY0-262" fmla="*/ 404548 h 4712549"/>
                <a:gd name="connsiteX1-263" fmla="*/ 10720993 w 10735446"/>
                <a:gd name="connsiteY1-264" fmla="*/ 432077 h 4712549"/>
                <a:gd name="connsiteX2-265" fmla="*/ 10735446 w 10735446"/>
                <a:gd name="connsiteY2-266" fmla="*/ 4320704 h 4712549"/>
                <a:gd name="connsiteX3-267" fmla="*/ 16022 w 10735446"/>
                <a:gd name="connsiteY3-268" fmla="*/ 4326977 h 4712549"/>
                <a:gd name="connsiteX4-269" fmla="*/ 0 w 10735446"/>
                <a:gd name="connsiteY4-270" fmla="*/ 404548 h 471254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735446" h="4712549">
                  <a:moveTo>
                    <a:pt x="0" y="404548"/>
                  </a:moveTo>
                  <a:cubicBezTo>
                    <a:pt x="531692" y="-150624"/>
                    <a:pt x="10616003" y="-127682"/>
                    <a:pt x="10720993" y="432077"/>
                  </a:cubicBezTo>
                  <a:cubicBezTo>
                    <a:pt x="10721222" y="1998989"/>
                    <a:pt x="10735217" y="2753792"/>
                    <a:pt x="10735446" y="4320704"/>
                  </a:cubicBezTo>
                  <a:cubicBezTo>
                    <a:pt x="9685811" y="4869150"/>
                    <a:pt x="633635" y="4814524"/>
                    <a:pt x="16022" y="4326977"/>
                  </a:cubicBezTo>
                  <a:cubicBezTo>
                    <a:pt x="11259" y="3047966"/>
                    <a:pt x="4763" y="1683559"/>
                    <a:pt x="0" y="404548"/>
                  </a:cubicBezTo>
                  <a:close/>
                </a:path>
              </a:pathLst>
            </a:custGeom>
            <a:gradFill>
              <a:gsLst>
                <a:gs pos="0">
                  <a:schemeClr val="bg1">
                    <a:lumMod val="95000"/>
                    <a:alpha val="64000"/>
                  </a:schemeClr>
                </a:gs>
                <a:gs pos="100000">
                  <a:srgbClr val="C4AD8F">
                    <a:alpha val="80000"/>
                  </a:srgbClr>
                </a:gs>
                <a:gs pos="50000">
                  <a:schemeClr val="accent1">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dirty="0"/>
            </a:p>
          </p:txBody>
        </p:sp>
        <p:sp>
          <p:nvSpPr>
            <p:cNvPr id="71" name="椭圆 70"/>
            <p:cNvSpPr/>
            <p:nvPr/>
          </p:nvSpPr>
          <p:spPr>
            <a:xfrm rot="10800000">
              <a:off x="602566" y="1098775"/>
              <a:ext cx="10986868" cy="851761"/>
            </a:xfrm>
            <a:prstGeom prst="ellipse">
              <a:avLst/>
            </a:prstGeom>
            <a:noFill/>
            <a:ln w="19050" cap="rnd">
              <a:gradFill>
                <a:gsLst>
                  <a:gs pos="36000">
                    <a:srgbClr val="93683D">
                      <a:alpha val="0"/>
                    </a:srgbClr>
                  </a:gs>
                  <a:gs pos="100000">
                    <a:srgbClr val="93683D"/>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72" name="椭圆 71"/>
            <p:cNvSpPr/>
            <p:nvPr/>
          </p:nvSpPr>
          <p:spPr>
            <a:xfrm>
              <a:off x="602566" y="5064394"/>
              <a:ext cx="10986868" cy="851761"/>
            </a:xfrm>
            <a:prstGeom prst="ellipse">
              <a:avLst/>
            </a:prstGeom>
            <a:noFill/>
            <a:ln w="19050" cap="rnd">
              <a:gradFill>
                <a:gsLst>
                  <a:gs pos="36000">
                    <a:srgbClr val="93683D">
                      <a:alpha val="0"/>
                    </a:srgbClr>
                  </a:gs>
                  <a:gs pos="100000">
                    <a:srgbClr val="93683D"/>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grpSp>
      <p:pic>
        <p:nvPicPr>
          <p:cNvPr id="3" name="图形 2"/>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210889"/>
            <a:ext cx="9982283" cy="4887748"/>
          </a:xfrm>
          <a:prstGeom prst="rect">
            <a:avLst/>
          </a:prstGeom>
        </p:spPr>
      </p:pic>
      <p:sp>
        <p:nvSpPr>
          <p:cNvPr id="48" name="object 58"/>
          <p:cNvSpPr txBox="1"/>
          <p:nvPr/>
        </p:nvSpPr>
        <p:spPr>
          <a:xfrm>
            <a:off x="1752567" y="2746118"/>
            <a:ext cx="864057" cy="1127553"/>
          </a:xfrm>
          <a:prstGeom prst="rect">
            <a:avLst/>
          </a:prstGeom>
          <a:ln w="12700">
            <a:miter lim="400000"/>
          </a:ln>
        </p:spPr>
        <p:txBody>
          <a:bodyPr lIns="0" tIns="0" rIns="0" bIns="0">
            <a:spAutoFit/>
          </a:bodyPr>
          <a:lstStyle/>
          <a:p>
            <a:pPr indent="12700">
              <a:lnSpc>
                <a:spcPts val="1400"/>
              </a:lnSpc>
              <a:defRPr sz="1100" spc="90">
                <a:solidFill>
                  <a:srgbClr val="92673C"/>
                </a:solidFill>
              </a:defRPr>
            </a:pPr>
            <a:r>
              <a:rPr lang="en-US" altLang="zh-TW" dirty="0">
                <a:latin typeface="Politica" panose="02000503000000000000" pitchFamily="2" charset="0"/>
                <a:ea typeface="HYQIHEIX1-45W EXTRALIGHT" pitchFamily="18" charset="-122"/>
                <a:cs typeface="Arial" panose="020B0604020202020204" pitchFamily="34" charset="0"/>
              </a:rPr>
              <a:t>UNITED</a:t>
            </a:r>
            <a:r>
              <a:rPr lang="zh-TW" altLang="en-US" dirty="0">
                <a:latin typeface="Politica" panose="02000503000000000000" pitchFamily="2" charset="0"/>
                <a:ea typeface="HYQIHEIX1-45W EXTRALIGHT" pitchFamily="18" charset="-122"/>
                <a:cs typeface="Arial" panose="020B0604020202020204" pitchFamily="34" charset="0"/>
              </a:rPr>
              <a:t> </a:t>
            </a:r>
            <a:r>
              <a:rPr lang="en-US" altLang="zh-TW" dirty="0">
                <a:latin typeface="Politica" panose="02000503000000000000" pitchFamily="2" charset="0"/>
                <a:ea typeface="HYQIHEIX1-45W EXTRALIGHT" pitchFamily="18" charset="-122"/>
                <a:cs typeface="Arial" panose="020B0604020202020204" pitchFamily="34" charset="0"/>
              </a:rPr>
              <a:t>STATES</a:t>
            </a:r>
            <a:endParaRPr dirty="0">
              <a:latin typeface="Politica" panose="02000503000000000000" pitchFamily="2" charset="0"/>
              <a:ea typeface="HYQIHEIX1-45W EXTRALIGHT"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dirty="0">
                <a:latin typeface="Politica" panose="02000503000000000000" pitchFamily="2" charset="0"/>
                <a:ea typeface="HYQIHEIX1-45W EXTRALIGHT" pitchFamily="18" charset="-122"/>
                <a:cs typeface="Arial" panose="020B0604020202020204" pitchFamily="34" charset="0"/>
              </a:rPr>
              <a:t>28 Liberty</a:t>
            </a:r>
            <a:endParaRPr lang="en-US" dirty="0">
              <a:latin typeface="Politica" panose="02000503000000000000" pitchFamily="2" charset="0"/>
              <a:ea typeface="HYQIHEIX1-45W EXTRALIGHT"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lang="en-US" dirty="0">
                <a:latin typeface="Politica" panose="02000503000000000000" pitchFamily="2" charset="0"/>
                <a:ea typeface="HYQIHEIX1-45W EXTRALIGHT" pitchFamily="18" charset="-122"/>
                <a:cs typeface="Arial" panose="020B0604020202020204" pitchFamily="34" charset="0"/>
              </a:rPr>
              <a:t>Fourtrees</a:t>
            </a:r>
          </a:p>
          <a:p>
            <a:pPr marR="5080" indent="12700">
              <a:lnSpc>
                <a:spcPts val="1400"/>
              </a:lnSpc>
              <a:spcBef>
                <a:spcPts val="100"/>
              </a:spcBef>
              <a:defRPr sz="1000" spc="9">
                <a:solidFill>
                  <a:srgbClr val="5C5D5D"/>
                </a:solidFill>
              </a:defRPr>
            </a:pPr>
            <a:r>
              <a:rPr lang="en-US" dirty="0">
                <a:latin typeface="Politica" panose="02000503000000000000" pitchFamily="2" charset="0"/>
                <a:ea typeface="HYQIHEIX1-45W EXTRALIGHT" pitchFamily="18" charset="-122"/>
                <a:cs typeface="Arial" panose="020B0604020202020204" pitchFamily="34" charset="0"/>
              </a:rPr>
              <a:t>Everest</a:t>
            </a:r>
          </a:p>
          <a:p>
            <a:pPr marR="5080" indent="12700">
              <a:lnSpc>
                <a:spcPts val="1400"/>
              </a:lnSpc>
              <a:spcBef>
                <a:spcPts val="100"/>
              </a:spcBef>
              <a:defRPr sz="1000" spc="9">
                <a:solidFill>
                  <a:srgbClr val="5C5D5D"/>
                </a:solidFill>
              </a:defRPr>
            </a:pPr>
            <a:r>
              <a:rPr lang="en-US" altLang="zh-CN" dirty="0">
                <a:latin typeface="Politica" panose="02000503000000000000" pitchFamily="2" charset="0"/>
                <a:ea typeface="HYQIHEIX1-45W EXTRALIGHT" pitchFamily="18" charset="-122"/>
                <a:cs typeface="Arial" panose="020B0604020202020204" pitchFamily="34" charset="0"/>
              </a:rPr>
              <a:t>St.</a:t>
            </a:r>
            <a:r>
              <a:rPr lang="zh-TW" altLang="en-US" dirty="0">
                <a:latin typeface="Politica" panose="02000503000000000000" pitchFamily="2" charset="0"/>
                <a:ea typeface="HYQIHEIX1-45W EXTRALIGHT" pitchFamily="18" charset="-122"/>
                <a:cs typeface="Arial" panose="020B0604020202020204" pitchFamily="34" charset="0"/>
              </a:rPr>
              <a:t> </a:t>
            </a:r>
            <a:r>
              <a:rPr lang="en-US" altLang="zh-CN" dirty="0">
                <a:latin typeface="Politica" panose="02000503000000000000" pitchFamily="2" charset="0"/>
                <a:ea typeface="HYQIHEIX1-45W EXTRALIGHT" pitchFamily="18" charset="-122"/>
                <a:cs typeface="Arial" panose="020B0604020202020204" pitchFamily="34" charset="0"/>
              </a:rPr>
              <a:t>John</a:t>
            </a:r>
          </a:p>
          <a:p>
            <a:pPr marR="5080" indent="12700">
              <a:lnSpc>
                <a:spcPts val="1400"/>
              </a:lnSpc>
              <a:spcBef>
                <a:spcPts val="100"/>
              </a:spcBef>
              <a:defRPr sz="1000" spc="9">
                <a:solidFill>
                  <a:srgbClr val="5C5D5D"/>
                </a:solidFill>
              </a:defRPr>
            </a:pPr>
            <a:r>
              <a:rPr lang="en-US" altLang="zh-CN" dirty="0">
                <a:latin typeface="Politica" panose="02000503000000000000" pitchFamily="2" charset="0"/>
                <a:ea typeface="HYQIHEIX1-45W EXTRALIGHT" pitchFamily="18" charset="-122"/>
                <a:cs typeface="Arial" panose="020B0604020202020204" pitchFamily="34" charset="0"/>
              </a:rPr>
              <a:t>WEI</a:t>
            </a:r>
            <a:r>
              <a:rPr lang="zh-TW" altLang="en-US" dirty="0">
                <a:latin typeface="Politica" panose="02000503000000000000" pitchFamily="2" charset="0"/>
                <a:ea typeface="HYQIHEIX1-45W EXTRALIGHT" pitchFamily="18" charset="-122"/>
                <a:cs typeface="Arial" panose="020B0604020202020204" pitchFamily="34" charset="0"/>
              </a:rPr>
              <a:t> </a:t>
            </a:r>
            <a:r>
              <a:rPr lang="en-US" altLang="zh-TW" dirty="0">
                <a:latin typeface="Politica" panose="02000503000000000000" pitchFamily="2" charset="0"/>
                <a:ea typeface="HYQIHEIX1-45W EXTRALIGHT" pitchFamily="18" charset="-122"/>
                <a:cs typeface="Arial" panose="020B0604020202020204" pitchFamily="34" charset="0"/>
              </a:rPr>
              <a:t>Beauty</a:t>
            </a:r>
            <a:endParaRPr lang="en-US" altLang="zh-CN" dirty="0">
              <a:latin typeface="Politica" panose="02000503000000000000" pitchFamily="2" charset="0"/>
              <a:ea typeface="HYQIHEIX1-45W EXTRALIGHT" pitchFamily="18" charset="-122"/>
              <a:cs typeface="Arial" panose="020B0604020202020204" pitchFamily="34" charset="0"/>
            </a:endParaRPr>
          </a:p>
        </p:txBody>
      </p:sp>
      <p:sp>
        <p:nvSpPr>
          <p:cNvPr id="49" name="object 59"/>
          <p:cNvSpPr txBox="1"/>
          <p:nvPr/>
        </p:nvSpPr>
        <p:spPr>
          <a:xfrm>
            <a:off x="1772526" y="1130371"/>
            <a:ext cx="976719" cy="1319913"/>
          </a:xfrm>
          <a:prstGeom prst="rect">
            <a:avLst/>
          </a:prstGeom>
          <a:ln w="12700">
            <a:miter lim="400000"/>
          </a:ln>
        </p:spPr>
        <p:txBody>
          <a:bodyPr lIns="0" tIns="0" rIns="0" bIns="0">
            <a:spAutoFit/>
          </a:bodyPr>
          <a:lstStyle/>
          <a:p>
            <a:pPr indent="12700">
              <a:lnSpc>
                <a:spcPts val="1400"/>
              </a:lnSpc>
              <a:defRPr sz="1100" spc="90">
                <a:solidFill>
                  <a:srgbClr val="92673C"/>
                </a:solidFill>
              </a:defRPr>
            </a:pPr>
            <a:r>
              <a:rPr lang="en-US" altLang="zh-TW" dirty="0">
                <a:latin typeface="Politica" panose="02000503000000000000" pitchFamily="2" charset="0"/>
                <a:ea typeface="HYQIHEIX1-45W EXTRALIGHT" pitchFamily="18" charset="-122"/>
                <a:cs typeface="Arial" panose="020B0604020202020204" pitchFamily="34" charset="0"/>
              </a:rPr>
              <a:t>FRANCE</a:t>
            </a:r>
            <a:endParaRPr dirty="0">
              <a:latin typeface="Politica" panose="02000503000000000000" pitchFamily="2" charset="0"/>
              <a:ea typeface="HYQIHEIX1-45W EXTRALIGHT"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dirty="0">
                <a:latin typeface="Politica" panose="02000503000000000000" pitchFamily="2" charset="0"/>
                <a:ea typeface="HYQIHEIX1-45W EXTRALIGHT" pitchFamily="18" charset="-122"/>
                <a:cs typeface="Arial" panose="020B0604020202020204" pitchFamily="34" charset="0"/>
              </a:rPr>
              <a:t>Club Med</a:t>
            </a:r>
          </a:p>
          <a:p>
            <a:pPr marR="5080" indent="12700">
              <a:lnSpc>
                <a:spcPts val="1400"/>
              </a:lnSpc>
              <a:spcBef>
                <a:spcPts val="100"/>
              </a:spcBef>
              <a:defRPr sz="1000" spc="9">
                <a:solidFill>
                  <a:srgbClr val="5C5D5D"/>
                </a:solidFill>
              </a:defRPr>
            </a:pPr>
            <a:r>
              <a:rPr dirty="0">
                <a:latin typeface="Politica" panose="02000503000000000000" pitchFamily="2" charset="0"/>
                <a:ea typeface="HYQIHEIX1-45W EXTRALIGHT" pitchFamily="18" charset="-122"/>
                <a:cs typeface="Arial" panose="020B0604020202020204" pitchFamily="34" charset="0"/>
              </a:rPr>
              <a:t>LANVIN</a:t>
            </a:r>
            <a:endParaRPr lang="en-US" dirty="0">
              <a:latin typeface="Politica" panose="02000503000000000000" pitchFamily="2" charset="0"/>
              <a:ea typeface="HYQIHEIX1-45W EXTRALIGHT"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lang="en-US" altLang="zh-CN" dirty="0">
                <a:latin typeface="Politica" panose="02000503000000000000" pitchFamily="2" charset="0"/>
                <a:ea typeface="HYQIHEIX1-45W EXTRALIGHT" pitchFamily="18" charset="-122"/>
                <a:cs typeface="Arial" panose="020B0604020202020204" pitchFamily="34" charset="0"/>
              </a:rPr>
              <a:t>TRIDEM</a:t>
            </a:r>
          </a:p>
          <a:p>
            <a:pPr marR="5080" indent="12700">
              <a:lnSpc>
                <a:spcPts val="1400"/>
              </a:lnSpc>
              <a:spcBef>
                <a:spcPts val="100"/>
              </a:spcBef>
              <a:defRPr sz="1000" spc="9">
                <a:solidFill>
                  <a:srgbClr val="5C5D5D"/>
                </a:solidFill>
              </a:defRPr>
            </a:pPr>
            <a:r>
              <a:rPr lang="en-US" altLang="zh-CN" dirty="0">
                <a:latin typeface="Politica" panose="02000503000000000000" pitchFamily="2" charset="0"/>
                <a:ea typeface="HYQIHEIX1-45W EXTRALIGHT" pitchFamily="18" charset="-122"/>
                <a:cs typeface="Arial" panose="020B0604020202020204" pitchFamily="34" charset="0"/>
              </a:rPr>
              <a:t>PAREF</a:t>
            </a:r>
          </a:p>
          <a:p>
            <a:pPr marR="5080" indent="12700">
              <a:lnSpc>
                <a:spcPts val="1400"/>
              </a:lnSpc>
              <a:spcBef>
                <a:spcPts val="100"/>
              </a:spcBef>
              <a:defRPr sz="1000" spc="9">
                <a:solidFill>
                  <a:srgbClr val="5C5D5D"/>
                </a:solidFill>
              </a:defRPr>
            </a:pPr>
            <a:r>
              <a:rPr lang="en-US" altLang="zh-CN" dirty="0">
                <a:latin typeface="Politica" panose="02000503000000000000" pitchFamily="2" charset="0"/>
                <a:ea typeface="HYQIHEIX1-45W EXTRALIGHT" pitchFamily="18" charset="-122"/>
                <a:cs typeface="Arial" panose="020B0604020202020204" pitchFamily="34" charset="0"/>
              </a:rPr>
              <a:t>DJULA</a:t>
            </a:r>
            <a:endParaRPr dirty="0">
              <a:latin typeface="Politica" panose="02000503000000000000" pitchFamily="2" charset="0"/>
              <a:ea typeface="HYQIHEIX1-45W EXTRALIGHT"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dirty="0">
                <a:latin typeface="Politica" panose="02000503000000000000" pitchFamily="2" charset="0"/>
                <a:ea typeface="HYQIHEIX1-45W EXTRALIGHT" pitchFamily="18" charset="-122"/>
                <a:cs typeface="Arial" panose="020B0604020202020204" pitchFamily="34" charset="0"/>
              </a:rPr>
              <a:t>St Hubert</a:t>
            </a:r>
          </a:p>
        </p:txBody>
      </p:sp>
      <p:sp>
        <p:nvSpPr>
          <p:cNvPr id="50" name="object 69"/>
          <p:cNvSpPr txBox="1"/>
          <p:nvPr/>
        </p:nvSpPr>
        <p:spPr>
          <a:xfrm>
            <a:off x="3143061" y="5257453"/>
            <a:ext cx="853365" cy="557460"/>
          </a:xfrm>
          <a:prstGeom prst="rect">
            <a:avLst/>
          </a:prstGeom>
          <a:ln w="12700">
            <a:miter lim="400000"/>
          </a:ln>
        </p:spPr>
        <p:txBody>
          <a:bodyPr lIns="0" tIns="0" rIns="0" bIns="0">
            <a:spAutoFit/>
          </a:bodyPr>
          <a:lstStyle/>
          <a:p>
            <a:pPr indent="12700">
              <a:lnSpc>
                <a:spcPts val="1400"/>
              </a:lnSpc>
              <a:defRPr sz="1100" spc="90">
                <a:solidFill>
                  <a:srgbClr val="92673C"/>
                </a:solidFill>
              </a:defRPr>
            </a:pPr>
            <a:r>
              <a:rPr lang="en-US" altLang="zh-TW" dirty="0">
                <a:latin typeface="Politica" panose="02000503000000000000" pitchFamily="2" charset="0"/>
                <a:ea typeface="HYQIHEIX1-45W EXTRALIGHT" pitchFamily="18" charset="-122"/>
                <a:cs typeface="Arial" panose="020B0604020202020204" pitchFamily="34" charset="0"/>
              </a:rPr>
              <a:t>BRAZIL</a:t>
            </a:r>
            <a:endParaRPr dirty="0">
              <a:latin typeface="Politica" panose="02000503000000000000" pitchFamily="2" charset="0"/>
              <a:ea typeface="HYQIHEIX1-45W EXTRALIGHT"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dirty="0">
                <a:latin typeface="Politica" panose="02000503000000000000" pitchFamily="2" charset="0"/>
                <a:ea typeface="HYQIHEIX1-45W EXTRALIGHT" pitchFamily="18" charset="-122"/>
                <a:cs typeface="Arial" panose="020B0604020202020204" pitchFamily="34" charset="0"/>
              </a:rPr>
              <a:t>Rio Bravo </a:t>
            </a:r>
          </a:p>
          <a:p>
            <a:pPr marR="5080" indent="12700">
              <a:lnSpc>
                <a:spcPts val="1400"/>
              </a:lnSpc>
              <a:spcBef>
                <a:spcPts val="100"/>
              </a:spcBef>
              <a:defRPr sz="1000" spc="9">
                <a:solidFill>
                  <a:srgbClr val="5C5D5D"/>
                </a:solidFill>
              </a:defRPr>
            </a:pPr>
            <a:r>
              <a:rPr dirty="0">
                <a:latin typeface="Politica" panose="02000503000000000000" pitchFamily="2" charset="0"/>
                <a:ea typeface="HYQIHEIX1-45W EXTRALIGHT" pitchFamily="18" charset="-122"/>
                <a:cs typeface="Arial" panose="020B0604020202020204" pitchFamily="34" charset="0"/>
              </a:rPr>
              <a:t>Guide</a:t>
            </a:r>
          </a:p>
        </p:txBody>
      </p:sp>
      <p:sp>
        <p:nvSpPr>
          <p:cNvPr id="51" name="object 70"/>
          <p:cNvSpPr txBox="1"/>
          <p:nvPr/>
        </p:nvSpPr>
        <p:spPr>
          <a:xfrm>
            <a:off x="1750569" y="4442802"/>
            <a:ext cx="829683" cy="365100"/>
          </a:xfrm>
          <a:prstGeom prst="rect">
            <a:avLst/>
          </a:prstGeom>
          <a:ln w="12700">
            <a:miter lim="400000"/>
          </a:ln>
        </p:spPr>
        <p:txBody>
          <a:bodyPr lIns="0" tIns="0" rIns="0" bIns="0">
            <a:spAutoFit/>
          </a:bodyPr>
          <a:lstStyle/>
          <a:p>
            <a:pPr indent="12700">
              <a:lnSpc>
                <a:spcPts val="1400"/>
              </a:lnSpc>
              <a:defRPr sz="1100" spc="90">
                <a:solidFill>
                  <a:srgbClr val="92673C"/>
                </a:solidFill>
              </a:defRPr>
            </a:pPr>
            <a:r>
              <a:rPr lang="en-US" altLang="zh-TW" dirty="0">
                <a:latin typeface="Politica" panose="02000503000000000000" pitchFamily="2" charset="0"/>
                <a:ea typeface="HYQIHEIX1-45W EXTRALIGHT" pitchFamily="18" charset="-122"/>
                <a:cs typeface="Arial" panose="020B0604020202020204" pitchFamily="34" charset="0"/>
              </a:rPr>
              <a:t>PERU</a:t>
            </a:r>
            <a:endParaRPr dirty="0">
              <a:latin typeface="Politica" panose="02000503000000000000" pitchFamily="2" charset="0"/>
              <a:ea typeface="HYQIHEIX1-45W EXTRALIGHT"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dirty="0">
                <a:latin typeface="Politica" panose="02000503000000000000" pitchFamily="2" charset="0"/>
                <a:ea typeface="HYQIHEIX1-45W EXTRALIGHT" pitchFamily="18" charset="-122"/>
                <a:cs typeface="Arial" panose="020B0604020202020204" pitchFamily="34" charset="0"/>
              </a:rPr>
              <a:t>La Positiva</a:t>
            </a:r>
          </a:p>
        </p:txBody>
      </p:sp>
      <p:sp>
        <p:nvSpPr>
          <p:cNvPr id="52" name="object 73"/>
          <p:cNvSpPr txBox="1"/>
          <p:nvPr/>
        </p:nvSpPr>
        <p:spPr>
          <a:xfrm>
            <a:off x="3135175" y="1130371"/>
            <a:ext cx="1291541" cy="883896"/>
          </a:xfrm>
          <a:prstGeom prst="rect">
            <a:avLst/>
          </a:prstGeom>
          <a:ln w="12700">
            <a:miter lim="400000"/>
          </a:ln>
        </p:spPr>
        <p:txBody>
          <a:bodyPr lIns="0" tIns="0" rIns="0" bIns="0">
            <a:spAutoFit/>
          </a:bodyPr>
          <a:lstStyle/>
          <a:p>
            <a:pPr indent="12700">
              <a:lnSpc>
                <a:spcPts val="1400"/>
              </a:lnSpc>
              <a:defRPr sz="1100" spc="90">
                <a:solidFill>
                  <a:srgbClr val="92673C"/>
                </a:solidFill>
              </a:defRPr>
            </a:pPr>
            <a:r>
              <a:rPr lang="en-US" altLang="zh-TW" dirty="0">
                <a:latin typeface="Politica" panose="02000503000000000000" pitchFamily="2" charset="0"/>
                <a:ea typeface="HYQIHEIX1-45W EXTRALIGHT" pitchFamily="18" charset="-122"/>
                <a:cs typeface="Arial" panose="020B0604020202020204" pitchFamily="34" charset="0"/>
              </a:rPr>
              <a:t>UNITED</a:t>
            </a:r>
            <a:r>
              <a:rPr lang="zh-TW" altLang="en-US" dirty="0">
                <a:latin typeface="Politica" panose="02000503000000000000" pitchFamily="2" charset="0"/>
                <a:ea typeface="HYQIHEIX1-45W EXTRALIGHT" pitchFamily="18" charset="-122"/>
                <a:cs typeface="Arial" panose="020B0604020202020204" pitchFamily="34" charset="0"/>
              </a:rPr>
              <a:t> </a:t>
            </a:r>
            <a:r>
              <a:rPr lang="en-US" altLang="zh-TW" dirty="0">
                <a:latin typeface="Politica" panose="02000503000000000000" pitchFamily="2" charset="0"/>
                <a:ea typeface="HYQIHEIX1-45W EXTRALIGHT" pitchFamily="18" charset="-122"/>
                <a:cs typeface="Arial" panose="020B0604020202020204" pitchFamily="34" charset="0"/>
              </a:rPr>
              <a:t>KINGDOM</a:t>
            </a:r>
            <a:endParaRPr dirty="0">
              <a:latin typeface="Politica" panose="02000503000000000000" pitchFamily="2" charset="0"/>
              <a:ea typeface="HYQIHEIX1-45W EXTRALIGHT" pitchFamily="18" charset="-122"/>
              <a:cs typeface="Arial" panose="020B0604020202020204" pitchFamily="34" charset="0"/>
            </a:endParaRPr>
          </a:p>
          <a:p>
            <a:pPr indent="12700">
              <a:lnSpc>
                <a:spcPts val="1400"/>
              </a:lnSpc>
              <a:defRPr sz="1000" spc="9">
                <a:solidFill>
                  <a:srgbClr val="5C5D5D"/>
                </a:solidFill>
              </a:defRPr>
            </a:pPr>
            <a:r>
              <a:rPr lang="en-HK" dirty="0">
                <a:latin typeface="Politica" panose="02000503000000000000" pitchFamily="2" charset="0"/>
                <a:ea typeface="HYQIHEIX1-45W EXTRALIGHT" pitchFamily="18" charset="-122"/>
                <a:cs typeface="Arial" panose="020B0604020202020204" pitchFamily="34" charset="0"/>
              </a:rPr>
              <a:t>Wolverhampton Wanderers Football Club</a:t>
            </a:r>
          </a:p>
          <a:p>
            <a:pPr indent="12700">
              <a:lnSpc>
                <a:spcPts val="1400"/>
              </a:lnSpc>
              <a:defRPr sz="1000" spc="9">
                <a:solidFill>
                  <a:srgbClr val="5C5D5D"/>
                </a:solidFill>
              </a:defRPr>
            </a:pPr>
            <a:r>
              <a:rPr dirty="0">
                <a:latin typeface="Politica" panose="02000503000000000000" pitchFamily="2" charset="0"/>
                <a:ea typeface="HYQIHEIX1-45W EXTRALIGHT" pitchFamily="18" charset="-122"/>
                <a:cs typeface="Arial" panose="020B0604020202020204" pitchFamily="34" charset="0"/>
              </a:rPr>
              <a:t>Resolution Property</a:t>
            </a:r>
            <a:endParaRPr lang="en-US" dirty="0">
              <a:latin typeface="Politica" panose="02000503000000000000" pitchFamily="2" charset="0"/>
              <a:ea typeface="HYQIHEIX1-45W EXTRALIGHT" pitchFamily="18" charset="-122"/>
              <a:cs typeface="Arial" panose="020B0604020202020204" pitchFamily="34" charset="0"/>
            </a:endParaRPr>
          </a:p>
          <a:p>
            <a:pPr indent="12700">
              <a:lnSpc>
                <a:spcPts val="1400"/>
              </a:lnSpc>
              <a:defRPr sz="1000" spc="9">
                <a:solidFill>
                  <a:srgbClr val="5C5D5D"/>
                </a:solidFill>
              </a:defRPr>
            </a:pPr>
            <a:r>
              <a:rPr lang="en-US" altLang="zh-CN" dirty="0">
                <a:latin typeface="Politica" panose="02000503000000000000" pitchFamily="2" charset="0"/>
                <a:ea typeface="HYQIHEIX1-45W EXTRALIGHT" pitchFamily="18" charset="-122"/>
                <a:cs typeface="Arial" panose="020B0604020202020204" pitchFamily="34" charset="0"/>
              </a:rPr>
              <a:t>Silver</a:t>
            </a:r>
            <a:r>
              <a:rPr lang="en-US" altLang="zh-CN" spc="25" dirty="0">
                <a:latin typeface="Politica" panose="02000503000000000000" pitchFamily="2" charset="0"/>
                <a:ea typeface="HYQIHEIX1-45W EXTRALIGHT" pitchFamily="18" charset="-122"/>
                <a:cs typeface="Arial" panose="020B0604020202020204" pitchFamily="34" charset="0"/>
              </a:rPr>
              <a:t> </a:t>
            </a:r>
            <a:r>
              <a:rPr lang="en-US" altLang="zh-CN" dirty="0">
                <a:latin typeface="Politica" panose="02000503000000000000" pitchFamily="2" charset="0"/>
                <a:ea typeface="HYQIHEIX1-45W EXTRALIGHT" pitchFamily="18" charset="-122"/>
                <a:cs typeface="Arial" panose="020B0604020202020204" pitchFamily="34" charset="0"/>
              </a:rPr>
              <a:t>Cross</a:t>
            </a:r>
          </a:p>
        </p:txBody>
      </p:sp>
      <p:sp>
        <p:nvSpPr>
          <p:cNvPr id="53" name="object 55"/>
          <p:cNvSpPr txBox="1"/>
          <p:nvPr/>
        </p:nvSpPr>
        <p:spPr>
          <a:xfrm>
            <a:off x="5986730" y="5257453"/>
            <a:ext cx="1270110" cy="935192"/>
          </a:xfrm>
          <a:prstGeom prst="rect">
            <a:avLst/>
          </a:prstGeom>
          <a:ln w="12700">
            <a:miter lim="400000"/>
          </a:ln>
        </p:spPr>
        <p:txBody>
          <a:bodyPr wrap="square" lIns="0" tIns="0" rIns="0" bIns="0">
            <a:spAutoFit/>
          </a:bodyPr>
          <a:lstStyle/>
          <a:p>
            <a:pPr indent="12700" algn="just">
              <a:lnSpc>
                <a:spcPts val="1400"/>
              </a:lnSpc>
              <a:defRPr sz="1100" spc="90">
                <a:solidFill>
                  <a:srgbClr val="92673C"/>
                </a:solidFill>
              </a:defRPr>
            </a:pPr>
            <a:r>
              <a:rPr lang="en-US" altLang="zh-TW" dirty="0">
                <a:latin typeface="Politica" panose="02000503000000000000" pitchFamily="2" charset="0"/>
                <a:ea typeface="HYQIHEIX1-45W EXTRALIGHT" pitchFamily="18" charset="-122"/>
                <a:cs typeface="Arial" panose="020B0604020202020204" pitchFamily="34" charset="0"/>
              </a:rPr>
              <a:t>PORTUGAL</a:t>
            </a:r>
            <a:endParaRPr dirty="0">
              <a:latin typeface="Politica" panose="02000503000000000000" pitchFamily="2" charset="0"/>
              <a:ea typeface="HYQIHEIX1-45W EXTRALIGHT"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dirty="0">
                <a:latin typeface="Politica" panose="02000503000000000000" pitchFamily="2" charset="0"/>
                <a:ea typeface="HYQIHEIX1-45W EXTRALIGHT" pitchFamily="18" charset="-122"/>
                <a:cs typeface="Arial" panose="020B0604020202020204" pitchFamily="34" charset="0"/>
              </a:rPr>
              <a:t>Fidelidade</a:t>
            </a:r>
            <a:endParaRPr lang="en-US" dirty="0">
              <a:latin typeface="Politica" panose="02000503000000000000" pitchFamily="2" charset="0"/>
              <a:ea typeface="HYQIHEIX1-45W EXTRALIGHT"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lang="en-US" altLang="zh-CN" dirty="0">
                <a:latin typeface="Politica" panose="02000503000000000000" pitchFamily="2" charset="0"/>
                <a:ea typeface="HYQIHEIX1-45W EXTRALIGHT" pitchFamily="18" charset="-122"/>
                <a:cs typeface="Arial" panose="020B0604020202020204" pitchFamily="34" charset="0"/>
              </a:rPr>
              <a:t>BCP</a:t>
            </a:r>
            <a:endParaRPr dirty="0">
              <a:latin typeface="Politica" panose="02000503000000000000" pitchFamily="2" charset="0"/>
              <a:ea typeface="HYQIHEIX1-45W EXTRALIGHT"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dirty="0">
                <a:latin typeface="Politica" panose="02000503000000000000" pitchFamily="2" charset="0"/>
                <a:ea typeface="HYQIHEIX1-45W EXTRALIGHT" pitchFamily="18" charset="-122"/>
                <a:cs typeface="Arial" panose="020B0604020202020204" pitchFamily="34" charset="0"/>
              </a:rPr>
              <a:t>Luz Saúde  </a:t>
            </a:r>
            <a:endParaRPr lang="en-US" dirty="0">
              <a:latin typeface="Politica" panose="02000503000000000000" pitchFamily="2" charset="0"/>
              <a:ea typeface="HYQIHEIX1-45W EXTRALIGHT"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lang="en-US" dirty="0">
                <a:latin typeface="Politica" panose="02000503000000000000" pitchFamily="2" charset="0"/>
                <a:ea typeface="HYQIHEIX1-45W EXTRALIGHT" pitchFamily="18" charset="-122"/>
                <a:cs typeface="Arial" panose="020B0604020202020204" pitchFamily="34" charset="0"/>
              </a:rPr>
              <a:t>Fosun Hive Iberia</a:t>
            </a:r>
            <a:endParaRPr dirty="0">
              <a:latin typeface="Politica" panose="02000503000000000000" pitchFamily="2" charset="0"/>
              <a:ea typeface="HYQIHEIX1-45W EXTRALIGHT" pitchFamily="18" charset="-122"/>
              <a:cs typeface="Arial" panose="020B0604020202020204" pitchFamily="34" charset="0"/>
            </a:endParaRPr>
          </a:p>
        </p:txBody>
      </p:sp>
      <p:sp>
        <p:nvSpPr>
          <p:cNvPr id="54" name="object 60"/>
          <p:cNvSpPr txBox="1"/>
          <p:nvPr/>
        </p:nvSpPr>
        <p:spPr>
          <a:xfrm>
            <a:off x="7335255" y="1130371"/>
            <a:ext cx="598600" cy="365100"/>
          </a:xfrm>
          <a:prstGeom prst="rect">
            <a:avLst/>
          </a:prstGeom>
          <a:ln w="12700">
            <a:miter lim="400000"/>
          </a:ln>
        </p:spPr>
        <p:txBody>
          <a:bodyPr lIns="0" tIns="0" rIns="0" bIns="0">
            <a:spAutoFit/>
          </a:bodyPr>
          <a:lstStyle/>
          <a:p>
            <a:pPr indent="12700">
              <a:lnSpc>
                <a:spcPts val="1400"/>
              </a:lnSpc>
              <a:defRPr sz="1100" spc="90">
                <a:solidFill>
                  <a:srgbClr val="92673C"/>
                </a:solidFill>
              </a:defRPr>
            </a:pPr>
            <a:r>
              <a:rPr lang="en-US" altLang="zh-TW" dirty="0">
                <a:latin typeface="Politica" panose="02000503000000000000" pitchFamily="2" charset="0"/>
                <a:ea typeface="HYQIHEIX1-45W EXTRALIGHT" pitchFamily="18" charset="-122"/>
                <a:cs typeface="Arial" panose="020B0604020202020204" pitchFamily="34" charset="0"/>
              </a:rPr>
              <a:t>AUSTRIA</a:t>
            </a:r>
            <a:endParaRPr dirty="0">
              <a:latin typeface="Politica" panose="02000503000000000000" pitchFamily="2" charset="0"/>
              <a:ea typeface="HYQIHEIX1-45W EXTRALIGHT"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dirty="0">
                <a:latin typeface="Politica" panose="02000503000000000000" pitchFamily="2" charset="0"/>
                <a:ea typeface="HYQIHEIX1-45W EXTRALIGHT" pitchFamily="18" charset="-122"/>
                <a:cs typeface="Arial" panose="020B0604020202020204" pitchFamily="34" charset="0"/>
              </a:rPr>
              <a:t>Wolford</a:t>
            </a:r>
          </a:p>
        </p:txBody>
      </p:sp>
      <p:sp>
        <p:nvSpPr>
          <p:cNvPr id="56" name="object 62"/>
          <p:cNvSpPr txBox="1"/>
          <p:nvPr/>
        </p:nvSpPr>
        <p:spPr>
          <a:xfrm>
            <a:off x="4630742" y="1130371"/>
            <a:ext cx="881048" cy="934679"/>
          </a:xfrm>
          <a:prstGeom prst="rect">
            <a:avLst/>
          </a:prstGeom>
          <a:ln w="12700">
            <a:miter lim="400000"/>
          </a:ln>
        </p:spPr>
        <p:txBody>
          <a:bodyPr lIns="0" tIns="0" rIns="0" bIns="0">
            <a:spAutoFit/>
          </a:bodyPr>
          <a:lstStyle/>
          <a:p>
            <a:pPr indent="12700">
              <a:lnSpc>
                <a:spcPts val="1400"/>
              </a:lnSpc>
              <a:defRPr sz="1100" spc="90">
                <a:solidFill>
                  <a:srgbClr val="92673C"/>
                </a:solidFill>
              </a:defRPr>
            </a:pPr>
            <a:r>
              <a:rPr lang="en-US" altLang="zh-TW" dirty="0">
                <a:latin typeface="Politica" panose="02000503000000000000" pitchFamily="2" charset="0"/>
                <a:ea typeface="HYQIHEIX1-45W EXTRALIGHT" pitchFamily="18" charset="-122"/>
                <a:cs typeface="Arial" panose="020B0604020202020204" pitchFamily="34" charset="0"/>
              </a:rPr>
              <a:t>GERMANY</a:t>
            </a:r>
            <a:endParaRPr dirty="0">
              <a:latin typeface="Politica" panose="02000503000000000000" pitchFamily="2" charset="0"/>
              <a:ea typeface="HYQIHEIX1-45W EXTRALIGHT"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lang="en-US" altLang="zh-CN" dirty="0">
                <a:latin typeface="Politica" panose="02000503000000000000" pitchFamily="2" charset="0"/>
                <a:ea typeface="HYQIHEIX1-45W EXTRALIGHT" pitchFamily="18" charset="-122"/>
                <a:cs typeface="Arial" panose="020B0604020202020204" pitchFamily="34" charset="0"/>
              </a:rPr>
              <a:t>HAL</a:t>
            </a:r>
          </a:p>
          <a:p>
            <a:pPr marR="5080" indent="12700">
              <a:lnSpc>
                <a:spcPts val="1400"/>
              </a:lnSpc>
              <a:spcBef>
                <a:spcPts val="100"/>
              </a:spcBef>
              <a:defRPr sz="1000" spc="9">
                <a:solidFill>
                  <a:srgbClr val="5C5D5D"/>
                </a:solidFill>
              </a:defRPr>
            </a:pPr>
            <a:r>
              <a:rPr lang="en-US" altLang="zh-CN" dirty="0">
                <a:latin typeface="Politica" panose="02000503000000000000" pitchFamily="2" charset="0"/>
                <a:ea typeface="HYQIHEIX1-45W EXTRALIGHT" pitchFamily="18" charset="-122"/>
                <a:cs typeface="Arial" panose="020B0604020202020204" pitchFamily="34" charset="0"/>
              </a:rPr>
              <a:t>FFT</a:t>
            </a:r>
          </a:p>
          <a:p>
            <a:pPr marR="5080" indent="12700">
              <a:lnSpc>
                <a:spcPts val="1400"/>
              </a:lnSpc>
              <a:spcBef>
                <a:spcPts val="100"/>
              </a:spcBef>
              <a:defRPr sz="1000" spc="9">
                <a:solidFill>
                  <a:srgbClr val="5C5D5D"/>
                </a:solidFill>
              </a:defRPr>
            </a:pPr>
            <a:r>
              <a:rPr lang="en-US" altLang="zh-CN" dirty="0">
                <a:latin typeface="Politica" panose="02000503000000000000" pitchFamily="2" charset="0"/>
                <a:ea typeface="HYQIHEIX1-45W EXTRALIGHT" pitchFamily="18" charset="-122"/>
                <a:cs typeface="Arial" panose="020B0604020202020204" pitchFamily="34" charset="0"/>
              </a:rPr>
              <a:t>NAGA</a:t>
            </a:r>
          </a:p>
          <a:p>
            <a:pPr marR="5080" indent="12700">
              <a:lnSpc>
                <a:spcPts val="1400"/>
              </a:lnSpc>
              <a:spcBef>
                <a:spcPts val="100"/>
              </a:spcBef>
              <a:defRPr sz="1000" spc="9">
                <a:solidFill>
                  <a:srgbClr val="5C5D5D"/>
                </a:solidFill>
              </a:defRPr>
            </a:pPr>
            <a:r>
              <a:rPr dirty="0">
                <a:latin typeface="Politica" panose="02000503000000000000" pitchFamily="2" charset="0"/>
                <a:ea typeface="HYQIHEIX1-45W EXTRALIGHT" pitchFamily="18" charset="-122"/>
                <a:cs typeface="Arial" panose="020B0604020202020204" pitchFamily="34" charset="0"/>
              </a:rPr>
              <a:t>Tom Tailor </a:t>
            </a:r>
            <a:endParaRPr lang="en-US" dirty="0">
              <a:latin typeface="Politica" panose="02000503000000000000" pitchFamily="2" charset="0"/>
              <a:ea typeface="HYQIHEIX1-45W EXTRALIGHT" pitchFamily="18" charset="-122"/>
              <a:cs typeface="Arial" panose="020B0604020202020204" pitchFamily="34" charset="0"/>
            </a:endParaRPr>
          </a:p>
        </p:txBody>
      </p:sp>
      <p:sp>
        <p:nvSpPr>
          <p:cNvPr id="57" name="object 63"/>
          <p:cNvSpPr txBox="1"/>
          <p:nvPr/>
        </p:nvSpPr>
        <p:spPr>
          <a:xfrm>
            <a:off x="5887873" y="1130371"/>
            <a:ext cx="1270110" cy="557460"/>
          </a:xfrm>
          <a:prstGeom prst="rect">
            <a:avLst/>
          </a:prstGeom>
          <a:ln w="12700">
            <a:miter lim="400000"/>
          </a:ln>
        </p:spPr>
        <p:txBody>
          <a:bodyPr lIns="0" tIns="0" rIns="0" bIns="0">
            <a:spAutoFit/>
          </a:bodyPr>
          <a:lstStyle/>
          <a:p>
            <a:pPr indent="12700">
              <a:lnSpc>
                <a:spcPts val="1400"/>
              </a:lnSpc>
              <a:defRPr sz="1100" spc="90">
                <a:solidFill>
                  <a:srgbClr val="92673C"/>
                </a:solidFill>
              </a:defRPr>
            </a:pPr>
            <a:r>
              <a:rPr lang="en-US" altLang="zh-TW" dirty="0">
                <a:latin typeface="Politica" panose="02000503000000000000" pitchFamily="2" charset="0"/>
                <a:ea typeface="HYQIHEIX1-45W EXTRALIGHT" pitchFamily="18" charset="-122"/>
                <a:cs typeface="Arial" panose="020B0604020202020204" pitchFamily="34" charset="0"/>
              </a:rPr>
              <a:t>ISRAEL</a:t>
            </a:r>
            <a:endParaRPr dirty="0">
              <a:latin typeface="Politica" panose="02000503000000000000" pitchFamily="2" charset="0"/>
              <a:ea typeface="HYQIHEIX1-45W EXTRALIGHT"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dirty="0">
                <a:latin typeface="Politica" panose="02000503000000000000" pitchFamily="2" charset="0"/>
                <a:ea typeface="HYQIHEIX1-45W EXTRALIGHT" pitchFamily="18" charset="-122"/>
                <a:cs typeface="Arial" panose="020B0604020202020204" pitchFamily="34" charset="0"/>
              </a:rPr>
              <a:t>Sisram Med</a:t>
            </a:r>
          </a:p>
          <a:p>
            <a:pPr marR="5080" indent="12700">
              <a:lnSpc>
                <a:spcPts val="1400"/>
              </a:lnSpc>
              <a:spcBef>
                <a:spcPts val="100"/>
              </a:spcBef>
              <a:defRPr sz="1000" spc="9">
                <a:solidFill>
                  <a:srgbClr val="5C5D5D"/>
                </a:solidFill>
              </a:defRPr>
            </a:pPr>
            <a:r>
              <a:rPr dirty="0">
                <a:latin typeface="Politica" panose="02000503000000000000" pitchFamily="2" charset="0"/>
                <a:ea typeface="HYQIHEIX1-45W EXTRALIGHT" pitchFamily="18" charset="-122"/>
                <a:cs typeface="Arial" panose="020B0604020202020204" pitchFamily="34" charset="0"/>
              </a:rPr>
              <a:t>AHAVA</a:t>
            </a:r>
          </a:p>
        </p:txBody>
      </p:sp>
      <p:sp>
        <p:nvSpPr>
          <p:cNvPr id="58" name="object 65"/>
          <p:cNvSpPr txBox="1"/>
          <p:nvPr/>
        </p:nvSpPr>
        <p:spPr>
          <a:xfrm>
            <a:off x="8372516" y="1130371"/>
            <a:ext cx="1289043" cy="935192"/>
          </a:xfrm>
          <a:prstGeom prst="rect">
            <a:avLst/>
          </a:prstGeom>
          <a:ln w="12700">
            <a:miter lim="400000"/>
          </a:ln>
        </p:spPr>
        <p:txBody>
          <a:bodyPr lIns="0" tIns="0" rIns="0" bIns="0">
            <a:spAutoFit/>
          </a:bodyPr>
          <a:lstStyle/>
          <a:p>
            <a:pPr indent="12700">
              <a:lnSpc>
                <a:spcPts val="1400"/>
              </a:lnSpc>
              <a:defRPr sz="1100" spc="90">
                <a:solidFill>
                  <a:srgbClr val="92673C"/>
                </a:solidFill>
              </a:defRPr>
            </a:pPr>
            <a:r>
              <a:rPr lang="en-US" altLang="zh-TW" dirty="0">
                <a:latin typeface="Politica" panose="02000503000000000000" pitchFamily="2" charset="0"/>
                <a:ea typeface="HYQIHEIX1-45W EXTRALIGHT" pitchFamily="18" charset="-122"/>
                <a:cs typeface="Arial" panose="020B0604020202020204" pitchFamily="34" charset="0"/>
              </a:rPr>
              <a:t>JAPAN</a:t>
            </a:r>
            <a:endParaRPr lang="en-HK" dirty="0">
              <a:latin typeface="Politica" panose="02000503000000000000" pitchFamily="2" charset="0"/>
              <a:ea typeface="HYQIHEIX1-45W EXTRALIGHT"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lang="en-HK" altLang="zh-CN" dirty="0">
                <a:latin typeface="Politica" panose="02000503000000000000" pitchFamily="2" charset="0"/>
                <a:ea typeface="HYQIHEIX1-45W EXTRALIGHT" pitchFamily="18" charset="-122"/>
                <a:cs typeface="Arial" panose="020B0604020202020204" pitchFamily="34" charset="0"/>
              </a:rPr>
              <a:t>IDERA</a:t>
            </a:r>
            <a:endParaRPr lang="en-HK" dirty="0">
              <a:latin typeface="Politica" panose="02000503000000000000" pitchFamily="2" charset="0"/>
              <a:ea typeface="HYQIHEIX1-45W EXTRALIGHT"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dirty="0">
                <a:latin typeface="Politica" panose="02000503000000000000" pitchFamily="2" charset="0"/>
                <a:ea typeface="HYQIHEIX1-45W EXTRALIGHT" pitchFamily="18" charset="-122"/>
                <a:cs typeface="Arial" panose="020B0604020202020204" pitchFamily="34" charset="0"/>
              </a:rPr>
              <a:t>Tomamu</a:t>
            </a:r>
          </a:p>
          <a:p>
            <a:pPr marR="5080" indent="12700">
              <a:lnSpc>
                <a:spcPts val="1400"/>
              </a:lnSpc>
              <a:spcBef>
                <a:spcPts val="100"/>
              </a:spcBef>
              <a:defRPr sz="1000" spc="9">
                <a:solidFill>
                  <a:srgbClr val="5C5D5D"/>
                </a:solidFill>
              </a:defRPr>
            </a:pPr>
            <a:r>
              <a:rPr dirty="0">
                <a:latin typeface="Politica" panose="02000503000000000000" pitchFamily="2" charset="0"/>
                <a:ea typeface="HYQIHEIX1-45W EXTRALIGHT" pitchFamily="18" charset="-122"/>
                <a:cs typeface="Arial" panose="020B0604020202020204" pitchFamily="34" charset="0"/>
              </a:rPr>
              <a:t>The Court</a:t>
            </a:r>
          </a:p>
          <a:p>
            <a:pPr marR="5080" indent="12700">
              <a:lnSpc>
                <a:spcPts val="1400"/>
              </a:lnSpc>
              <a:spcBef>
                <a:spcPts val="100"/>
              </a:spcBef>
              <a:defRPr sz="1000" spc="9">
                <a:solidFill>
                  <a:srgbClr val="5C5D5D"/>
                </a:solidFill>
              </a:defRPr>
            </a:pPr>
            <a:r>
              <a:rPr lang="en-US" dirty="0">
                <a:latin typeface="Politica" panose="02000503000000000000" pitchFamily="2" charset="0"/>
                <a:ea typeface="HYQIHEIX1-45W EXTRALIGHT" pitchFamily="18" charset="-122"/>
                <a:cs typeface="Arial" panose="020B0604020202020204" pitchFamily="34" charset="0"/>
              </a:rPr>
              <a:t>MIRAI</a:t>
            </a:r>
            <a:endParaRPr dirty="0">
              <a:latin typeface="Politica" panose="02000503000000000000" pitchFamily="2" charset="0"/>
              <a:ea typeface="HYQIHEIX1-45W EXTRALIGHT" pitchFamily="18" charset="-122"/>
              <a:cs typeface="Arial" panose="020B0604020202020204" pitchFamily="34" charset="0"/>
            </a:endParaRPr>
          </a:p>
        </p:txBody>
      </p:sp>
      <p:sp>
        <p:nvSpPr>
          <p:cNvPr id="59" name="object 67"/>
          <p:cNvSpPr txBox="1"/>
          <p:nvPr/>
        </p:nvSpPr>
        <p:spPr>
          <a:xfrm>
            <a:off x="8283849" y="5257453"/>
            <a:ext cx="903758" cy="348365"/>
          </a:xfrm>
          <a:prstGeom prst="rect">
            <a:avLst/>
          </a:prstGeom>
          <a:ln w="12700">
            <a:miter lim="400000"/>
          </a:ln>
        </p:spPr>
        <p:txBody>
          <a:bodyPr lIns="0" tIns="0" rIns="0" bIns="0">
            <a:spAutoFit/>
          </a:bodyPr>
          <a:lstStyle/>
          <a:p>
            <a:pPr indent="12700">
              <a:lnSpc>
                <a:spcPts val="1400"/>
              </a:lnSpc>
              <a:defRPr sz="1100" spc="90">
                <a:solidFill>
                  <a:srgbClr val="92673C"/>
                </a:solidFill>
              </a:defRPr>
            </a:pPr>
            <a:r>
              <a:rPr lang="en-US" altLang="zh-TW" dirty="0">
                <a:latin typeface="Politica" panose="02000503000000000000" pitchFamily="2" charset="0"/>
                <a:ea typeface="HYQIHEIX1-45W EXTRALIGHT" pitchFamily="18" charset="-122"/>
                <a:cs typeface="Arial" panose="020B0604020202020204" pitchFamily="34" charset="0"/>
              </a:rPr>
              <a:t>AUSTRALIA</a:t>
            </a:r>
            <a:endParaRPr lang="en-US" altLang="zh-TW" dirty="0">
              <a:latin typeface="Source Han Sans CN Light" panose="020B0500000000000000" pitchFamily="34" charset="-128"/>
              <a:ea typeface="Source Han Sans CN Light" panose="020B0500000000000000" pitchFamily="34" charset="-128"/>
              <a:cs typeface="Arial" panose="020B0604020202020204" pitchFamily="34" charset="0"/>
            </a:endParaRPr>
          </a:p>
          <a:p>
            <a:pPr indent="12700">
              <a:lnSpc>
                <a:spcPts val="1400"/>
              </a:lnSpc>
              <a:defRPr sz="1100" spc="90">
                <a:solidFill>
                  <a:srgbClr val="92673C"/>
                </a:solidFill>
              </a:defRPr>
            </a:pPr>
            <a:r>
              <a:rPr lang="en-US" altLang="zh-TW" sz="1000" spc="9" dirty="0">
                <a:solidFill>
                  <a:srgbClr val="5C5D5D"/>
                </a:solidFill>
                <a:latin typeface="Politica" panose="02000503000000000000" pitchFamily="2" charset="0"/>
                <a:ea typeface="HYQIHEIX1-45W EXTRALIGHT" pitchFamily="18" charset="-122"/>
                <a:cs typeface="Arial" panose="020B0604020202020204" pitchFamily="34" charset="0"/>
              </a:rPr>
              <a:t>ROC</a:t>
            </a:r>
            <a:endParaRPr sz="1000" spc="9" dirty="0">
              <a:solidFill>
                <a:srgbClr val="5C5D5D"/>
              </a:solidFill>
              <a:latin typeface="Politica" panose="02000503000000000000" pitchFamily="2" charset="0"/>
              <a:ea typeface="HYQIHEIX1-45W EXTRALIGHT" pitchFamily="18" charset="-122"/>
              <a:cs typeface="Arial" panose="020B0604020202020204" pitchFamily="34" charset="0"/>
            </a:endParaRPr>
          </a:p>
        </p:txBody>
      </p:sp>
      <p:sp>
        <p:nvSpPr>
          <p:cNvPr id="60" name="object 68"/>
          <p:cNvSpPr txBox="1"/>
          <p:nvPr/>
        </p:nvSpPr>
        <p:spPr>
          <a:xfrm>
            <a:off x="7335254" y="5257453"/>
            <a:ext cx="1161602" cy="357598"/>
          </a:xfrm>
          <a:prstGeom prst="rect">
            <a:avLst/>
          </a:prstGeom>
          <a:ln w="12700">
            <a:miter lim="400000"/>
          </a:ln>
        </p:spPr>
        <p:txBody>
          <a:bodyPr wrap="square" lIns="0" tIns="0" rIns="0" bIns="0">
            <a:spAutoFit/>
          </a:bodyPr>
          <a:lstStyle/>
          <a:p>
            <a:pPr indent="12700">
              <a:lnSpc>
                <a:spcPts val="1400"/>
              </a:lnSpc>
              <a:defRPr sz="1100" spc="90">
                <a:solidFill>
                  <a:srgbClr val="92673C"/>
                </a:solidFill>
              </a:defRPr>
            </a:pPr>
            <a:r>
              <a:rPr lang="en-US" altLang="zh-TW" dirty="0">
                <a:latin typeface="Politica" panose="02000503000000000000" pitchFamily="2" charset="0"/>
                <a:ea typeface="HYQIHEIX1-45W EXTRALIGHT" pitchFamily="18" charset="-122"/>
                <a:cs typeface="Arial" panose="020B0604020202020204" pitchFamily="34" charset="0"/>
              </a:rPr>
              <a:t>INDIA</a:t>
            </a:r>
            <a:endParaRPr dirty="0">
              <a:latin typeface="Politica" panose="02000503000000000000" pitchFamily="2" charset="0"/>
              <a:ea typeface="HYQIHEIX1-45W EXTRALIGHT"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dirty="0">
                <a:latin typeface="Politica" panose="02000503000000000000" pitchFamily="2" charset="0"/>
                <a:ea typeface="HYQIHEIX1-45W EXTRALIGHT" pitchFamily="18" charset="-122"/>
                <a:cs typeface="Arial" panose="020B0604020202020204" pitchFamily="34" charset="0"/>
              </a:rPr>
              <a:t>Gland Pharma </a:t>
            </a:r>
            <a:endParaRPr lang="en-US" dirty="0">
              <a:latin typeface="Politica" panose="02000503000000000000" pitchFamily="2" charset="0"/>
              <a:ea typeface="HYQIHEIX1-45W EXTRALIGHT" pitchFamily="18" charset="-122"/>
              <a:cs typeface="Arial" panose="020B0604020202020204" pitchFamily="34" charset="0"/>
            </a:endParaRPr>
          </a:p>
        </p:txBody>
      </p:sp>
      <p:sp>
        <p:nvSpPr>
          <p:cNvPr id="61" name="object 64"/>
          <p:cNvSpPr txBox="1"/>
          <p:nvPr/>
        </p:nvSpPr>
        <p:spPr>
          <a:xfrm>
            <a:off x="9425383" y="1089522"/>
            <a:ext cx="2170431" cy="5361661"/>
          </a:xfrm>
          <a:prstGeom prst="rect">
            <a:avLst/>
          </a:prstGeom>
          <a:ln w="12700">
            <a:miter lim="400000"/>
          </a:ln>
        </p:spPr>
        <p:txBody>
          <a:bodyPr wrap="square" lIns="0" tIns="0" rIns="0" bIns="0">
            <a:spAutoFit/>
          </a:bodyPr>
          <a:lstStyle/>
          <a:p>
            <a:pPr indent="12700">
              <a:lnSpc>
                <a:spcPts val="1400"/>
              </a:lnSpc>
              <a:defRPr sz="1100" spc="90">
                <a:solidFill>
                  <a:srgbClr val="92673C"/>
                </a:solidFill>
              </a:defRPr>
            </a:pPr>
            <a:r>
              <a:rPr lang="en-US" altLang="zh-TW" dirty="0">
                <a:latin typeface="Politica" panose="02000503000000000000" pitchFamily="2" charset="0"/>
                <a:ea typeface="HYQIHEIX1-45W EXTRALIGHT" pitchFamily="18" charset="-122"/>
                <a:cs typeface="Arial" panose="020B0604020202020204" pitchFamily="34" charset="0"/>
              </a:rPr>
              <a:t>CHINA</a:t>
            </a:r>
            <a:endParaRPr dirty="0">
              <a:latin typeface="Politica" panose="02000503000000000000" pitchFamily="2" charset="0"/>
              <a:ea typeface="HYQIHEIX1-45W EXTRALIGHT"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lang="en-US" altLang="zh-TW" sz="1000" spc="9" dirty="0">
                <a:solidFill>
                  <a:srgbClr val="5C5D5D"/>
                </a:solidFill>
                <a:latin typeface="Politica" panose="02000503000000000000" pitchFamily="2" charset="0"/>
                <a:ea typeface="HYQIHEIX1-45W EXTRALIGHT" pitchFamily="18" charset="-122"/>
                <a:cs typeface="Arial" panose="020B0604020202020204" pitchFamily="34" charset="0"/>
              </a:rPr>
              <a:t>Fosun</a:t>
            </a:r>
            <a:r>
              <a:rPr lang="zh-TW" altLang="en-US" sz="1000" spc="9" dirty="0">
                <a:solidFill>
                  <a:srgbClr val="5C5D5D"/>
                </a:solidFill>
                <a:latin typeface="Politica" panose="02000503000000000000" pitchFamily="2" charset="0"/>
                <a:ea typeface="HYQIHEIX1-45W EXTRALIGHT" pitchFamily="18" charset="-122"/>
                <a:cs typeface="Arial" panose="020B0604020202020204" pitchFamily="34" charset="0"/>
              </a:rPr>
              <a:t> </a:t>
            </a:r>
            <a:r>
              <a:rPr lang="en-US" altLang="zh-TW" sz="1000" spc="9" dirty="0">
                <a:solidFill>
                  <a:srgbClr val="5C5D5D"/>
                </a:solidFill>
                <a:latin typeface="Politica" panose="02000503000000000000" pitchFamily="2" charset="0"/>
                <a:ea typeface="HYQIHEIX1-45W EXTRALIGHT" pitchFamily="18" charset="-122"/>
                <a:cs typeface="Arial" panose="020B0604020202020204" pitchFamily="34" charset="0"/>
              </a:rPr>
              <a:t>Pharma</a:t>
            </a:r>
            <a:endParaRPr sz="1000" spc="9" dirty="0">
              <a:solidFill>
                <a:srgbClr val="5C5D5D"/>
              </a:solidFill>
              <a:latin typeface="Politica" panose="02000503000000000000" pitchFamily="2" charset="0"/>
              <a:ea typeface="HYQIHEIX1-45W EXTRALIGHT"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lang="en-US" altLang="zh-TW" sz="1000" spc="9" dirty="0">
                <a:solidFill>
                  <a:srgbClr val="5C5D5D"/>
                </a:solidFill>
                <a:latin typeface="Politica" panose="02000503000000000000" pitchFamily="2" charset="0"/>
                <a:ea typeface="HYQIHEIX1-45W EXTRALIGHT" pitchFamily="18" charset="-122"/>
                <a:cs typeface="Arial" panose="020B0604020202020204" pitchFamily="34" charset="0"/>
              </a:rPr>
              <a:t>Fosun</a:t>
            </a:r>
            <a:r>
              <a:rPr lang="zh-TW" altLang="en-US" sz="1000" spc="9" dirty="0">
                <a:solidFill>
                  <a:srgbClr val="5C5D5D"/>
                </a:solidFill>
                <a:latin typeface="Politica" panose="02000503000000000000" pitchFamily="2" charset="0"/>
                <a:ea typeface="HYQIHEIX1-45W EXTRALIGHT" pitchFamily="18" charset="-122"/>
                <a:cs typeface="Arial" panose="020B0604020202020204" pitchFamily="34" charset="0"/>
              </a:rPr>
              <a:t> </a:t>
            </a:r>
            <a:r>
              <a:rPr lang="en-US" altLang="zh-TW" sz="1000" spc="9" dirty="0">
                <a:solidFill>
                  <a:srgbClr val="5C5D5D"/>
                </a:solidFill>
                <a:latin typeface="Politica" panose="02000503000000000000" pitchFamily="2" charset="0"/>
                <a:ea typeface="HYQIHEIX1-45W EXTRALIGHT" pitchFamily="18" charset="-122"/>
                <a:cs typeface="Arial" panose="020B0604020202020204" pitchFamily="34" charset="0"/>
              </a:rPr>
              <a:t>Kite</a:t>
            </a:r>
          </a:p>
          <a:p>
            <a:pPr marR="5080" indent="12700">
              <a:lnSpc>
                <a:spcPts val="1400"/>
              </a:lnSpc>
              <a:spcBef>
                <a:spcPts val="100"/>
              </a:spcBef>
              <a:defRPr sz="1000" spc="9">
                <a:solidFill>
                  <a:srgbClr val="5C5D5D"/>
                </a:solidFill>
              </a:defRPr>
            </a:pPr>
            <a:r>
              <a:rPr lang="en-US" altLang="zh-TW" sz="1000" spc="9" dirty="0">
                <a:solidFill>
                  <a:srgbClr val="5C5D5D"/>
                </a:solidFill>
                <a:latin typeface="Politica" panose="02000503000000000000" pitchFamily="2" charset="0"/>
                <a:ea typeface="HYQIHEIX1-45W EXTRALIGHT" pitchFamily="18" charset="-122"/>
                <a:cs typeface="Arial" panose="020B0604020202020204" pitchFamily="34" charset="0"/>
              </a:rPr>
              <a:t>Shanghai</a:t>
            </a:r>
            <a:r>
              <a:rPr lang="zh-TW" altLang="en-US" sz="1000" spc="9" dirty="0">
                <a:solidFill>
                  <a:srgbClr val="5C5D5D"/>
                </a:solidFill>
                <a:latin typeface="Politica" panose="02000503000000000000" pitchFamily="2" charset="0"/>
                <a:ea typeface="HYQIHEIX1-45W EXTRALIGHT" pitchFamily="18" charset="-122"/>
                <a:cs typeface="Arial" panose="020B0604020202020204" pitchFamily="34" charset="0"/>
              </a:rPr>
              <a:t> </a:t>
            </a:r>
            <a:r>
              <a:rPr lang="en-US" altLang="zh-TW" sz="1000" spc="9" dirty="0">
                <a:solidFill>
                  <a:srgbClr val="5C5D5D"/>
                </a:solidFill>
                <a:latin typeface="Politica" panose="02000503000000000000" pitchFamily="2" charset="0"/>
                <a:ea typeface="HYQIHEIX1-45W EXTRALIGHT" pitchFamily="18" charset="-122"/>
                <a:cs typeface="Arial" panose="020B0604020202020204" pitchFamily="34" charset="0"/>
              </a:rPr>
              <a:t>Henlius</a:t>
            </a:r>
          </a:p>
          <a:p>
            <a:pPr marR="5080" indent="12700">
              <a:lnSpc>
                <a:spcPts val="1400"/>
              </a:lnSpc>
              <a:spcBef>
                <a:spcPts val="100"/>
              </a:spcBef>
              <a:defRPr sz="1000" spc="9">
                <a:solidFill>
                  <a:srgbClr val="5C5D5D"/>
                </a:solidFill>
              </a:defRPr>
            </a:pPr>
            <a:r>
              <a:rPr lang="en-US" altLang="zh-TW" sz="1000" spc="9" dirty="0">
                <a:solidFill>
                  <a:srgbClr val="5C5D5D"/>
                </a:solidFill>
                <a:latin typeface="Politica" panose="02000503000000000000" pitchFamily="2" charset="0"/>
                <a:ea typeface="HYQIHEIX1-45W EXTRALIGHT" pitchFamily="18" charset="-122"/>
                <a:cs typeface="Arial" panose="020B0604020202020204" pitchFamily="34" charset="0"/>
              </a:rPr>
              <a:t>Sinopharm</a:t>
            </a:r>
            <a:r>
              <a:rPr lang="zh-TW" altLang="en-US" sz="1000" spc="9" dirty="0">
                <a:solidFill>
                  <a:srgbClr val="5C5D5D"/>
                </a:solidFill>
                <a:latin typeface="Politica" panose="02000503000000000000" pitchFamily="2" charset="0"/>
                <a:ea typeface="HYQIHEIX1-45W EXTRALIGHT" pitchFamily="18" charset="-122"/>
                <a:cs typeface="Arial" panose="020B0604020202020204" pitchFamily="34" charset="0"/>
              </a:rPr>
              <a:t> </a:t>
            </a:r>
            <a:r>
              <a:rPr lang="en-US" altLang="zh-TW" sz="1000" spc="9" dirty="0">
                <a:solidFill>
                  <a:srgbClr val="5C5D5D"/>
                </a:solidFill>
                <a:latin typeface="Politica" panose="02000503000000000000" pitchFamily="2" charset="0"/>
                <a:ea typeface="HYQIHEIX1-45W EXTRALIGHT" pitchFamily="18" charset="-122"/>
                <a:cs typeface="Arial" panose="020B0604020202020204" pitchFamily="34" charset="0"/>
              </a:rPr>
              <a:t>Group</a:t>
            </a:r>
          </a:p>
          <a:p>
            <a:pPr marR="5080" indent="12700">
              <a:lnSpc>
                <a:spcPts val="1400"/>
              </a:lnSpc>
              <a:spcBef>
                <a:spcPts val="100"/>
              </a:spcBef>
              <a:defRPr sz="1000" spc="9">
                <a:solidFill>
                  <a:srgbClr val="5C5D5D"/>
                </a:solidFill>
              </a:defRPr>
            </a:pPr>
            <a:r>
              <a:rPr lang="en-US" altLang="zh-TW" sz="1000" spc="9" dirty="0">
                <a:solidFill>
                  <a:srgbClr val="5C5D5D"/>
                </a:solidFill>
                <a:latin typeface="Politica" panose="02000503000000000000" pitchFamily="2" charset="0"/>
                <a:ea typeface="HYQIHEIX1-45W EXTRALIGHT" pitchFamily="18" charset="-122"/>
                <a:cs typeface="Arial" panose="020B0604020202020204" pitchFamily="34" charset="0"/>
              </a:rPr>
              <a:t>Fosun</a:t>
            </a:r>
            <a:r>
              <a:rPr lang="zh-TW" altLang="en-US" sz="1000" spc="9" dirty="0">
                <a:solidFill>
                  <a:srgbClr val="5C5D5D"/>
                </a:solidFill>
                <a:latin typeface="Politica" panose="02000503000000000000" pitchFamily="2" charset="0"/>
                <a:ea typeface="HYQIHEIX1-45W EXTRALIGHT" pitchFamily="18" charset="-122"/>
                <a:cs typeface="Arial" panose="020B0604020202020204" pitchFamily="34" charset="0"/>
              </a:rPr>
              <a:t> </a:t>
            </a:r>
            <a:r>
              <a:rPr lang="en-US" altLang="zh-TW" sz="1000" spc="9" dirty="0">
                <a:solidFill>
                  <a:srgbClr val="5C5D5D"/>
                </a:solidFill>
                <a:latin typeface="Politica" panose="02000503000000000000" pitchFamily="2" charset="0"/>
                <a:ea typeface="HYQIHEIX1-45W EXTRALIGHT" pitchFamily="18" charset="-122"/>
                <a:cs typeface="Arial" panose="020B0604020202020204" pitchFamily="34" charset="0"/>
              </a:rPr>
              <a:t>Aitrox</a:t>
            </a:r>
            <a:endParaRPr lang="en-US" sz="1000" spc="9" dirty="0">
              <a:solidFill>
                <a:srgbClr val="5C5D5D"/>
              </a:solidFill>
              <a:latin typeface="Politica" panose="02000503000000000000" pitchFamily="2" charset="0"/>
              <a:ea typeface="HYQIHEIX1-45W EXTRALIGHT"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lang="en-US" altLang="zh-TW" sz="1000" spc="9" dirty="0">
                <a:solidFill>
                  <a:srgbClr val="5C5D5D"/>
                </a:solidFill>
                <a:latin typeface="Politica" panose="02000503000000000000" pitchFamily="2" charset="0"/>
                <a:ea typeface="HYQIHEIX1-45W EXTRALIGHT" pitchFamily="18" charset="-122"/>
                <a:cs typeface="Arial" panose="020B0604020202020204" pitchFamily="34" charset="0"/>
              </a:rPr>
              <a:t>Fosun</a:t>
            </a:r>
            <a:r>
              <a:rPr lang="zh-TW" altLang="en-US" sz="1000" spc="9" dirty="0">
                <a:solidFill>
                  <a:srgbClr val="5C5D5D"/>
                </a:solidFill>
                <a:latin typeface="Politica" panose="02000503000000000000" pitchFamily="2" charset="0"/>
                <a:ea typeface="HYQIHEIX1-45W EXTRALIGHT" pitchFamily="18" charset="-122"/>
                <a:cs typeface="Arial" panose="020B0604020202020204" pitchFamily="34" charset="0"/>
              </a:rPr>
              <a:t> </a:t>
            </a:r>
            <a:r>
              <a:rPr lang="en-US" altLang="zh-TW" sz="1000" spc="9" dirty="0">
                <a:solidFill>
                  <a:srgbClr val="5C5D5D"/>
                </a:solidFill>
                <a:latin typeface="Politica" panose="02000503000000000000" pitchFamily="2" charset="0"/>
                <a:ea typeface="HYQIHEIX1-45W EXTRALIGHT" pitchFamily="18" charset="-122"/>
                <a:cs typeface="Arial" panose="020B0604020202020204" pitchFamily="34" charset="0"/>
              </a:rPr>
              <a:t>Health</a:t>
            </a:r>
          </a:p>
          <a:p>
            <a:pPr marR="5080" indent="12700">
              <a:lnSpc>
                <a:spcPts val="1400"/>
              </a:lnSpc>
              <a:spcBef>
                <a:spcPts val="100"/>
              </a:spcBef>
              <a:defRPr sz="1000" spc="9">
                <a:solidFill>
                  <a:srgbClr val="5C5D5D"/>
                </a:solidFill>
              </a:defRPr>
            </a:pPr>
            <a:r>
              <a:rPr lang="en-US" sz="1000" spc="9" dirty="0">
                <a:solidFill>
                  <a:srgbClr val="5C5D5D"/>
                </a:solidFill>
                <a:latin typeface="Politica" panose="02000503000000000000" pitchFamily="2" charset="0"/>
                <a:ea typeface="HYQIHEIX1-45W EXTRALIGHT" pitchFamily="18" charset="-122"/>
                <a:cs typeface="Arial" panose="020B0604020202020204" pitchFamily="34" charset="0"/>
              </a:rPr>
              <a:t>Foshan Fosun Chancheng Hospital</a:t>
            </a:r>
          </a:p>
          <a:p>
            <a:pPr marR="5080" indent="12700">
              <a:lnSpc>
                <a:spcPts val="1400"/>
              </a:lnSpc>
              <a:spcBef>
                <a:spcPts val="100"/>
              </a:spcBef>
              <a:defRPr sz="1000" spc="9">
                <a:solidFill>
                  <a:srgbClr val="5C5D5D"/>
                </a:solidFill>
              </a:defRPr>
            </a:pPr>
            <a:r>
              <a:rPr lang="en-US" altLang="zh-TW" sz="1000" spc="9" dirty="0">
                <a:solidFill>
                  <a:srgbClr val="5C5D5D"/>
                </a:solidFill>
                <a:latin typeface="Politica" panose="02000503000000000000" pitchFamily="2" charset="0"/>
                <a:ea typeface="HYQIHEIX1-45W EXTRALIGHT" pitchFamily="18" charset="-122"/>
                <a:cs typeface="Arial" panose="020B0604020202020204" pitchFamily="34" charset="0"/>
              </a:rPr>
              <a:t>Yuyuan</a:t>
            </a:r>
          </a:p>
          <a:p>
            <a:pPr marR="5080" indent="12700">
              <a:lnSpc>
                <a:spcPts val="1400"/>
              </a:lnSpc>
              <a:spcBef>
                <a:spcPts val="100"/>
              </a:spcBef>
              <a:defRPr sz="1000" spc="9">
                <a:solidFill>
                  <a:srgbClr val="5C5D5D"/>
                </a:solidFill>
              </a:defRPr>
            </a:pPr>
            <a:r>
              <a:rPr lang="en-US" altLang="zh-TW" sz="1000" spc="9" dirty="0">
                <a:solidFill>
                  <a:srgbClr val="5C5D5D"/>
                </a:solidFill>
                <a:latin typeface="Politica" panose="02000503000000000000" pitchFamily="2" charset="0"/>
                <a:ea typeface="HYQIHEIX1-45W EXTRALIGHT" pitchFamily="18" charset="-122"/>
                <a:cs typeface="Arial" panose="020B0604020202020204" pitchFamily="34" charset="0"/>
              </a:rPr>
              <a:t>Yuyuan</a:t>
            </a:r>
            <a:r>
              <a:rPr lang="zh-TW" altLang="en-US" sz="1000" spc="9" dirty="0">
                <a:solidFill>
                  <a:srgbClr val="5C5D5D"/>
                </a:solidFill>
                <a:latin typeface="Politica" panose="02000503000000000000" pitchFamily="2" charset="0"/>
                <a:ea typeface="HYQIHEIX1-45W EXTRALIGHT" pitchFamily="18" charset="-122"/>
                <a:cs typeface="Arial" panose="020B0604020202020204" pitchFamily="34" charset="0"/>
              </a:rPr>
              <a:t> </a:t>
            </a:r>
            <a:r>
              <a:rPr lang="en-US" altLang="zh-TW" sz="1000" spc="9" dirty="0">
                <a:solidFill>
                  <a:srgbClr val="5C5D5D"/>
                </a:solidFill>
                <a:latin typeface="Politica" panose="02000503000000000000" pitchFamily="2" charset="0"/>
                <a:ea typeface="HYQIHEIX1-45W EXTRALIGHT" pitchFamily="18" charset="-122"/>
                <a:cs typeface="Arial" panose="020B0604020202020204" pitchFamily="34" charset="0"/>
              </a:rPr>
              <a:t>Tourist</a:t>
            </a:r>
            <a:r>
              <a:rPr lang="zh-TW" altLang="en-US" sz="1000" spc="9" dirty="0">
                <a:solidFill>
                  <a:srgbClr val="5C5D5D"/>
                </a:solidFill>
                <a:latin typeface="Politica" panose="02000503000000000000" pitchFamily="2" charset="0"/>
                <a:ea typeface="HYQIHEIX1-45W EXTRALIGHT" pitchFamily="18" charset="-122"/>
                <a:cs typeface="Arial" panose="020B0604020202020204" pitchFamily="34" charset="0"/>
              </a:rPr>
              <a:t> </a:t>
            </a:r>
            <a:r>
              <a:rPr lang="en-US" altLang="zh-TW" sz="1000" spc="9" dirty="0">
                <a:solidFill>
                  <a:srgbClr val="5C5D5D"/>
                </a:solidFill>
                <a:latin typeface="Politica" panose="02000503000000000000" pitchFamily="2" charset="0"/>
                <a:ea typeface="HYQIHEIX1-45W EXTRALIGHT" pitchFamily="18" charset="-122"/>
                <a:cs typeface="Arial" panose="020B0604020202020204" pitchFamily="34" charset="0"/>
              </a:rPr>
              <a:t>Mart</a:t>
            </a:r>
            <a:endParaRPr lang="en-US" sz="1000" spc="9" dirty="0">
              <a:solidFill>
                <a:srgbClr val="5C5D5D"/>
              </a:solidFill>
              <a:latin typeface="Politica" panose="02000503000000000000" pitchFamily="2" charset="0"/>
              <a:ea typeface="HYQIHEIX1-45W EXTRALIGHT"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lang="en-US" altLang="zh-TW" sz="1000" spc="9" dirty="0">
                <a:solidFill>
                  <a:srgbClr val="5C5D5D"/>
                </a:solidFill>
                <a:latin typeface="Politica" panose="02000503000000000000" pitchFamily="2" charset="0"/>
                <a:ea typeface="HYQIHEIX1-45W EXTRALIGHT" pitchFamily="18" charset="-122"/>
                <a:cs typeface="Arial" panose="020B0604020202020204" pitchFamily="34" charset="0"/>
              </a:rPr>
              <a:t>Laomiao</a:t>
            </a:r>
          </a:p>
          <a:p>
            <a:pPr marR="5080" indent="12700">
              <a:lnSpc>
                <a:spcPts val="1400"/>
              </a:lnSpc>
              <a:spcBef>
                <a:spcPts val="100"/>
              </a:spcBef>
              <a:defRPr sz="1000" spc="9">
                <a:solidFill>
                  <a:srgbClr val="5C5D5D"/>
                </a:solidFill>
              </a:defRPr>
            </a:pPr>
            <a:r>
              <a:rPr lang="en-US" altLang="zh-TW" sz="1000" spc="9" dirty="0">
                <a:solidFill>
                  <a:srgbClr val="5C5D5D"/>
                </a:solidFill>
                <a:latin typeface="Politica" panose="02000503000000000000" pitchFamily="2" charset="0"/>
                <a:ea typeface="HYQIHEIX1-45W EXTRALIGHT" pitchFamily="18" charset="-122"/>
                <a:cs typeface="Arial" panose="020B0604020202020204" pitchFamily="34" charset="0"/>
              </a:rPr>
              <a:t>Shede</a:t>
            </a:r>
            <a:r>
              <a:rPr lang="zh-TW" altLang="en-US" sz="1000" spc="9" dirty="0">
                <a:solidFill>
                  <a:srgbClr val="5C5D5D"/>
                </a:solidFill>
                <a:latin typeface="Politica" panose="02000503000000000000" pitchFamily="2" charset="0"/>
                <a:ea typeface="HYQIHEIX1-45W EXTRALIGHT" pitchFamily="18" charset="-122"/>
                <a:cs typeface="Arial" panose="020B0604020202020204" pitchFamily="34" charset="0"/>
              </a:rPr>
              <a:t> </a:t>
            </a:r>
            <a:r>
              <a:rPr lang="en-US" altLang="zh-TW" sz="1000" spc="9" dirty="0">
                <a:solidFill>
                  <a:srgbClr val="5C5D5D"/>
                </a:solidFill>
                <a:latin typeface="Politica" panose="02000503000000000000" pitchFamily="2" charset="0"/>
                <a:ea typeface="HYQIHEIX1-45W EXTRALIGHT" pitchFamily="18" charset="-122"/>
                <a:cs typeface="Arial" panose="020B0604020202020204" pitchFamily="34" charset="0"/>
              </a:rPr>
              <a:t>Spirits</a:t>
            </a:r>
          </a:p>
          <a:p>
            <a:pPr marR="5080" indent="12700">
              <a:lnSpc>
                <a:spcPts val="1400"/>
              </a:lnSpc>
              <a:spcBef>
                <a:spcPts val="100"/>
              </a:spcBef>
              <a:defRPr sz="1000" spc="9">
                <a:solidFill>
                  <a:srgbClr val="5C5D5D"/>
                </a:solidFill>
              </a:defRPr>
            </a:pPr>
            <a:r>
              <a:rPr lang="en-US" altLang="zh-TW" sz="1000" spc="9" dirty="0">
                <a:solidFill>
                  <a:srgbClr val="5C5D5D"/>
                </a:solidFill>
                <a:latin typeface="Politica" panose="02000503000000000000" pitchFamily="2" charset="0"/>
                <a:ea typeface="HYQIHEIX1-45W EXTRALIGHT" pitchFamily="18" charset="-122"/>
                <a:cs typeface="Arial" panose="020B0604020202020204" pitchFamily="34" charset="0"/>
              </a:rPr>
              <a:t>Shanghai Hanchen Watch </a:t>
            </a:r>
            <a:endParaRPr lang="en-US" altLang="zh-CN" sz="1000" spc="9" dirty="0">
              <a:solidFill>
                <a:srgbClr val="5C5D5D"/>
              </a:solidFill>
              <a:latin typeface="Politica" panose="02000503000000000000" pitchFamily="2" charset="0"/>
              <a:ea typeface="HYQIHEIX1-45W EXTRALIGHT"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lang="en-US" altLang="zh-TW" sz="1000" spc="9" dirty="0">
                <a:solidFill>
                  <a:srgbClr val="5C5D5D"/>
                </a:solidFill>
                <a:latin typeface="Politica" panose="02000503000000000000" pitchFamily="2" charset="0"/>
                <a:ea typeface="HYQIHEIX1-45W EXTRALIGHT" pitchFamily="18" charset="-122"/>
                <a:cs typeface="Arial" panose="020B0604020202020204" pitchFamily="34" charset="0"/>
              </a:rPr>
              <a:t>Tong</a:t>
            </a:r>
            <a:r>
              <a:rPr lang="zh-TW" altLang="en-US" sz="1000" spc="9" dirty="0">
                <a:solidFill>
                  <a:srgbClr val="5C5D5D"/>
                </a:solidFill>
                <a:latin typeface="Politica" panose="02000503000000000000" pitchFamily="2" charset="0"/>
                <a:ea typeface="HYQIHEIX1-45W EXTRALIGHT" pitchFamily="18" charset="-122"/>
                <a:cs typeface="Arial" panose="020B0604020202020204" pitchFamily="34" charset="0"/>
              </a:rPr>
              <a:t> </a:t>
            </a:r>
            <a:r>
              <a:rPr lang="en-US" altLang="zh-TW" sz="1000" spc="9" dirty="0">
                <a:solidFill>
                  <a:srgbClr val="5C5D5D"/>
                </a:solidFill>
                <a:latin typeface="Politica" panose="02000503000000000000" pitchFamily="2" charset="0"/>
                <a:ea typeface="HYQIHEIX1-45W EXTRALIGHT" pitchFamily="18" charset="-122"/>
                <a:cs typeface="Arial" panose="020B0604020202020204" pitchFamily="34" charset="0"/>
              </a:rPr>
              <a:t>Han</a:t>
            </a:r>
            <a:r>
              <a:rPr lang="zh-TW" altLang="en-US" sz="1000" spc="9" dirty="0">
                <a:solidFill>
                  <a:srgbClr val="5C5D5D"/>
                </a:solidFill>
                <a:latin typeface="Politica" panose="02000503000000000000" pitchFamily="2" charset="0"/>
                <a:ea typeface="HYQIHEIX1-45W EXTRALIGHT" pitchFamily="18" charset="-122"/>
                <a:cs typeface="Arial" panose="020B0604020202020204" pitchFamily="34" charset="0"/>
              </a:rPr>
              <a:t> </a:t>
            </a:r>
            <a:r>
              <a:rPr lang="en-US" altLang="zh-TW" sz="1000" spc="9" dirty="0">
                <a:solidFill>
                  <a:srgbClr val="5C5D5D"/>
                </a:solidFill>
                <a:latin typeface="Politica" panose="02000503000000000000" pitchFamily="2" charset="0"/>
                <a:ea typeface="HYQIHEIX1-45W EXTRALIGHT" pitchFamily="18" charset="-122"/>
                <a:cs typeface="Arial" panose="020B0604020202020204" pitchFamily="34" charset="0"/>
              </a:rPr>
              <a:t>Chun</a:t>
            </a:r>
            <a:r>
              <a:rPr lang="zh-TW" altLang="en-US" sz="1000" spc="9" dirty="0">
                <a:solidFill>
                  <a:srgbClr val="5C5D5D"/>
                </a:solidFill>
                <a:latin typeface="Politica" panose="02000503000000000000" pitchFamily="2" charset="0"/>
                <a:ea typeface="HYQIHEIX1-45W EXTRALIGHT" pitchFamily="18" charset="-122"/>
                <a:cs typeface="Arial" panose="020B0604020202020204" pitchFamily="34" charset="0"/>
              </a:rPr>
              <a:t> </a:t>
            </a:r>
            <a:r>
              <a:rPr lang="en-US" altLang="zh-TW" sz="1000" spc="9" dirty="0">
                <a:solidFill>
                  <a:srgbClr val="5C5D5D"/>
                </a:solidFill>
                <a:latin typeface="Politica" panose="02000503000000000000" pitchFamily="2" charset="0"/>
                <a:ea typeface="HYQIHEIX1-45W EXTRALIGHT" pitchFamily="18" charset="-122"/>
                <a:cs typeface="Arial" panose="020B0604020202020204" pitchFamily="34" charset="0"/>
              </a:rPr>
              <a:t>Tang</a:t>
            </a:r>
            <a:endParaRPr lang="en-US" altLang="zh-CN" sz="1000" spc="9" dirty="0">
              <a:solidFill>
                <a:srgbClr val="5C5D5D"/>
              </a:solidFill>
              <a:latin typeface="Politica" panose="02000503000000000000" pitchFamily="2" charset="0"/>
              <a:ea typeface="HYQIHEIX1-45W EXTRALIGHT"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lang="en-US" altLang="zh-TW" sz="1000" spc="9" dirty="0">
                <a:solidFill>
                  <a:srgbClr val="5C5D5D"/>
                </a:solidFill>
                <a:latin typeface="Politica" panose="02000503000000000000" pitchFamily="2" charset="0"/>
                <a:ea typeface="HYQIHEIX1-45W EXTRALIGHT" pitchFamily="18" charset="-122"/>
                <a:cs typeface="Arial" panose="020B0604020202020204" pitchFamily="34" charset="0"/>
              </a:rPr>
              <a:t>Fosun</a:t>
            </a:r>
            <a:r>
              <a:rPr lang="zh-TW" altLang="en-US" sz="1000" spc="9" dirty="0">
                <a:solidFill>
                  <a:srgbClr val="5C5D5D"/>
                </a:solidFill>
                <a:latin typeface="Politica" panose="02000503000000000000" pitchFamily="2" charset="0"/>
                <a:ea typeface="HYQIHEIX1-45W EXTRALIGHT" pitchFamily="18" charset="-122"/>
                <a:cs typeface="Arial" panose="020B0604020202020204" pitchFamily="34" charset="0"/>
              </a:rPr>
              <a:t> </a:t>
            </a:r>
            <a:r>
              <a:rPr lang="en-US" altLang="zh-TW" sz="1000" spc="9" dirty="0">
                <a:solidFill>
                  <a:srgbClr val="5C5D5D"/>
                </a:solidFill>
                <a:latin typeface="Politica" panose="02000503000000000000" pitchFamily="2" charset="0"/>
                <a:ea typeface="HYQIHEIX1-45W EXTRALIGHT" pitchFamily="18" charset="-122"/>
                <a:cs typeface="Arial" panose="020B0604020202020204" pitchFamily="34" charset="0"/>
              </a:rPr>
              <a:t>Tourism</a:t>
            </a:r>
            <a:r>
              <a:rPr lang="zh-TW" altLang="en-US" sz="1000" spc="9" dirty="0">
                <a:solidFill>
                  <a:srgbClr val="5C5D5D"/>
                </a:solidFill>
                <a:latin typeface="Politica" panose="02000503000000000000" pitchFamily="2" charset="0"/>
                <a:ea typeface="HYQIHEIX1-45W EXTRALIGHT" pitchFamily="18" charset="-122"/>
                <a:cs typeface="Arial" panose="020B0604020202020204" pitchFamily="34" charset="0"/>
              </a:rPr>
              <a:t> </a:t>
            </a:r>
            <a:r>
              <a:rPr lang="en-US" altLang="zh-TW" sz="1000" spc="9" dirty="0">
                <a:solidFill>
                  <a:srgbClr val="5C5D5D"/>
                </a:solidFill>
                <a:latin typeface="Politica" panose="02000503000000000000" pitchFamily="2" charset="0"/>
                <a:ea typeface="HYQIHEIX1-45W EXTRALIGHT" pitchFamily="18" charset="-122"/>
                <a:cs typeface="Arial" panose="020B0604020202020204" pitchFamily="34" charset="0"/>
              </a:rPr>
              <a:t>Group</a:t>
            </a:r>
          </a:p>
          <a:p>
            <a:pPr marR="5080" indent="12700">
              <a:lnSpc>
                <a:spcPts val="1400"/>
              </a:lnSpc>
              <a:spcBef>
                <a:spcPts val="100"/>
              </a:spcBef>
              <a:defRPr sz="1000" spc="9">
                <a:solidFill>
                  <a:srgbClr val="5C5D5D"/>
                </a:solidFill>
              </a:defRPr>
            </a:pPr>
            <a:r>
              <a:rPr lang="en-US" altLang="zh-TW" sz="1000" spc="9" dirty="0">
                <a:solidFill>
                  <a:srgbClr val="5C5D5D"/>
                </a:solidFill>
                <a:latin typeface="Politica" panose="02000503000000000000" pitchFamily="2" charset="0"/>
                <a:ea typeface="HYQIHEIX1-45W EXTRALIGHT" pitchFamily="18" charset="-122"/>
                <a:cs typeface="Arial" panose="020B0604020202020204" pitchFamily="34" charset="0"/>
              </a:rPr>
              <a:t>Atlantis</a:t>
            </a:r>
            <a:r>
              <a:rPr lang="zh-TW" altLang="en-US" sz="1000" spc="9" dirty="0">
                <a:solidFill>
                  <a:srgbClr val="5C5D5D"/>
                </a:solidFill>
                <a:latin typeface="Politica" panose="02000503000000000000" pitchFamily="2" charset="0"/>
                <a:ea typeface="HYQIHEIX1-45W EXTRALIGHT" pitchFamily="18" charset="-122"/>
                <a:cs typeface="Arial" panose="020B0604020202020204" pitchFamily="34" charset="0"/>
              </a:rPr>
              <a:t> </a:t>
            </a:r>
            <a:r>
              <a:rPr lang="en-US" altLang="zh-TW" sz="1000" spc="9" dirty="0">
                <a:solidFill>
                  <a:srgbClr val="5C5D5D"/>
                </a:solidFill>
                <a:latin typeface="Politica" panose="02000503000000000000" pitchFamily="2" charset="0"/>
                <a:ea typeface="HYQIHEIX1-45W EXTRALIGHT" pitchFamily="18" charset="-122"/>
                <a:cs typeface="Arial" panose="020B0604020202020204" pitchFamily="34" charset="0"/>
              </a:rPr>
              <a:t>Sanya</a:t>
            </a:r>
          </a:p>
          <a:p>
            <a:pPr marR="5080" indent="12700">
              <a:lnSpc>
                <a:spcPts val="1400"/>
              </a:lnSpc>
              <a:spcBef>
                <a:spcPts val="100"/>
              </a:spcBef>
              <a:defRPr sz="1000" spc="9">
                <a:solidFill>
                  <a:srgbClr val="5C5D5D"/>
                </a:solidFill>
              </a:defRPr>
            </a:pPr>
            <a:r>
              <a:rPr lang="en-US" altLang="zh-TW" sz="1000" spc="9" dirty="0">
                <a:solidFill>
                  <a:srgbClr val="5C5D5D"/>
                </a:solidFill>
                <a:latin typeface="Politica" panose="02000503000000000000" pitchFamily="2" charset="0"/>
                <a:ea typeface="HYQIHEIX1-45W EXTRALIGHT" pitchFamily="18" charset="-122"/>
                <a:cs typeface="Arial" panose="020B0604020202020204" pitchFamily="34" charset="0"/>
              </a:rPr>
              <a:t>Lanvin</a:t>
            </a:r>
            <a:r>
              <a:rPr lang="zh-TW" altLang="en-US" sz="1000" spc="9" dirty="0">
                <a:solidFill>
                  <a:srgbClr val="5C5D5D"/>
                </a:solidFill>
                <a:latin typeface="Politica" panose="02000503000000000000" pitchFamily="2" charset="0"/>
                <a:ea typeface="HYQIHEIX1-45W EXTRALIGHT" pitchFamily="18" charset="-122"/>
                <a:cs typeface="Arial" panose="020B0604020202020204" pitchFamily="34" charset="0"/>
              </a:rPr>
              <a:t> </a:t>
            </a:r>
            <a:r>
              <a:rPr lang="en-US" altLang="zh-TW" sz="1000" spc="9" dirty="0">
                <a:solidFill>
                  <a:srgbClr val="5C5D5D"/>
                </a:solidFill>
                <a:latin typeface="Politica" panose="02000503000000000000" pitchFamily="2" charset="0"/>
                <a:ea typeface="HYQIHEIX1-45W EXTRALIGHT" pitchFamily="18" charset="-122"/>
                <a:cs typeface="Arial" panose="020B0604020202020204" pitchFamily="34" charset="0"/>
              </a:rPr>
              <a:t>Group</a:t>
            </a:r>
            <a:endParaRPr lang="en-HK" altLang="zh-CN" sz="1000" spc="9" dirty="0">
              <a:solidFill>
                <a:srgbClr val="5C5D5D"/>
              </a:solidFill>
              <a:latin typeface="Politica" panose="02000503000000000000" pitchFamily="2" charset="0"/>
              <a:ea typeface="HYQIHEIX1-45W EXTRALIGHT"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lang="en-US" altLang="zh-TW" sz="1000" spc="9" dirty="0">
                <a:solidFill>
                  <a:srgbClr val="5C5D5D"/>
                </a:solidFill>
                <a:latin typeface="Politica" panose="02000503000000000000" pitchFamily="2" charset="0"/>
                <a:ea typeface="HYQIHEIX1-45W EXTRALIGHT" pitchFamily="18" charset="-122"/>
                <a:cs typeface="Arial" panose="020B0604020202020204" pitchFamily="34" charset="0"/>
              </a:rPr>
              <a:t>Pramerica</a:t>
            </a:r>
            <a:r>
              <a:rPr lang="zh-TW" altLang="en-US" sz="1000" spc="9" dirty="0">
                <a:solidFill>
                  <a:srgbClr val="5C5D5D"/>
                </a:solidFill>
                <a:latin typeface="Politica" panose="02000503000000000000" pitchFamily="2" charset="0"/>
                <a:ea typeface="HYQIHEIX1-45W EXTRALIGHT" pitchFamily="18" charset="-122"/>
                <a:cs typeface="Arial" panose="020B0604020202020204" pitchFamily="34" charset="0"/>
              </a:rPr>
              <a:t> </a:t>
            </a:r>
            <a:r>
              <a:rPr lang="en-US" altLang="zh-TW" sz="1000" spc="9" dirty="0">
                <a:solidFill>
                  <a:srgbClr val="5C5D5D"/>
                </a:solidFill>
                <a:latin typeface="Politica" panose="02000503000000000000" pitchFamily="2" charset="0"/>
                <a:ea typeface="HYQIHEIX1-45W EXTRALIGHT" pitchFamily="18" charset="-122"/>
                <a:cs typeface="Arial" panose="020B0604020202020204" pitchFamily="34" charset="0"/>
              </a:rPr>
              <a:t>Fosun</a:t>
            </a:r>
            <a:r>
              <a:rPr lang="zh-TW" altLang="en-US" sz="1000" spc="9" dirty="0">
                <a:solidFill>
                  <a:srgbClr val="5C5D5D"/>
                </a:solidFill>
                <a:latin typeface="Politica" panose="02000503000000000000" pitchFamily="2" charset="0"/>
                <a:ea typeface="HYQIHEIX1-45W EXTRALIGHT" pitchFamily="18" charset="-122"/>
                <a:cs typeface="Arial" panose="020B0604020202020204" pitchFamily="34" charset="0"/>
              </a:rPr>
              <a:t> </a:t>
            </a:r>
            <a:r>
              <a:rPr lang="en-US" altLang="zh-TW" sz="1000" spc="9" dirty="0">
                <a:solidFill>
                  <a:srgbClr val="5C5D5D"/>
                </a:solidFill>
                <a:latin typeface="Politica" panose="02000503000000000000" pitchFamily="2" charset="0"/>
                <a:ea typeface="HYQIHEIX1-45W EXTRALIGHT" pitchFamily="18" charset="-122"/>
                <a:cs typeface="Arial" panose="020B0604020202020204" pitchFamily="34" charset="0"/>
              </a:rPr>
              <a:t>Life</a:t>
            </a:r>
            <a:r>
              <a:rPr lang="zh-TW" altLang="en-US" sz="1000" spc="9" dirty="0">
                <a:solidFill>
                  <a:srgbClr val="5C5D5D"/>
                </a:solidFill>
                <a:latin typeface="Politica" panose="02000503000000000000" pitchFamily="2" charset="0"/>
                <a:ea typeface="HYQIHEIX1-45W EXTRALIGHT" pitchFamily="18" charset="-122"/>
                <a:cs typeface="Arial" panose="020B0604020202020204" pitchFamily="34" charset="0"/>
              </a:rPr>
              <a:t> </a:t>
            </a:r>
            <a:r>
              <a:rPr lang="en-US" altLang="zh-TW" sz="1000" spc="9" dirty="0">
                <a:solidFill>
                  <a:srgbClr val="5C5D5D"/>
                </a:solidFill>
                <a:latin typeface="Politica" panose="02000503000000000000" pitchFamily="2" charset="0"/>
                <a:ea typeface="HYQIHEIX1-45W EXTRALIGHT" pitchFamily="18" charset="-122"/>
                <a:cs typeface="Arial" panose="020B0604020202020204" pitchFamily="34" charset="0"/>
              </a:rPr>
              <a:t>Insurance</a:t>
            </a:r>
          </a:p>
          <a:p>
            <a:pPr marR="5080" indent="12700">
              <a:lnSpc>
                <a:spcPts val="1400"/>
              </a:lnSpc>
              <a:spcBef>
                <a:spcPts val="100"/>
              </a:spcBef>
              <a:defRPr sz="1000" spc="9">
                <a:solidFill>
                  <a:srgbClr val="5C5D5D"/>
                </a:solidFill>
              </a:defRPr>
            </a:pPr>
            <a:r>
              <a:rPr lang="en-US" altLang="zh-TW" sz="1000" spc="9" dirty="0">
                <a:solidFill>
                  <a:srgbClr val="5C5D5D"/>
                </a:solidFill>
                <a:latin typeface="Politica" panose="02000503000000000000" pitchFamily="2" charset="0"/>
                <a:ea typeface="HYQIHEIX1-45W EXTRALIGHT" pitchFamily="18" charset="-122"/>
                <a:cs typeface="Arial" panose="020B0604020202020204" pitchFamily="34" charset="0"/>
              </a:rPr>
              <a:t>Peak</a:t>
            </a:r>
            <a:r>
              <a:rPr lang="zh-TW" altLang="en-US" sz="1000" spc="9" dirty="0">
                <a:solidFill>
                  <a:srgbClr val="5C5D5D"/>
                </a:solidFill>
                <a:latin typeface="Politica" panose="02000503000000000000" pitchFamily="2" charset="0"/>
                <a:ea typeface="HYQIHEIX1-45W EXTRALIGHT" pitchFamily="18" charset="-122"/>
                <a:cs typeface="Arial" panose="020B0604020202020204" pitchFamily="34" charset="0"/>
              </a:rPr>
              <a:t> </a:t>
            </a:r>
            <a:r>
              <a:rPr lang="en-US" altLang="zh-TW" sz="1000" spc="9" dirty="0">
                <a:solidFill>
                  <a:srgbClr val="5C5D5D"/>
                </a:solidFill>
                <a:latin typeface="Politica" panose="02000503000000000000" pitchFamily="2" charset="0"/>
                <a:ea typeface="HYQIHEIX1-45W EXTRALIGHT" pitchFamily="18" charset="-122"/>
                <a:cs typeface="Arial" panose="020B0604020202020204" pitchFamily="34" charset="0"/>
              </a:rPr>
              <a:t>Re</a:t>
            </a:r>
          </a:p>
          <a:p>
            <a:pPr marR="5080" indent="12700">
              <a:lnSpc>
                <a:spcPts val="1400"/>
              </a:lnSpc>
              <a:spcBef>
                <a:spcPts val="100"/>
              </a:spcBef>
              <a:defRPr sz="1000" spc="9">
                <a:solidFill>
                  <a:srgbClr val="5C5D5D"/>
                </a:solidFill>
              </a:defRPr>
            </a:pPr>
            <a:r>
              <a:rPr lang="en-US" altLang="zh-TW" sz="1000" spc="9" dirty="0">
                <a:solidFill>
                  <a:srgbClr val="5C5D5D"/>
                </a:solidFill>
                <a:latin typeface="Politica" panose="02000503000000000000" pitchFamily="2" charset="0"/>
                <a:ea typeface="HYQIHEIX1-45W EXTRALIGHT" pitchFamily="18" charset="-122"/>
                <a:cs typeface="Arial" panose="020B0604020202020204" pitchFamily="34" charset="0"/>
              </a:rPr>
              <a:t>Fosun</a:t>
            </a:r>
            <a:r>
              <a:rPr lang="zh-TW" altLang="en-US" sz="1000" spc="9" dirty="0">
                <a:solidFill>
                  <a:srgbClr val="5C5D5D"/>
                </a:solidFill>
                <a:latin typeface="Politica" panose="02000503000000000000" pitchFamily="2" charset="0"/>
                <a:ea typeface="HYQIHEIX1-45W EXTRALIGHT" pitchFamily="18" charset="-122"/>
                <a:cs typeface="Arial" panose="020B0604020202020204" pitchFamily="34" charset="0"/>
              </a:rPr>
              <a:t> </a:t>
            </a:r>
            <a:r>
              <a:rPr lang="en-US" altLang="zh-TW" sz="1000" spc="9" dirty="0">
                <a:solidFill>
                  <a:srgbClr val="5C5D5D"/>
                </a:solidFill>
                <a:latin typeface="Politica" panose="02000503000000000000" pitchFamily="2" charset="0"/>
                <a:ea typeface="HYQIHEIX1-45W EXTRALIGHT" pitchFamily="18" charset="-122"/>
                <a:cs typeface="Arial" panose="020B0604020202020204" pitchFamily="34" charset="0"/>
              </a:rPr>
              <a:t>Capital</a:t>
            </a:r>
          </a:p>
          <a:p>
            <a:pPr marR="5080" indent="12700">
              <a:lnSpc>
                <a:spcPts val="1400"/>
              </a:lnSpc>
              <a:spcBef>
                <a:spcPts val="100"/>
              </a:spcBef>
              <a:defRPr sz="1000" spc="9">
                <a:solidFill>
                  <a:srgbClr val="5C5D5D"/>
                </a:solidFill>
              </a:defRPr>
            </a:pPr>
            <a:r>
              <a:rPr lang="en-US" altLang="zh-TW" sz="1000" spc="9" dirty="0">
                <a:solidFill>
                  <a:srgbClr val="5C5D5D"/>
                </a:solidFill>
                <a:latin typeface="Politica" panose="02000503000000000000" pitchFamily="2" charset="0"/>
                <a:ea typeface="HYQIHEIX1-45W EXTRALIGHT" pitchFamily="18" charset="-122"/>
                <a:cs typeface="Arial" panose="020B0604020202020204" pitchFamily="34" charset="0"/>
              </a:rPr>
              <a:t>Fosun</a:t>
            </a:r>
            <a:r>
              <a:rPr lang="zh-TW" altLang="en-US" sz="1000" spc="9" dirty="0">
                <a:solidFill>
                  <a:srgbClr val="5C5D5D"/>
                </a:solidFill>
                <a:latin typeface="Politica" panose="02000503000000000000" pitchFamily="2" charset="0"/>
                <a:ea typeface="HYQIHEIX1-45W EXTRALIGHT" pitchFamily="18" charset="-122"/>
                <a:cs typeface="Arial" panose="020B0604020202020204" pitchFamily="34" charset="0"/>
              </a:rPr>
              <a:t> </a:t>
            </a:r>
            <a:r>
              <a:rPr lang="en-US" altLang="zh-TW" sz="1000" spc="9" dirty="0">
                <a:solidFill>
                  <a:srgbClr val="5C5D5D"/>
                </a:solidFill>
                <a:latin typeface="Politica" panose="02000503000000000000" pitchFamily="2" charset="0"/>
                <a:ea typeface="HYQIHEIX1-45W EXTRALIGHT" pitchFamily="18" charset="-122"/>
                <a:cs typeface="Arial" panose="020B0604020202020204" pitchFamily="34" charset="0"/>
              </a:rPr>
              <a:t>RZ</a:t>
            </a:r>
            <a:r>
              <a:rPr lang="zh-TW" altLang="en-US" sz="1000" spc="9" dirty="0">
                <a:solidFill>
                  <a:srgbClr val="5C5D5D"/>
                </a:solidFill>
                <a:latin typeface="Politica" panose="02000503000000000000" pitchFamily="2" charset="0"/>
                <a:ea typeface="HYQIHEIX1-45W EXTRALIGHT" pitchFamily="18" charset="-122"/>
                <a:cs typeface="Arial" panose="020B0604020202020204" pitchFamily="34" charset="0"/>
              </a:rPr>
              <a:t> </a:t>
            </a:r>
            <a:r>
              <a:rPr lang="en-US" altLang="zh-TW" sz="1000" spc="9" dirty="0">
                <a:solidFill>
                  <a:srgbClr val="5C5D5D"/>
                </a:solidFill>
                <a:latin typeface="Politica" panose="02000503000000000000" pitchFamily="2" charset="0"/>
                <a:ea typeface="HYQIHEIX1-45W EXTRALIGHT" pitchFamily="18" charset="-122"/>
                <a:cs typeface="Arial" panose="020B0604020202020204" pitchFamily="34" charset="0"/>
              </a:rPr>
              <a:t>Capital</a:t>
            </a:r>
          </a:p>
          <a:p>
            <a:pPr marR="5080" indent="12700">
              <a:lnSpc>
                <a:spcPts val="1400"/>
              </a:lnSpc>
              <a:spcBef>
                <a:spcPts val="100"/>
              </a:spcBef>
              <a:defRPr sz="1000" spc="9">
                <a:solidFill>
                  <a:srgbClr val="5C5D5D"/>
                </a:solidFill>
              </a:defRPr>
            </a:pPr>
            <a:r>
              <a:rPr lang="en-US" altLang="zh-TW" sz="1000" spc="9" dirty="0">
                <a:solidFill>
                  <a:srgbClr val="5C5D5D"/>
                </a:solidFill>
                <a:latin typeface="Politica" panose="02000503000000000000" pitchFamily="2" charset="0"/>
                <a:ea typeface="HYQIHEIX1-45W EXTRALIGHT" pitchFamily="18" charset="-122"/>
                <a:cs typeface="Arial" panose="020B0604020202020204" pitchFamily="34" charset="0"/>
              </a:rPr>
              <a:t>Fosun</a:t>
            </a:r>
            <a:r>
              <a:rPr lang="zh-TW" altLang="en-US" sz="1000" spc="9" dirty="0">
                <a:solidFill>
                  <a:srgbClr val="5C5D5D"/>
                </a:solidFill>
                <a:latin typeface="Politica" panose="02000503000000000000" pitchFamily="2" charset="0"/>
                <a:ea typeface="HYQIHEIX1-45W EXTRALIGHT" pitchFamily="18" charset="-122"/>
                <a:cs typeface="Arial" panose="020B0604020202020204" pitchFamily="34" charset="0"/>
              </a:rPr>
              <a:t> </a:t>
            </a:r>
            <a:r>
              <a:rPr lang="en-US" altLang="zh-TW" sz="1000" spc="9" dirty="0">
                <a:solidFill>
                  <a:srgbClr val="5C5D5D"/>
                </a:solidFill>
                <a:latin typeface="Politica" panose="02000503000000000000" pitchFamily="2" charset="0"/>
                <a:ea typeface="HYQIHEIX1-45W EXTRALIGHT" pitchFamily="18" charset="-122"/>
                <a:cs typeface="Arial" panose="020B0604020202020204" pitchFamily="34" charset="0"/>
              </a:rPr>
              <a:t>Wealth</a:t>
            </a:r>
          </a:p>
          <a:p>
            <a:pPr marR="5080" indent="12700">
              <a:lnSpc>
                <a:spcPts val="1400"/>
              </a:lnSpc>
              <a:spcBef>
                <a:spcPts val="100"/>
              </a:spcBef>
              <a:defRPr sz="1000" spc="9">
                <a:solidFill>
                  <a:srgbClr val="5C5D5D"/>
                </a:solidFill>
              </a:defRPr>
            </a:pPr>
            <a:r>
              <a:rPr lang="en-US" altLang="zh-TW" sz="1000" spc="9" dirty="0">
                <a:solidFill>
                  <a:srgbClr val="5C5D5D"/>
                </a:solidFill>
                <a:latin typeface="Politica" panose="02000503000000000000" pitchFamily="2" charset="0"/>
                <a:ea typeface="HYQIHEIX1-45W EXTRALIGHT" pitchFamily="18" charset="-122"/>
                <a:cs typeface="Arial" panose="020B0604020202020204" pitchFamily="34" charset="0"/>
              </a:rPr>
              <a:t>The</a:t>
            </a:r>
            <a:r>
              <a:rPr lang="zh-TW" altLang="en-US" sz="1000" spc="9" dirty="0">
                <a:solidFill>
                  <a:srgbClr val="5C5D5D"/>
                </a:solidFill>
                <a:latin typeface="Politica" panose="02000503000000000000" pitchFamily="2" charset="0"/>
                <a:ea typeface="HYQIHEIX1-45W EXTRALIGHT" pitchFamily="18" charset="-122"/>
                <a:cs typeface="Arial" panose="020B0604020202020204" pitchFamily="34" charset="0"/>
              </a:rPr>
              <a:t> </a:t>
            </a:r>
            <a:r>
              <a:rPr lang="en-US" altLang="zh-TW" sz="1000" spc="9" dirty="0">
                <a:solidFill>
                  <a:srgbClr val="5C5D5D"/>
                </a:solidFill>
                <a:latin typeface="Politica" panose="02000503000000000000" pitchFamily="2" charset="0"/>
                <a:ea typeface="HYQIHEIX1-45W EXTRALIGHT" pitchFamily="18" charset="-122"/>
                <a:cs typeface="Arial" panose="020B0604020202020204" pitchFamily="34" charset="0"/>
              </a:rPr>
              <a:t>Bund</a:t>
            </a:r>
            <a:r>
              <a:rPr lang="zh-TW" altLang="en-US" sz="1000" spc="9" dirty="0">
                <a:solidFill>
                  <a:srgbClr val="5C5D5D"/>
                </a:solidFill>
                <a:latin typeface="Politica" panose="02000503000000000000" pitchFamily="2" charset="0"/>
                <a:ea typeface="HYQIHEIX1-45W EXTRALIGHT" pitchFamily="18" charset="-122"/>
                <a:cs typeface="Arial" panose="020B0604020202020204" pitchFamily="34" charset="0"/>
              </a:rPr>
              <a:t> </a:t>
            </a:r>
            <a:r>
              <a:rPr lang="en-US" altLang="zh-TW" sz="1000" spc="9" dirty="0">
                <a:solidFill>
                  <a:srgbClr val="5C5D5D"/>
                </a:solidFill>
                <a:latin typeface="Politica" panose="02000503000000000000" pitchFamily="2" charset="0"/>
                <a:ea typeface="HYQIHEIX1-45W EXTRALIGHT" pitchFamily="18" charset="-122"/>
                <a:cs typeface="Arial" panose="020B0604020202020204" pitchFamily="34" charset="0"/>
              </a:rPr>
              <a:t>Finance</a:t>
            </a:r>
            <a:r>
              <a:rPr lang="zh-TW" altLang="en-US" sz="1000" spc="9" dirty="0">
                <a:solidFill>
                  <a:srgbClr val="5C5D5D"/>
                </a:solidFill>
                <a:latin typeface="Politica" panose="02000503000000000000" pitchFamily="2" charset="0"/>
                <a:ea typeface="HYQIHEIX1-45W EXTRALIGHT" pitchFamily="18" charset="-122"/>
                <a:cs typeface="Arial" panose="020B0604020202020204" pitchFamily="34" charset="0"/>
              </a:rPr>
              <a:t> </a:t>
            </a:r>
            <a:r>
              <a:rPr lang="en-US" altLang="zh-TW" sz="1000" spc="9" dirty="0">
                <a:solidFill>
                  <a:srgbClr val="5C5D5D"/>
                </a:solidFill>
                <a:latin typeface="Politica" panose="02000503000000000000" pitchFamily="2" charset="0"/>
                <a:ea typeface="HYQIHEIX1-45W EXTRALIGHT" pitchFamily="18" charset="-122"/>
                <a:cs typeface="Arial" panose="020B0604020202020204" pitchFamily="34" charset="0"/>
              </a:rPr>
              <a:t>Center</a:t>
            </a:r>
            <a:endParaRPr lang="en-US" altLang="zh-CN" sz="1000" spc="9" dirty="0">
              <a:solidFill>
                <a:srgbClr val="5C5D5D"/>
              </a:solidFill>
              <a:latin typeface="Politica" panose="02000503000000000000" pitchFamily="2" charset="0"/>
              <a:ea typeface="HYQIHEIX1-45W EXTRALIGHT"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lang="en-US" altLang="zh-TW" sz="1000" spc="9" dirty="0">
                <a:solidFill>
                  <a:srgbClr val="5C5D5D"/>
                </a:solidFill>
                <a:latin typeface="Politica" panose="02000503000000000000" pitchFamily="2" charset="0"/>
                <a:ea typeface="HYQIHEIX1-45W EXTRALIGHT" pitchFamily="18" charset="-122"/>
                <a:cs typeface="Arial" panose="020B0604020202020204" pitchFamily="34" charset="0"/>
              </a:rPr>
              <a:t>Hainan</a:t>
            </a:r>
            <a:r>
              <a:rPr lang="zh-TW" altLang="en-US" sz="1000" spc="9" dirty="0">
                <a:solidFill>
                  <a:srgbClr val="5C5D5D"/>
                </a:solidFill>
                <a:latin typeface="Politica" panose="02000503000000000000" pitchFamily="2" charset="0"/>
                <a:ea typeface="HYQIHEIX1-45W EXTRALIGHT" pitchFamily="18" charset="-122"/>
                <a:cs typeface="Arial" panose="020B0604020202020204" pitchFamily="34" charset="0"/>
              </a:rPr>
              <a:t> </a:t>
            </a:r>
            <a:r>
              <a:rPr lang="en-US" altLang="zh-TW" sz="1000" spc="9" dirty="0">
                <a:solidFill>
                  <a:srgbClr val="5C5D5D"/>
                </a:solidFill>
                <a:latin typeface="Politica" panose="02000503000000000000" pitchFamily="2" charset="0"/>
                <a:ea typeface="HYQIHEIX1-45W EXTRALIGHT" pitchFamily="18" charset="-122"/>
                <a:cs typeface="Arial" panose="020B0604020202020204" pitchFamily="34" charset="0"/>
              </a:rPr>
              <a:t>Mining</a:t>
            </a:r>
            <a:r>
              <a:rPr lang="zh-TW" altLang="en-US" sz="1000" spc="9" dirty="0">
                <a:solidFill>
                  <a:srgbClr val="5C5D5D"/>
                </a:solidFill>
                <a:latin typeface="Politica" panose="02000503000000000000" pitchFamily="2" charset="0"/>
                <a:ea typeface="HYQIHEIX1-45W EXTRALIGHT" pitchFamily="18" charset="-122"/>
                <a:cs typeface="Arial" panose="020B0604020202020204" pitchFamily="34" charset="0"/>
              </a:rPr>
              <a:t> </a:t>
            </a:r>
            <a:endParaRPr lang="en-HK" altLang="zh-TW" sz="1000" spc="9" dirty="0">
              <a:solidFill>
                <a:srgbClr val="5C5D5D"/>
              </a:solidFill>
              <a:latin typeface="Politica" panose="02000503000000000000" pitchFamily="2" charset="0"/>
              <a:ea typeface="HYQIHEIX1-45W EXTRALIGHT"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lang="en-US" altLang="zh-TW" sz="1000" spc="9" dirty="0">
                <a:solidFill>
                  <a:srgbClr val="5C5D5D"/>
                </a:solidFill>
                <a:latin typeface="Politica" panose="02000503000000000000" pitchFamily="2" charset="0"/>
                <a:ea typeface="HYQIHEIX1-45W EXTRALIGHT" pitchFamily="18" charset="-122"/>
                <a:cs typeface="Arial" panose="020B0604020202020204" pitchFamily="34" charset="0"/>
              </a:rPr>
              <a:t>Easun</a:t>
            </a:r>
            <a:r>
              <a:rPr lang="zh-TW" altLang="en-US" sz="1000" spc="9" dirty="0">
                <a:solidFill>
                  <a:srgbClr val="5C5D5D"/>
                </a:solidFill>
                <a:latin typeface="Politica" panose="02000503000000000000" pitchFamily="2" charset="0"/>
                <a:ea typeface="HYQIHEIX1-45W EXTRALIGHT" pitchFamily="18" charset="-122"/>
                <a:cs typeface="Arial" panose="020B0604020202020204" pitchFamily="34" charset="0"/>
              </a:rPr>
              <a:t> </a:t>
            </a:r>
            <a:r>
              <a:rPr lang="en-US" altLang="zh-TW" sz="1000" spc="9" dirty="0">
                <a:solidFill>
                  <a:srgbClr val="5C5D5D"/>
                </a:solidFill>
                <a:latin typeface="Politica" panose="02000503000000000000" pitchFamily="2" charset="0"/>
                <a:ea typeface="HYQIHEIX1-45W EXTRALIGHT" pitchFamily="18" charset="-122"/>
                <a:cs typeface="Arial" panose="020B0604020202020204" pitchFamily="34" charset="0"/>
              </a:rPr>
              <a:t>Technology</a:t>
            </a:r>
          </a:p>
          <a:p>
            <a:pPr marR="5080" indent="12700">
              <a:lnSpc>
                <a:spcPts val="1400"/>
              </a:lnSpc>
              <a:spcBef>
                <a:spcPts val="100"/>
              </a:spcBef>
              <a:defRPr sz="1000" spc="9">
                <a:solidFill>
                  <a:srgbClr val="5C5D5D"/>
                </a:solidFill>
              </a:defRPr>
            </a:pPr>
            <a:r>
              <a:rPr lang="en-US" altLang="zh-TW" sz="1000" spc="9" dirty="0">
                <a:solidFill>
                  <a:srgbClr val="5C5D5D"/>
                </a:solidFill>
                <a:latin typeface="Politica" panose="02000503000000000000" pitchFamily="2" charset="0"/>
                <a:ea typeface="HYQIHEIX1-45W EXTRALIGHT" pitchFamily="18" charset="-122"/>
                <a:cs typeface="Arial" panose="020B0604020202020204" pitchFamily="34" charset="0"/>
              </a:rPr>
              <a:t>JEVE</a:t>
            </a:r>
          </a:p>
          <a:p>
            <a:pPr marR="5080" indent="12700">
              <a:lnSpc>
                <a:spcPts val="1400"/>
              </a:lnSpc>
              <a:spcBef>
                <a:spcPts val="100"/>
              </a:spcBef>
              <a:defRPr sz="1000" spc="9">
                <a:solidFill>
                  <a:srgbClr val="5C5D5D"/>
                </a:solidFill>
              </a:defRPr>
            </a:pPr>
            <a:r>
              <a:rPr lang="en-US" altLang="zh-TW" sz="1000" spc="9" dirty="0">
                <a:solidFill>
                  <a:srgbClr val="5C5D5D"/>
                </a:solidFill>
                <a:latin typeface="Politica" panose="02000503000000000000" pitchFamily="2" charset="0"/>
                <a:ea typeface="HYQIHEIX1-45W EXTRALIGHT" pitchFamily="18" charset="-122"/>
                <a:cs typeface="Arial" panose="020B0604020202020204" pitchFamily="34" charset="0"/>
              </a:rPr>
              <a:t>Fusionride</a:t>
            </a:r>
          </a:p>
          <a:p>
            <a:pPr marR="5080" indent="12700">
              <a:lnSpc>
                <a:spcPts val="1400"/>
              </a:lnSpc>
              <a:spcBef>
                <a:spcPts val="100"/>
              </a:spcBef>
              <a:defRPr sz="1000" spc="9">
                <a:solidFill>
                  <a:srgbClr val="5C5D5D"/>
                </a:solidFill>
              </a:defRPr>
            </a:pPr>
            <a:r>
              <a:rPr lang="en-US" altLang="zh-TW" sz="1000" spc="9" dirty="0">
                <a:solidFill>
                  <a:srgbClr val="5C5D5D"/>
                </a:solidFill>
                <a:latin typeface="Politica" panose="02000503000000000000" pitchFamily="2" charset="0"/>
                <a:ea typeface="HYQIHEIX1-45W EXTRALIGHT" pitchFamily="18" charset="-122"/>
                <a:cs typeface="Arial" panose="020B0604020202020204" pitchFamily="34" charset="0"/>
              </a:rPr>
              <a:t>Wansheng</a:t>
            </a:r>
            <a:endParaRPr lang="en-US" sz="1000" spc="9" dirty="0">
              <a:solidFill>
                <a:srgbClr val="5C5D5D"/>
              </a:solidFill>
              <a:latin typeface="Politica" panose="02000503000000000000" pitchFamily="2" charset="0"/>
              <a:ea typeface="HYQIHEIX1-45W EXTRALIGHT" pitchFamily="18" charset="-122"/>
              <a:cs typeface="Arial" panose="020B0604020202020204" pitchFamily="34" charset="0"/>
            </a:endParaRPr>
          </a:p>
        </p:txBody>
      </p:sp>
      <p:sp>
        <p:nvSpPr>
          <p:cNvPr id="63" name="object 55"/>
          <p:cNvSpPr txBox="1"/>
          <p:nvPr/>
        </p:nvSpPr>
        <p:spPr>
          <a:xfrm>
            <a:off x="1750569" y="5257453"/>
            <a:ext cx="1508372" cy="704360"/>
          </a:xfrm>
          <a:prstGeom prst="rect">
            <a:avLst/>
          </a:prstGeom>
          <a:ln w="12700">
            <a:miter lim="400000"/>
          </a:ln>
        </p:spPr>
        <p:txBody>
          <a:bodyPr lIns="0" tIns="0" rIns="0" bIns="0">
            <a:spAutoFit/>
          </a:bodyPr>
          <a:lstStyle/>
          <a:p>
            <a:pPr indent="12700" algn="just">
              <a:lnSpc>
                <a:spcPts val="1400"/>
              </a:lnSpc>
              <a:defRPr sz="1100" spc="90">
                <a:solidFill>
                  <a:srgbClr val="92673C"/>
                </a:solidFill>
              </a:defRPr>
            </a:pPr>
            <a:r>
              <a:rPr lang="en-US" altLang="zh-TW" dirty="0">
                <a:latin typeface="Politica" panose="02000503000000000000" pitchFamily="2" charset="0"/>
                <a:ea typeface="HYQIHEIX1-45W EXTRALIGHT" pitchFamily="18" charset="-122"/>
                <a:cs typeface="Arial" panose="020B0604020202020204" pitchFamily="34" charset="0"/>
              </a:rPr>
              <a:t>ITALY</a:t>
            </a:r>
            <a:endParaRPr dirty="0">
              <a:latin typeface="Politica" panose="02000503000000000000" pitchFamily="2" charset="0"/>
              <a:ea typeface="HYQIHEIX1-45W EXTRALIGHT" pitchFamily="18" charset="-122"/>
              <a:cs typeface="Arial" panose="020B0604020202020204" pitchFamily="34" charset="0"/>
            </a:endParaRPr>
          </a:p>
          <a:p>
            <a:pPr indent="12700" algn="just">
              <a:lnSpc>
                <a:spcPts val="1400"/>
              </a:lnSpc>
              <a:defRPr sz="1000" spc="9">
                <a:solidFill>
                  <a:srgbClr val="5C5D5D"/>
                </a:solidFill>
              </a:defRPr>
            </a:pPr>
            <a:r>
              <a:rPr dirty="0">
                <a:latin typeface="Politica" panose="02000503000000000000" pitchFamily="2" charset="0"/>
                <a:ea typeface="HYQIHEIX1-45W EXTRALIGHT" pitchFamily="18" charset="-122"/>
                <a:cs typeface="Arial" panose="020B0604020202020204" pitchFamily="34" charset="0"/>
              </a:rPr>
              <a:t>The Medelan</a:t>
            </a:r>
            <a:endParaRPr lang="en-US" dirty="0">
              <a:latin typeface="Politica" panose="02000503000000000000" pitchFamily="2" charset="0"/>
              <a:ea typeface="HYQIHEIX1-45W EXTRALIGHT" pitchFamily="18" charset="-122"/>
              <a:cs typeface="Arial" panose="020B0604020202020204" pitchFamily="34" charset="0"/>
            </a:endParaRPr>
          </a:p>
          <a:p>
            <a:pPr indent="12700" algn="just">
              <a:lnSpc>
                <a:spcPts val="1400"/>
              </a:lnSpc>
              <a:defRPr sz="1000" spc="9">
                <a:solidFill>
                  <a:srgbClr val="5C5D5D"/>
                </a:solidFill>
              </a:defRPr>
            </a:pPr>
            <a:r>
              <a:rPr lang="en-US" dirty="0">
                <a:latin typeface="Politica" panose="02000503000000000000" pitchFamily="2" charset="0"/>
                <a:ea typeface="HYQIHEIX1-45W EXTRALIGHT" pitchFamily="18" charset="-122"/>
                <a:cs typeface="Arial" panose="020B0604020202020204" pitchFamily="34" charset="0"/>
              </a:rPr>
              <a:t>Sergio Rossi</a:t>
            </a:r>
          </a:p>
          <a:p>
            <a:pPr indent="12700" algn="just">
              <a:lnSpc>
                <a:spcPts val="1400"/>
              </a:lnSpc>
              <a:defRPr sz="1000" spc="9">
                <a:solidFill>
                  <a:srgbClr val="5C5D5D"/>
                </a:solidFill>
              </a:defRPr>
            </a:pPr>
            <a:r>
              <a:rPr lang="en-US" altLang="zh-CN" dirty="0">
                <a:latin typeface="Politica" panose="02000503000000000000" pitchFamily="2" charset="0"/>
                <a:ea typeface="HYQIHEIX1-45W EXTRALIGHT" pitchFamily="18" charset="-122"/>
                <a:cs typeface="Arial" panose="020B0604020202020204" pitchFamily="34" charset="0"/>
              </a:rPr>
              <a:t>Caruso</a:t>
            </a:r>
          </a:p>
        </p:txBody>
      </p:sp>
      <p:sp>
        <p:nvSpPr>
          <p:cNvPr id="67" name="矩形 66"/>
          <p:cNvSpPr/>
          <p:nvPr/>
        </p:nvSpPr>
        <p:spPr>
          <a:xfrm>
            <a:off x="4010740" y="5241056"/>
            <a:ext cx="1785238" cy="437107"/>
          </a:xfrm>
          <a:prstGeom prst="rect">
            <a:avLst/>
          </a:prstGeom>
        </p:spPr>
        <p:txBody>
          <a:bodyPr wrap="square">
            <a:spAutoFit/>
          </a:bodyPr>
          <a:lstStyle/>
          <a:p>
            <a:pPr lvl="0" indent="12700" algn="just">
              <a:lnSpc>
                <a:spcPts val="1400"/>
              </a:lnSpc>
              <a:defRPr sz="1100" spc="90">
                <a:solidFill>
                  <a:srgbClr val="92673C"/>
                </a:solidFill>
              </a:defRPr>
            </a:pPr>
            <a:r>
              <a:rPr lang="en-US" altLang="zh-TW" sz="1100" spc="90" dirty="0">
                <a:solidFill>
                  <a:srgbClr val="92673C"/>
                </a:solidFill>
                <a:latin typeface="Politica" panose="02000503000000000000" pitchFamily="2" charset="0"/>
                <a:ea typeface="HYQIHEIX1-45W EXTRALIGHT" pitchFamily="18" charset="-122"/>
                <a:cs typeface="Arial" panose="020B0604020202020204" pitchFamily="34" charset="0"/>
              </a:rPr>
              <a:t>SINGAPORE</a:t>
            </a:r>
            <a:endParaRPr lang="en-US" altLang="zh-CN" sz="1100" spc="90" dirty="0">
              <a:solidFill>
                <a:srgbClr val="92673C"/>
              </a:solidFill>
              <a:latin typeface="Politica" panose="02000503000000000000" pitchFamily="2" charset="0"/>
              <a:ea typeface="HYQIHEIX1-45W EXTRALIGHT" pitchFamily="18" charset="-122"/>
              <a:cs typeface="Arial" panose="020B0604020202020204" pitchFamily="34" charset="0"/>
            </a:endParaRPr>
          </a:p>
          <a:p>
            <a:pPr lvl="0" indent="12700" algn="just">
              <a:lnSpc>
                <a:spcPts val="1400"/>
              </a:lnSpc>
              <a:defRPr sz="1100" spc="90">
                <a:solidFill>
                  <a:srgbClr val="92673C"/>
                </a:solidFill>
              </a:defRPr>
            </a:pPr>
            <a:r>
              <a:rPr lang="en-US" altLang="zh-CN" sz="1000" spc="9" dirty="0">
                <a:solidFill>
                  <a:srgbClr val="5C5D5D"/>
                </a:solidFill>
                <a:latin typeface="Politica" panose="02000503000000000000" pitchFamily="2" charset="0"/>
                <a:ea typeface="HYQIHEIX1-45W EXTRALIGHT" pitchFamily="18" charset="-122"/>
                <a:cs typeface="Arial" panose="020B0604020202020204" pitchFamily="34" charset="0"/>
              </a:rPr>
              <a:t>Fosun Hive Capital Management</a:t>
            </a:r>
          </a:p>
        </p:txBody>
      </p:sp>
      <p:sp>
        <p:nvSpPr>
          <p:cNvPr id="65" name="圆角矩形 64"/>
          <p:cNvSpPr/>
          <p:nvPr/>
        </p:nvSpPr>
        <p:spPr>
          <a:xfrm>
            <a:off x="3143061" y="2417187"/>
            <a:ext cx="1306580" cy="2437469"/>
          </a:xfrm>
          <a:prstGeom prst="roundRect">
            <a:avLst>
              <a:gd name="adj" fmla="val 6141"/>
            </a:avLst>
          </a:prstGeom>
          <a:gradFill>
            <a:gsLst>
              <a:gs pos="100000">
                <a:srgbClr val="93683D">
                  <a:alpha val="0"/>
                </a:srgbClr>
              </a:gs>
              <a:gs pos="61000">
                <a:srgbClr val="93683D">
                  <a:alpha val="19000"/>
                </a:srgbClr>
              </a:gs>
              <a:gs pos="0">
                <a:srgbClr val="93683D">
                  <a:alpha val="80000"/>
                </a:srgbClr>
              </a:gs>
            </a:gsLst>
            <a:lin ang="5400000" scaled="0"/>
          </a:gradFill>
          <a:ln>
            <a:gradFill>
              <a:gsLst>
                <a:gs pos="0">
                  <a:srgbClr val="93683D">
                    <a:alpha val="14000"/>
                  </a:srgbClr>
                </a:gs>
                <a:gs pos="100000">
                  <a:srgbClr val="93683D">
                    <a:alpha val="71000"/>
                  </a:srgbClr>
                </a:gs>
              </a:gsLst>
              <a:lin ang="16200000" scaled="0"/>
            </a:gradFill>
          </a:ln>
          <a:effectLst>
            <a:outerShdw blurRad="266700" dist="25400" dir="2100000" sx="99000" sy="99000" algn="tl" rotWithShape="0">
              <a:srgbClr val="93683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32" name="标题 1"/>
          <p:cNvSpPr txBox="1"/>
          <p:nvPr/>
        </p:nvSpPr>
        <p:spPr>
          <a:xfrm>
            <a:off x="3248711" y="3586624"/>
            <a:ext cx="1130935" cy="976229"/>
          </a:xfrm>
          <a:prstGeom prst="rect">
            <a:avLst/>
          </a:prstGeom>
          <a:ln w="12700">
            <a:miter lim="400000"/>
          </a:ln>
        </p:spPr>
        <p:txBody>
          <a:bodyPr wrap="square" lIns="45719" rIns="45719">
            <a:spAutoFit/>
          </a:bodyPr>
          <a:lstStyle/>
          <a:p>
            <a:pPr defTabSz="608965">
              <a:lnSpc>
                <a:spcPts val="1400"/>
              </a:lnSpc>
              <a:buSzPct val="100000"/>
              <a:defRPr sz="1400">
                <a:solidFill>
                  <a:srgbClr val="404040"/>
                </a:solidFill>
              </a:defRPr>
            </a:pPr>
            <a:r>
              <a:rPr lang="en-HK" sz="1000" spc="9" dirty="0">
                <a:solidFill>
                  <a:srgbClr val="5C5D5D"/>
                </a:solidFill>
                <a:latin typeface="Politica" panose="02000503000000000000" pitchFamily="2" charset="0"/>
                <a:ea typeface="HYQIHEIX1-45W EXTRALIGHT" pitchFamily="18" charset="-122"/>
                <a:cs typeface="Arial" panose="020B0604020202020204" pitchFamily="34" charset="0"/>
              </a:rPr>
              <a:t>Established</a:t>
            </a:r>
            <a:r>
              <a:rPr lang="en-HK" sz="1000" dirty="0">
                <a:solidFill>
                  <a:schemeClr val="tx1">
                    <a:lumMod val="65000"/>
                    <a:lumOff val="35000"/>
                  </a:schemeClr>
                </a:solidFill>
                <a:latin typeface="Source Han Sans CN Normal" panose="020B0500000000000000" pitchFamily="34" charset="-128"/>
                <a:ea typeface="Source Han Sans CN Normal" panose="020B0500000000000000" pitchFamily="34" charset="-128"/>
                <a:cs typeface="Arial" panose="020B0604020202020204" pitchFamily="34" charset="0"/>
              </a:rPr>
              <a:t> </a:t>
            </a:r>
            <a:r>
              <a:rPr lang="en-HK" sz="1000" spc="9" dirty="0">
                <a:solidFill>
                  <a:srgbClr val="5C5D5D"/>
                </a:solidFill>
                <a:latin typeface="Politica" panose="02000503000000000000" pitchFamily="2" charset="0"/>
                <a:ea typeface="HYQIHEIX1-45W EXTRALIGHT" pitchFamily="18" charset="-122"/>
                <a:cs typeface="Arial" panose="020B0604020202020204" pitchFamily="34" charset="0"/>
              </a:rPr>
              <a:t>profound industry operations in nearly 35 countries and regions across five continents in the world</a:t>
            </a:r>
          </a:p>
        </p:txBody>
      </p:sp>
      <p:sp>
        <p:nvSpPr>
          <p:cNvPr id="35" name="全球化布局"/>
          <p:cNvSpPr txBox="1"/>
          <p:nvPr/>
        </p:nvSpPr>
        <p:spPr>
          <a:xfrm>
            <a:off x="3250640" y="3144741"/>
            <a:ext cx="1130935" cy="523218"/>
          </a:xfrm>
          <a:prstGeom prst="rect">
            <a:avLst/>
          </a:prstGeom>
          <a:noFill/>
          <a:ln w="12700" cap="flat">
            <a:noFill/>
            <a:miter lim="400000"/>
          </a:ln>
          <a:effectLst/>
        </p:spPr>
        <p:txBody>
          <a:bodyPr wrap="square" lIns="45719" tIns="45719" rIns="45719" bIns="45719" numCol="1" anchor="t">
            <a:spAutoFit/>
          </a:bodyPr>
          <a:lstStyle>
            <a:lvl1pPr defTabSz="608965">
              <a:spcBef>
                <a:spcPts val="600"/>
              </a:spcBef>
              <a:defRPr sz="1400">
                <a:solidFill>
                  <a:srgbClr val="FFFFFF"/>
                </a:solidFill>
              </a:defRPr>
            </a:lvl1pPr>
          </a:lstStyle>
          <a:p>
            <a:pPr algn="ctr"/>
            <a:r>
              <a:rPr lang="en-US" altLang="zh-TW" spc="9" dirty="0">
                <a:solidFill>
                  <a:schemeClr val="bg1"/>
                </a:solidFill>
                <a:latin typeface="Politica" panose="02000503000000000000" pitchFamily="2" charset="0"/>
                <a:ea typeface="HYQIHEIX1-45W EXTRALIGHT" pitchFamily="18" charset="-122"/>
                <a:cs typeface="Arial" panose="020B0604020202020204" pitchFamily="34" charset="0"/>
              </a:rPr>
              <a:t>GLOBAL </a:t>
            </a:r>
            <a:br>
              <a:rPr lang="en-US" altLang="zh-TW" spc="9" dirty="0">
                <a:solidFill>
                  <a:schemeClr val="bg1"/>
                </a:solidFill>
                <a:latin typeface="Politica" panose="02000503000000000000" pitchFamily="2" charset="0"/>
                <a:ea typeface="HYQIHEIX1-45W EXTRALIGHT" pitchFamily="18" charset="-122"/>
                <a:cs typeface="Arial" panose="020B0604020202020204" pitchFamily="34" charset="0"/>
              </a:rPr>
            </a:br>
            <a:r>
              <a:rPr lang="en-US" altLang="zh-TW" spc="9" dirty="0">
                <a:solidFill>
                  <a:schemeClr val="bg1"/>
                </a:solidFill>
                <a:latin typeface="Politica" panose="02000503000000000000" pitchFamily="2" charset="0"/>
                <a:ea typeface="HYQIHEIX1-45W EXTRALIGHT" pitchFamily="18" charset="-122"/>
                <a:cs typeface="Arial" panose="020B0604020202020204" pitchFamily="34" charset="0"/>
              </a:rPr>
              <a:t>PRESENCE</a:t>
            </a:r>
            <a:endParaRPr lang="en-US" spc="9" dirty="0">
              <a:solidFill>
                <a:schemeClr val="bg1"/>
              </a:solidFill>
              <a:latin typeface="Politica" panose="02000503000000000000" pitchFamily="2" charset="0"/>
              <a:ea typeface="HYQIHEIX1-45W EXTRALIGHT" pitchFamily="18" charset="-122"/>
              <a:cs typeface="Arial" panose="020B0604020202020204" pitchFamily="34" charset="0"/>
            </a:endParaRPr>
          </a:p>
        </p:txBody>
      </p:sp>
      <p:pic>
        <p:nvPicPr>
          <p:cNvPr id="7" name="图形 6"/>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512613" y="2605774"/>
            <a:ext cx="567476" cy="567476"/>
          </a:xfrm>
          <a:prstGeom prst="rect">
            <a:avLst/>
          </a:prstGeom>
        </p:spPr>
      </p:pic>
      <p:sp>
        <p:nvSpPr>
          <p:cNvPr id="66" name="圆角矩形 65"/>
          <p:cNvSpPr/>
          <p:nvPr/>
        </p:nvSpPr>
        <p:spPr>
          <a:xfrm>
            <a:off x="4642677" y="2417187"/>
            <a:ext cx="1306580" cy="2437469"/>
          </a:xfrm>
          <a:prstGeom prst="roundRect">
            <a:avLst>
              <a:gd name="adj" fmla="val 6141"/>
            </a:avLst>
          </a:prstGeom>
          <a:gradFill>
            <a:gsLst>
              <a:gs pos="100000">
                <a:srgbClr val="93683D">
                  <a:alpha val="0"/>
                </a:srgbClr>
              </a:gs>
              <a:gs pos="61000">
                <a:srgbClr val="93683D">
                  <a:alpha val="19000"/>
                </a:srgbClr>
              </a:gs>
              <a:gs pos="0">
                <a:srgbClr val="93683D">
                  <a:alpha val="80000"/>
                </a:srgbClr>
              </a:gs>
            </a:gsLst>
            <a:lin ang="5400000" scaled="0"/>
          </a:gradFill>
          <a:ln>
            <a:gradFill>
              <a:gsLst>
                <a:gs pos="0">
                  <a:srgbClr val="93683D">
                    <a:alpha val="14000"/>
                  </a:srgbClr>
                </a:gs>
                <a:gs pos="100000">
                  <a:srgbClr val="93683D">
                    <a:alpha val="71000"/>
                  </a:srgbClr>
                </a:gs>
              </a:gsLst>
              <a:lin ang="16200000" scaled="0"/>
            </a:gradFill>
          </a:ln>
          <a:effectLst>
            <a:outerShdw blurRad="266700" dist="25400" dir="2100000" sx="99000" sy="99000" algn="tl" rotWithShape="0">
              <a:srgbClr val="93683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68" name="圆角矩形 67"/>
          <p:cNvSpPr/>
          <p:nvPr/>
        </p:nvSpPr>
        <p:spPr>
          <a:xfrm>
            <a:off x="6142293" y="2417187"/>
            <a:ext cx="1306580" cy="2437469"/>
          </a:xfrm>
          <a:prstGeom prst="roundRect">
            <a:avLst>
              <a:gd name="adj" fmla="val 6141"/>
            </a:avLst>
          </a:prstGeom>
          <a:gradFill>
            <a:gsLst>
              <a:gs pos="100000">
                <a:srgbClr val="93683D">
                  <a:alpha val="0"/>
                </a:srgbClr>
              </a:gs>
              <a:gs pos="61000">
                <a:srgbClr val="93683D">
                  <a:alpha val="19000"/>
                </a:srgbClr>
              </a:gs>
              <a:gs pos="0">
                <a:srgbClr val="93683D">
                  <a:alpha val="80000"/>
                </a:srgbClr>
              </a:gs>
            </a:gsLst>
            <a:lin ang="5400000" scaled="0"/>
          </a:gradFill>
          <a:ln>
            <a:gradFill>
              <a:gsLst>
                <a:gs pos="0">
                  <a:srgbClr val="93683D">
                    <a:alpha val="14000"/>
                  </a:srgbClr>
                </a:gs>
                <a:gs pos="100000">
                  <a:srgbClr val="93683D">
                    <a:alpha val="71000"/>
                  </a:srgbClr>
                </a:gs>
              </a:gsLst>
              <a:lin ang="16200000" scaled="0"/>
            </a:gradFill>
          </a:ln>
          <a:effectLst>
            <a:outerShdw blurRad="266700" dist="25400" dir="2100000" sx="99000" sy="99000" algn="tl" rotWithShape="0">
              <a:srgbClr val="93683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69" name="圆角矩形 68"/>
          <p:cNvSpPr/>
          <p:nvPr/>
        </p:nvSpPr>
        <p:spPr>
          <a:xfrm>
            <a:off x="7641909" y="2417187"/>
            <a:ext cx="1306580" cy="2437469"/>
          </a:xfrm>
          <a:prstGeom prst="roundRect">
            <a:avLst>
              <a:gd name="adj" fmla="val 6141"/>
            </a:avLst>
          </a:prstGeom>
          <a:gradFill>
            <a:gsLst>
              <a:gs pos="100000">
                <a:srgbClr val="93683D">
                  <a:alpha val="0"/>
                </a:srgbClr>
              </a:gs>
              <a:gs pos="61000">
                <a:srgbClr val="93683D">
                  <a:alpha val="19000"/>
                </a:srgbClr>
              </a:gs>
              <a:gs pos="0">
                <a:srgbClr val="93683D">
                  <a:alpha val="80000"/>
                </a:srgbClr>
              </a:gs>
            </a:gsLst>
            <a:lin ang="5400000" scaled="0"/>
          </a:gradFill>
          <a:ln>
            <a:gradFill>
              <a:gsLst>
                <a:gs pos="0">
                  <a:srgbClr val="93683D">
                    <a:alpha val="14000"/>
                  </a:srgbClr>
                </a:gs>
                <a:gs pos="100000">
                  <a:srgbClr val="93683D">
                    <a:alpha val="71000"/>
                  </a:srgbClr>
                </a:gs>
              </a:gsLst>
              <a:lin ang="16200000" scaled="0"/>
            </a:gradFill>
          </a:ln>
          <a:effectLst>
            <a:outerShdw blurRad="266700" dist="25400" dir="2100000" sx="99000" sy="99000" algn="tl" rotWithShape="0">
              <a:srgbClr val="93683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38" name="全球化人才"/>
          <p:cNvSpPr txBox="1"/>
          <p:nvPr/>
        </p:nvSpPr>
        <p:spPr>
          <a:xfrm>
            <a:off x="7632006" y="3104736"/>
            <a:ext cx="1328932" cy="523218"/>
          </a:xfrm>
          <a:prstGeom prst="rect">
            <a:avLst/>
          </a:prstGeom>
          <a:noFill/>
          <a:ln w="12700" cap="flat">
            <a:noFill/>
            <a:miter lim="400000"/>
          </a:ln>
          <a:effectLst/>
        </p:spPr>
        <p:txBody>
          <a:bodyPr wrap="square" lIns="45719" tIns="45719" rIns="45719" bIns="45719" numCol="1" anchor="t">
            <a:spAutoFit/>
          </a:bodyPr>
          <a:lstStyle>
            <a:lvl1pPr defTabSz="608965">
              <a:spcBef>
                <a:spcPts val="600"/>
              </a:spcBef>
              <a:defRPr sz="1400">
                <a:solidFill>
                  <a:srgbClr val="FFFFFF"/>
                </a:solidFill>
              </a:defRPr>
            </a:lvl1pPr>
          </a:lstStyle>
          <a:p>
            <a:pPr algn="ctr"/>
            <a:r>
              <a:rPr lang="en-US" altLang="zh-TW" spc="9" dirty="0">
                <a:solidFill>
                  <a:schemeClr val="bg1"/>
                </a:solidFill>
                <a:latin typeface="Politica" panose="02000503000000000000" pitchFamily="2" charset="0"/>
                <a:ea typeface="HYQIHEIX1-45W EXTRALIGHT" pitchFamily="18" charset="-122"/>
                <a:cs typeface="Arial" panose="020B0604020202020204" pitchFamily="34" charset="0"/>
              </a:rPr>
              <a:t>GLOBAL </a:t>
            </a:r>
            <a:br>
              <a:rPr lang="en-US" altLang="zh-TW" spc="9" dirty="0">
                <a:solidFill>
                  <a:schemeClr val="bg1"/>
                </a:solidFill>
                <a:latin typeface="Politica" panose="02000503000000000000" pitchFamily="2" charset="0"/>
                <a:ea typeface="HYQIHEIX1-45W EXTRALIGHT" pitchFamily="18" charset="-122"/>
                <a:cs typeface="Arial" panose="020B0604020202020204" pitchFamily="34" charset="0"/>
              </a:rPr>
            </a:br>
            <a:r>
              <a:rPr lang="en-US" altLang="zh-TW" spc="9" dirty="0">
                <a:solidFill>
                  <a:schemeClr val="bg1"/>
                </a:solidFill>
                <a:latin typeface="Politica" panose="02000503000000000000" pitchFamily="2" charset="0"/>
                <a:ea typeface="HYQIHEIX1-45W EXTRALIGHT" pitchFamily="18" charset="-122"/>
                <a:cs typeface="Arial" panose="020B0604020202020204" pitchFamily="34" charset="0"/>
              </a:rPr>
              <a:t>TALENT</a:t>
            </a:r>
            <a:endParaRPr lang="en-US" spc="9" dirty="0">
              <a:solidFill>
                <a:schemeClr val="bg1"/>
              </a:solidFill>
              <a:latin typeface="Politica" panose="02000503000000000000" pitchFamily="2" charset="0"/>
              <a:ea typeface="HYQIHEIX1-45W EXTRALIGHT" pitchFamily="18" charset="-122"/>
              <a:cs typeface="Arial" panose="020B0604020202020204" pitchFamily="34" charset="0"/>
            </a:endParaRPr>
          </a:p>
        </p:txBody>
      </p:sp>
      <p:sp>
        <p:nvSpPr>
          <p:cNvPr id="39" name="标题 1"/>
          <p:cNvSpPr txBox="1"/>
          <p:nvPr/>
        </p:nvSpPr>
        <p:spPr>
          <a:xfrm>
            <a:off x="7755645" y="3586624"/>
            <a:ext cx="1133878" cy="976229"/>
          </a:xfrm>
          <a:prstGeom prst="rect">
            <a:avLst/>
          </a:prstGeom>
          <a:ln w="12700">
            <a:miter lim="400000"/>
          </a:ln>
        </p:spPr>
        <p:txBody>
          <a:bodyPr wrap="square" lIns="45719" rIns="45719">
            <a:spAutoFit/>
          </a:bodyPr>
          <a:lstStyle/>
          <a:p>
            <a:pPr defTabSz="608965">
              <a:lnSpc>
                <a:spcPts val="1400"/>
              </a:lnSpc>
              <a:buSzPct val="100000"/>
              <a:defRPr sz="1400">
                <a:solidFill>
                  <a:srgbClr val="404040"/>
                </a:solidFill>
              </a:defRPr>
            </a:pPr>
            <a:r>
              <a:rPr sz="1000" spc="9" dirty="0">
                <a:solidFill>
                  <a:srgbClr val="5C5D5D"/>
                </a:solidFill>
                <a:latin typeface="Politica" panose="02000503000000000000" pitchFamily="2" charset="0"/>
                <a:ea typeface="HYQIHEIX1-45W EXTRALIGHT" pitchFamily="18" charset="-122"/>
                <a:cs typeface="Arial" panose="020B0604020202020204" pitchFamily="34" charset="0"/>
              </a:rPr>
              <a:t>1</a:t>
            </a:r>
            <a:r>
              <a:rPr lang="en-HK" altLang="zh-TW" sz="1000" spc="9" dirty="0">
                <a:solidFill>
                  <a:srgbClr val="5C5D5D"/>
                </a:solidFill>
                <a:latin typeface="Politica" panose="02000503000000000000" pitchFamily="2" charset="0"/>
                <a:ea typeface="HYQIHEIX1-45W EXTRALIGHT" pitchFamily="18" charset="-122"/>
                <a:cs typeface="Arial" panose="020B0604020202020204" pitchFamily="34" charset="0"/>
              </a:rPr>
              <a:t>More than 20 overseas partners among over 150 global partners</a:t>
            </a:r>
          </a:p>
          <a:p>
            <a:pPr defTabSz="608965">
              <a:lnSpc>
                <a:spcPts val="1400"/>
              </a:lnSpc>
              <a:buSzPct val="100000"/>
              <a:defRPr sz="1400">
                <a:solidFill>
                  <a:srgbClr val="404040"/>
                </a:solidFill>
              </a:defRPr>
            </a:pPr>
            <a:endParaRPr lang="en-HK" altLang="zh-TW" sz="1000" spc="9" dirty="0">
              <a:solidFill>
                <a:srgbClr val="5C5D5D"/>
              </a:solidFill>
              <a:latin typeface="Politica" panose="02000503000000000000" pitchFamily="2" charset="0"/>
              <a:ea typeface="HYQIHEIX1-45W EXTRALIGHT" pitchFamily="18" charset="-122"/>
              <a:cs typeface="Arial" panose="020B0604020202020204" pitchFamily="34" charset="0"/>
            </a:endParaRPr>
          </a:p>
          <a:p>
            <a:pPr defTabSz="608965">
              <a:lnSpc>
                <a:spcPts val="1400"/>
              </a:lnSpc>
              <a:buSzPct val="100000"/>
              <a:defRPr sz="1400">
                <a:solidFill>
                  <a:srgbClr val="404040"/>
                </a:solidFill>
              </a:defRPr>
            </a:pPr>
            <a:endParaRPr sz="1000" spc="9" dirty="0">
              <a:solidFill>
                <a:srgbClr val="5C5D5D"/>
              </a:solidFill>
              <a:latin typeface="Politica" panose="02000503000000000000" pitchFamily="2" charset="0"/>
              <a:ea typeface="HYQIHEIX1-45W EXTRALIGHT" pitchFamily="18" charset="-122"/>
              <a:cs typeface="Arial" panose="020B0604020202020204" pitchFamily="34" charset="0"/>
            </a:endParaRPr>
          </a:p>
        </p:txBody>
      </p:sp>
      <p:sp>
        <p:nvSpPr>
          <p:cNvPr id="42" name="全球化创新"/>
          <p:cNvSpPr txBox="1"/>
          <p:nvPr/>
        </p:nvSpPr>
        <p:spPr>
          <a:xfrm>
            <a:off x="6138559" y="3123151"/>
            <a:ext cx="1328932" cy="523218"/>
          </a:xfrm>
          <a:prstGeom prst="rect">
            <a:avLst/>
          </a:prstGeom>
          <a:noFill/>
          <a:ln w="12700" cap="flat">
            <a:noFill/>
            <a:miter lim="400000"/>
          </a:ln>
          <a:effectLst/>
        </p:spPr>
        <p:txBody>
          <a:bodyPr wrap="square" lIns="45719" tIns="45719" rIns="45719" bIns="45719" numCol="1" anchor="t">
            <a:spAutoFit/>
          </a:bodyPr>
          <a:lstStyle>
            <a:lvl1pPr defTabSz="608965">
              <a:spcBef>
                <a:spcPts val="600"/>
              </a:spcBef>
              <a:defRPr sz="1400">
                <a:solidFill>
                  <a:srgbClr val="FFFFFF"/>
                </a:solidFill>
              </a:defRPr>
            </a:lvl1pPr>
          </a:lstStyle>
          <a:p>
            <a:pPr algn="ctr"/>
            <a:r>
              <a:rPr lang="en-US" altLang="zh-TW" spc="9" dirty="0">
                <a:solidFill>
                  <a:schemeClr val="bg1"/>
                </a:solidFill>
                <a:latin typeface="Politica" panose="02000503000000000000" pitchFamily="2" charset="0"/>
                <a:ea typeface="HYQIHEIX1-45W EXTRALIGHT" pitchFamily="18" charset="-122"/>
                <a:cs typeface="Arial" panose="020B0604020202020204" pitchFamily="34" charset="0"/>
              </a:rPr>
              <a:t>GLOBAL </a:t>
            </a:r>
            <a:br>
              <a:rPr lang="en-US" altLang="zh-TW" spc="9" dirty="0">
                <a:solidFill>
                  <a:schemeClr val="bg1"/>
                </a:solidFill>
                <a:latin typeface="Politica" panose="02000503000000000000" pitchFamily="2" charset="0"/>
                <a:ea typeface="HYQIHEIX1-45W EXTRALIGHT" pitchFamily="18" charset="-122"/>
                <a:cs typeface="Arial" panose="020B0604020202020204" pitchFamily="34" charset="0"/>
              </a:rPr>
            </a:br>
            <a:r>
              <a:rPr lang="en-US" altLang="zh-TW" spc="9" dirty="0">
                <a:solidFill>
                  <a:schemeClr val="bg1"/>
                </a:solidFill>
                <a:latin typeface="Politica" panose="02000503000000000000" pitchFamily="2" charset="0"/>
                <a:ea typeface="HYQIHEIX1-45W EXTRALIGHT" pitchFamily="18" charset="-122"/>
                <a:cs typeface="Arial" panose="020B0604020202020204" pitchFamily="34" charset="0"/>
              </a:rPr>
              <a:t>INNOVATION</a:t>
            </a:r>
            <a:endParaRPr lang="en-US" spc="9" dirty="0">
              <a:solidFill>
                <a:schemeClr val="bg1"/>
              </a:solidFill>
              <a:latin typeface="Politica" panose="02000503000000000000" pitchFamily="2" charset="0"/>
              <a:ea typeface="HYQIHEIX1-45W EXTRALIGHT" pitchFamily="18" charset="-122"/>
              <a:cs typeface="Arial" panose="020B0604020202020204" pitchFamily="34" charset="0"/>
            </a:endParaRPr>
          </a:p>
        </p:txBody>
      </p:sp>
      <p:sp>
        <p:nvSpPr>
          <p:cNvPr id="43" name="标题 1"/>
          <p:cNvSpPr txBox="1"/>
          <p:nvPr/>
        </p:nvSpPr>
        <p:spPr>
          <a:xfrm>
            <a:off x="6199312" y="3586624"/>
            <a:ext cx="1182638" cy="976229"/>
          </a:xfrm>
          <a:prstGeom prst="rect">
            <a:avLst/>
          </a:prstGeom>
          <a:ln w="12700">
            <a:miter lim="400000"/>
          </a:ln>
        </p:spPr>
        <p:txBody>
          <a:bodyPr wrap="square" lIns="45719" rIns="45719">
            <a:spAutoFit/>
          </a:bodyPr>
          <a:lstStyle/>
          <a:p>
            <a:pPr defTabSz="608965">
              <a:lnSpc>
                <a:spcPts val="1400"/>
              </a:lnSpc>
              <a:buSzPct val="100000"/>
              <a:defRPr sz="1400">
                <a:solidFill>
                  <a:srgbClr val="404040"/>
                </a:solidFill>
              </a:defRPr>
            </a:pPr>
            <a:r>
              <a:rPr lang="en-HK" altLang="zh-CN" sz="1000" spc="9" dirty="0">
                <a:solidFill>
                  <a:srgbClr val="5C5D5D"/>
                </a:solidFill>
                <a:latin typeface="Politica" panose="02000503000000000000" pitchFamily="2" charset="0"/>
                <a:ea typeface="HYQIHEIX1-45W EXTRALIGHT" pitchFamily="18" charset="-122"/>
                <a:cs typeface="Arial" panose="020B0604020202020204" pitchFamily="34" charset="0"/>
              </a:rPr>
              <a:t>Focus on the Americas, Africa, India and Europe to build differentiated regional and global capabilities</a:t>
            </a:r>
            <a:endParaRPr sz="1000" spc="9" dirty="0">
              <a:solidFill>
                <a:srgbClr val="5C5D5D"/>
              </a:solidFill>
              <a:latin typeface="Politica" panose="02000503000000000000" pitchFamily="2" charset="0"/>
              <a:ea typeface="HYQIHEIX1-45W EXTRALIGHT" pitchFamily="18" charset="-122"/>
              <a:cs typeface="Arial" panose="020B0604020202020204" pitchFamily="34" charset="0"/>
            </a:endParaRPr>
          </a:p>
        </p:txBody>
      </p:sp>
      <p:sp>
        <p:nvSpPr>
          <p:cNvPr id="44" name="标题 1"/>
          <p:cNvSpPr txBox="1"/>
          <p:nvPr/>
        </p:nvSpPr>
        <p:spPr>
          <a:xfrm>
            <a:off x="4772325" y="3599876"/>
            <a:ext cx="1098849" cy="796693"/>
          </a:xfrm>
          <a:prstGeom prst="rect">
            <a:avLst/>
          </a:prstGeom>
          <a:ln w="12700">
            <a:miter lim="400000"/>
          </a:ln>
        </p:spPr>
        <p:txBody>
          <a:bodyPr wrap="square" lIns="45719" rIns="45719">
            <a:spAutoFit/>
          </a:bodyPr>
          <a:lstStyle/>
          <a:p>
            <a:pPr defTabSz="608965">
              <a:lnSpc>
                <a:spcPts val="1400"/>
              </a:lnSpc>
              <a:buSzPct val="100000"/>
              <a:defRPr sz="1400">
                <a:solidFill>
                  <a:srgbClr val="404040"/>
                </a:solidFill>
              </a:defRPr>
            </a:pPr>
            <a:r>
              <a:rPr lang="en-HK" sz="1000" spc="9" dirty="0">
                <a:solidFill>
                  <a:srgbClr val="5C5D5D"/>
                </a:solidFill>
                <a:latin typeface="Politica" panose="02000503000000000000" pitchFamily="2" charset="0"/>
                <a:ea typeface="HYQIHEIX1-45W EXTRALIGHT" pitchFamily="18" charset="-122"/>
                <a:cs typeface="Arial" panose="020B0604020202020204" pitchFamily="34" charset="0"/>
              </a:rPr>
              <a:t>More than 40% the revenue comes from overseas countries and regions outside China</a:t>
            </a:r>
            <a:endParaRPr sz="1000" spc="9" dirty="0">
              <a:solidFill>
                <a:srgbClr val="5C5D5D"/>
              </a:solidFill>
              <a:latin typeface="Politica" panose="02000503000000000000" pitchFamily="2" charset="0"/>
              <a:ea typeface="HYQIHEIX1-45W EXTRALIGHT" pitchFamily="18" charset="-122"/>
              <a:cs typeface="Arial" panose="020B0604020202020204" pitchFamily="34" charset="0"/>
            </a:endParaRPr>
          </a:p>
        </p:txBody>
      </p:sp>
      <p:sp>
        <p:nvSpPr>
          <p:cNvPr id="47" name="全球化业务"/>
          <p:cNvSpPr txBox="1"/>
          <p:nvPr/>
        </p:nvSpPr>
        <p:spPr>
          <a:xfrm>
            <a:off x="4653479" y="3145376"/>
            <a:ext cx="1295777" cy="523218"/>
          </a:xfrm>
          <a:prstGeom prst="rect">
            <a:avLst/>
          </a:prstGeom>
          <a:noFill/>
          <a:ln w="12700" cap="flat">
            <a:noFill/>
            <a:miter lim="400000"/>
          </a:ln>
          <a:effectLst/>
        </p:spPr>
        <p:txBody>
          <a:bodyPr wrap="square" lIns="45719" tIns="45719" rIns="45719" bIns="45719" numCol="1" anchor="t">
            <a:spAutoFit/>
          </a:bodyPr>
          <a:lstStyle>
            <a:lvl1pPr defTabSz="608965">
              <a:spcBef>
                <a:spcPts val="600"/>
              </a:spcBef>
              <a:defRPr sz="1400">
                <a:solidFill>
                  <a:srgbClr val="FFFFFF"/>
                </a:solidFill>
              </a:defRPr>
            </a:lvl1pPr>
          </a:lstStyle>
          <a:p>
            <a:pPr algn="ctr"/>
            <a:r>
              <a:rPr lang="en-US" altLang="zh-TW" spc="9" dirty="0">
                <a:solidFill>
                  <a:schemeClr val="bg1"/>
                </a:solidFill>
                <a:latin typeface="Politica" panose="02000503000000000000" pitchFamily="2" charset="0"/>
                <a:ea typeface="HYQIHEIX1-45W EXTRALIGHT" pitchFamily="18" charset="-122"/>
                <a:cs typeface="Arial" panose="020B0604020202020204" pitchFamily="34" charset="0"/>
              </a:rPr>
              <a:t>GLOBAL </a:t>
            </a:r>
            <a:br>
              <a:rPr lang="en-US" altLang="zh-TW" spc="9" dirty="0">
                <a:solidFill>
                  <a:schemeClr val="bg1"/>
                </a:solidFill>
                <a:latin typeface="Politica" panose="02000503000000000000" pitchFamily="2" charset="0"/>
                <a:ea typeface="HYQIHEIX1-45W EXTRALIGHT" pitchFamily="18" charset="-122"/>
                <a:cs typeface="Arial" panose="020B0604020202020204" pitchFamily="34" charset="0"/>
              </a:rPr>
            </a:br>
            <a:r>
              <a:rPr lang="en-US" altLang="zh-TW" spc="9" dirty="0">
                <a:solidFill>
                  <a:schemeClr val="bg1"/>
                </a:solidFill>
                <a:latin typeface="Politica" panose="02000503000000000000" pitchFamily="2" charset="0"/>
                <a:ea typeface="HYQIHEIX1-45W EXTRALIGHT" pitchFamily="18" charset="-122"/>
                <a:cs typeface="Arial" panose="020B0604020202020204" pitchFamily="34" charset="0"/>
              </a:rPr>
              <a:t>BUSINESSES</a:t>
            </a:r>
            <a:endParaRPr lang="en-US" spc="9" dirty="0">
              <a:solidFill>
                <a:schemeClr val="bg1"/>
              </a:solidFill>
              <a:latin typeface="Politica" panose="02000503000000000000" pitchFamily="2" charset="0"/>
              <a:ea typeface="HYQIHEIX1-45W EXTRALIGHT" pitchFamily="18" charset="-122"/>
              <a:cs typeface="Arial" panose="020B0604020202020204" pitchFamily="34" charset="0"/>
            </a:endParaRPr>
          </a:p>
        </p:txBody>
      </p:sp>
      <p:pic>
        <p:nvPicPr>
          <p:cNvPr id="5" name="图形 4"/>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031626" y="2612377"/>
            <a:ext cx="554270" cy="554270"/>
          </a:xfrm>
          <a:prstGeom prst="rect">
            <a:avLst/>
          </a:prstGeom>
        </p:spPr>
      </p:pic>
      <p:pic>
        <p:nvPicPr>
          <p:cNvPr id="9" name="图形 8"/>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492182" y="2590232"/>
            <a:ext cx="598561" cy="598561"/>
          </a:xfrm>
          <a:prstGeom prst="rect">
            <a:avLst/>
          </a:prstGeom>
        </p:spPr>
      </p:pic>
      <p:grpSp>
        <p:nvGrpSpPr>
          <p:cNvPr id="13" name="组合 12"/>
          <p:cNvGrpSpPr/>
          <p:nvPr/>
        </p:nvGrpSpPr>
        <p:grpSpPr>
          <a:xfrm>
            <a:off x="8041407" y="2632643"/>
            <a:ext cx="513739" cy="513739"/>
            <a:chOff x="895605" y="4478465"/>
            <a:chExt cx="513739" cy="513739"/>
          </a:xfrm>
        </p:grpSpPr>
        <p:pic>
          <p:nvPicPr>
            <p:cNvPr id="11" name="图形 10"/>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947005" y="4520963"/>
              <a:ext cx="392241" cy="392241"/>
            </a:xfrm>
            <a:prstGeom prst="rect">
              <a:avLst/>
            </a:prstGeom>
          </p:spPr>
        </p:pic>
        <p:sp>
          <p:nvSpPr>
            <p:cNvPr id="12" name="椭圆 11"/>
            <p:cNvSpPr/>
            <p:nvPr/>
          </p:nvSpPr>
          <p:spPr>
            <a:xfrm>
              <a:off x="895605" y="4478465"/>
              <a:ext cx="513739" cy="513739"/>
            </a:xfrm>
            <a:prstGeom prst="ellipse">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73" name="组合 72"/>
          <p:cNvGrpSpPr/>
          <p:nvPr/>
        </p:nvGrpSpPr>
        <p:grpSpPr>
          <a:xfrm>
            <a:off x="2915965" y="3717631"/>
            <a:ext cx="6259363" cy="1560525"/>
            <a:chOff x="871521" y="2727916"/>
            <a:chExt cx="10646609" cy="4565797"/>
          </a:xfrm>
        </p:grpSpPr>
        <p:sp>
          <p:nvSpPr>
            <p:cNvPr id="76" name="椭圆 75"/>
            <p:cNvSpPr/>
            <p:nvPr/>
          </p:nvSpPr>
          <p:spPr bwMode="auto">
            <a:xfrm>
              <a:off x="897501" y="2727916"/>
              <a:ext cx="10610784" cy="3202445"/>
            </a:xfrm>
            <a:prstGeom prst="ellipse">
              <a:avLst/>
            </a:prstGeom>
            <a:noFill/>
            <a:ln w="6350">
              <a:gradFill>
                <a:gsLst>
                  <a:gs pos="0">
                    <a:srgbClr val="E9DBCB">
                      <a:alpha val="0"/>
                    </a:srgbClr>
                  </a:gs>
                  <a:gs pos="77000">
                    <a:srgbClr val="C2A687"/>
                  </a:gs>
                  <a:gs pos="100000">
                    <a:srgbClr val="7F542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sp>
          <p:nvSpPr>
            <p:cNvPr id="77" name="椭圆 75"/>
            <p:cNvSpPr/>
            <p:nvPr/>
          </p:nvSpPr>
          <p:spPr bwMode="auto">
            <a:xfrm>
              <a:off x="871521" y="4320444"/>
              <a:ext cx="10646609" cy="2973269"/>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743313" h="1883199">
                  <a:moveTo>
                    <a:pt x="6743313" y="1883199"/>
                  </a:moveTo>
                  <a:cubicBezTo>
                    <a:pt x="6740842" y="1511240"/>
                    <a:pt x="6727669" y="12877"/>
                    <a:pt x="6743167" y="0"/>
                  </a:cubicBezTo>
                  <a:cubicBezTo>
                    <a:pt x="6743167" y="560560"/>
                    <a:pt x="5237507" y="1014984"/>
                    <a:pt x="3380181" y="1014984"/>
                  </a:cubicBezTo>
                  <a:cubicBezTo>
                    <a:pt x="1522855" y="1014984"/>
                    <a:pt x="17195" y="560560"/>
                    <a:pt x="17195" y="0"/>
                  </a:cubicBezTo>
                  <a:cubicBezTo>
                    <a:pt x="32694" y="43874"/>
                    <a:pt x="4021" y="1526738"/>
                    <a:pt x="0" y="1788659"/>
                  </a:cubicBezTo>
                </a:path>
              </a:pathLst>
            </a:custGeom>
            <a:gradFill>
              <a:gsLst>
                <a:gs pos="67000">
                  <a:srgbClr val="E9DBCB">
                    <a:alpha val="0"/>
                  </a:srgbClr>
                </a:gs>
                <a:gs pos="0">
                  <a:srgbClr val="7F542E">
                    <a:alpha val="3800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grpSp>
      <p:sp>
        <p:nvSpPr>
          <p:cNvPr id="15" name="矩形 14"/>
          <p:cNvSpPr/>
          <p:nvPr/>
        </p:nvSpPr>
        <p:spPr>
          <a:xfrm>
            <a:off x="-3176" y="187048"/>
            <a:ext cx="9335179" cy="489838"/>
          </a:xfrm>
          <a:prstGeom prst="rect">
            <a:avLst/>
          </a:prstGeom>
          <a:gradFill>
            <a:gsLst>
              <a:gs pos="19000">
                <a:srgbClr val="93683D">
                  <a:alpha val="0"/>
                </a:srgbClr>
              </a:gs>
              <a:gs pos="99000">
                <a:srgbClr val="93683D"/>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6" name="图片 5" descr="/Users/jerrymiao/Desktop/复星Jerry/LOGO系列 杂/复星logo1-01.png复星logo1-01"/>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a:xfrm>
            <a:off x="10302558" y="255905"/>
            <a:ext cx="1664335" cy="475615"/>
          </a:xfrm>
          <a:prstGeom prst="rect">
            <a:avLst/>
          </a:prstGeom>
        </p:spPr>
      </p:pic>
      <p:sp>
        <p:nvSpPr>
          <p:cNvPr id="2" name="Title 1">
            <a:extLst>
              <a:ext uri="{FF2B5EF4-FFF2-40B4-BE49-F238E27FC236}">
                <a16:creationId xmlns:a16="http://schemas.microsoft.com/office/drawing/2014/main" id="{C219D3A3-5BD7-9EA6-E86B-2DD7F1774129}"/>
              </a:ext>
            </a:extLst>
          </p:cNvPr>
          <p:cNvSpPr txBox="1"/>
          <p:nvPr/>
        </p:nvSpPr>
        <p:spPr>
          <a:xfrm>
            <a:off x="654946" y="214799"/>
            <a:ext cx="5853591" cy="546496"/>
          </a:xfrm>
          <a:prstGeom prst="rect">
            <a:avLst/>
          </a:prstGeom>
          <a:ln w="12700">
            <a:miter lim="400000"/>
          </a:ln>
        </p:spPr>
        <p:txBody>
          <a:bodyPr lIns="45719" rIns="45719" anchor="ctr">
            <a:spAutoFit/>
          </a:bodyPr>
          <a:lstStyle>
            <a:lvl1pPr>
              <a:lnSpc>
                <a:spcPct val="90000"/>
              </a:lnSpc>
              <a:defRPr sz="2800" b="1" spc="300">
                <a:solidFill>
                  <a:srgbClr val="936836"/>
                </a:solidFill>
              </a:defRPr>
            </a:lvl1pPr>
          </a:lstStyle>
          <a:p>
            <a:r>
              <a:rPr lang="en-CA" altLang="zh-CN" sz="3200" b="0" spc="0" dirty="0">
                <a:solidFill>
                  <a:schemeClr val="bg1"/>
                </a:solidFill>
                <a:latin typeface="Politica" panose="02000506020000090004" pitchFamily="2" charset="0"/>
                <a:ea typeface="STHeiti" panose="02010600040101010101" pitchFamily="2" charset="-122"/>
                <a:cs typeface="Arial" panose="020B0704020202090204" pitchFamily="34" charset="0"/>
              </a:rPr>
              <a:t>PROFOUND GLOBAL OPERATIONS</a:t>
            </a:r>
            <a:endParaRPr lang="zh-CN" altLang="en-US" sz="3200" b="0" spc="0" dirty="0">
              <a:solidFill>
                <a:schemeClr val="bg1"/>
              </a:solidFill>
              <a:latin typeface="Politica" panose="02000506020000090004" pitchFamily="2" charset="0"/>
              <a:ea typeface="STHeiti" panose="02010600040101010101" pitchFamily="2" charset="-122"/>
              <a:cs typeface="Arial" panose="020B070402020209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Users/jerrymiao/Desktop/复星Jerry/产业图片合集/快乐/cm/KANC/KANC_LUXE_J118_019.jpgKANC_LUXE_J118_01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0"/>
            <a:ext cx="12192635" cy="6860540"/>
          </a:xfrm>
          <a:prstGeom prst="rect">
            <a:avLst/>
          </a:prstGeom>
        </p:spPr>
      </p:pic>
      <p:sp>
        <p:nvSpPr>
          <p:cNvPr id="14" name="矩形 13"/>
          <p:cNvSpPr/>
          <p:nvPr/>
        </p:nvSpPr>
        <p:spPr>
          <a:xfrm>
            <a:off x="0" y="0"/>
            <a:ext cx="12193270" cy="6858635"/>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57" name="矩形 1"/>
          <p:cNvSpPr/>
          <p:nvPr/>
        </p:nvSpPr>
        <p:spPr>
          <a:xfrm>
            <a:off x="654946" y="1345155"/>
            <a:ext cx="10971855" cy="4816327"/>
          </a:xfrm>
          <a:custGeom>
            <a:avLst/>
            <a:gdLst>
              <a:gd name="connsiteX0" fmla="*/ 0 w 5545512"/>
              <a:gd name="connsiteY0" fmla="*/ 0 h 3822745"/>
              <a:gd name="connsiteX1" fmla="*/ 5545512 w 5545512"/>
              <a:gd name="connsiteY1" fmla="*/ 0 h 3822745"/>
              <a:gd name="connsiteX2" fmla="*/ 5545512 w 5545512"/>
              <a:gd name="connsiteY2" fmla="*/ 3822745 h 3822745"/>
              <a:gd name="connsiteX3" fmla="*/ 0 w 5545512"/>
              <a:gd name="connsiteY3" fmla="*/ 3822745 h 3822745"/>
              <a:gd name="connsiteX4" fmla="*/ 0 w 5545512"/>
              <a:gd name="connsiteY4" fmla="*/ 0 h 3822745"/>
              <a:gd name="connsiteX0-1" fmla="*/ 0 w 5545512"/>
              <a:gd name="connsiteY0-2" fmla="*/ 0 h 3822745"/>
              <a:gd name="connsiteX1-3" fmla="*/ 5545512 w 5545512"/>
              <a:gd name="connsiteY1-4" fmla="*/ 0 h 3822745"/>
              <a:gd name="connsiteX2-5" fmla="*/ 5545512 w 5545512"/>
              <a:gd name="connsiteY2-6" fmla="*/ 3822745 h 3822745"/>
              <a:gd name="connsiteX3-7" fmla="*/ 1443038 w 5545512"/>
              <a:gd name="connsiteY3-8" fmla="*/ 3822745 h 3822745"/>
              <a:gd name="connsiteX4-9" fmla="*/ 0 w 5545512"/>
              <a:gd name="connsiteY4-10" fmla="*/ 0 h 3822745"/>
              <a:gd name="connsiteX0-11" fmla="*/ 0 w 5545512"/>
              <a:gd name="connsiteY0-12" fmla="*/ 0 h 3822745"/>
              <a:gd name="connsiteX1-13" fmla="*/ 5545512 w 5545512"/>
              <a:gd name="connsiteY1-14" fmla="*/ 0 h 3822745"/>
              <a:gd name="connsiteX2-15" fmla="*/ 4616824 w 5545512"/>
              <a:gd name="connsiteY2-16" fmla="*/ 3822745 h 3822745"/>
              <a:gd name="connsiteX3-17" fmla="*/ 1443038 w 5545512"/>
              <a:gd name="connsiteY3-18" fmla="*/ 3822745 h 3822745"/>
              <a:gd name="connsiteX4-19" fmla="*/ 0 w 5545512"/>
              <a:gd name="connsiteY4-20" fmla="*/ 0 h 3822745"/>
              <a:gd name="connsiteX0-21" fmla="*/ 0 w 5545512"/>
              <a:gd name="connsiteY0-22" fmla="*/ 0 h 3822745"/>
              <a:gd name="connsiteX1-23" fmla="*/ 5545512 w 5545512"/>
              <a:gd name="connsiteY1-24" fmla="*/ 0 h 3822745"/>
              <a:gd name="connsiteX2-25" fmla="*/ 4616824 w 5545512"/>
              <a:gd name="connsiteY2-26" fmla="*/ 3822745 h 3822745"/>
              <a:gd name="connsiteX3-27" fmla="*/ 957263 w 5545512"/>
              <a:gd name="connsiteY3-28" fmla="*/ 3822745 h 3822745"/>
              <a:gd name="connsiteX4-29" fmla="*/ 0 w 5545512"/>
              <a:gd name="connsiteY4-30" fmla="*/ 0 h 3822745"/>
              <a:gd name="connsiteX0-31" fmla="*/ 0 w 5545512"/>
              <a:gd name="connsiteY0-32" fmla="*/ 0 h 3822745"/>
              <a:gd name="connsiteX1-33" fmla="*/ 5545512 w 5545512"/>
              <a:gd name="connsiteY1-34" fmla="*/ 0 h 3822745"/>
              <a:gd name="connsiteX2-35" fmla="*/ 4616824 w 5545512"/>
              <a:gd name="connsiteY2-36" fmla="*/ 3822745 h 3822745"/>
              <a:gd name="connsiteX3-37" fmla="*/ 85726 w 5545512"/>
              <a:gd name="connsiteY3-38" fmla="*/ 3822745 h 3822745"/>
              <a:gd name="connsiteX4-39" fmla="*/ 0 w 5545512"/>
              <a:gd name="connsiteY4-40" fmla="*/ 0 h 3822745"/>
              <a:gd name="connsiteX0-41" fmla="*/ 0 w 5545512"/>
              <a:gd name="connsiteY0-42" fmla="*/ 0 h 3822745"/>
              <a:gd name="connsiteX1-43" fmla="*/ 5545512 w 5545512"/>
              <a:gd name="connsiteY1-44" fmla="*/ 0 h 3822745"/>
              <a:gd name="connsiteX2-45" fmla="*/ 5516937 w 5545512"/>
              <a:gd name="connsiteY2-46" fmla="*/ 3822745 h 3822745"/>
              <a:gd name="connsiteX3-47" fmla="*/ 85726 w 5545512"/>
              <a:gd name="connsiteY3-48" fmla="*/ 3822745 h 3822745"/>
              <a:gd name="connsiteX4-49" fmla="*/ 0 w 5545512"/>
              <a:gd name="connsiteY4-50" fmla="*/ 0 h 3822745"/>
              <a:gd name="connsiteX0-51" fmla="*/ 0 w 5545512"/>
              <a:gd name="connsiteY0-52" fmla="*/ 0 h 3837032"/>
              <a:gd name="connsiteX1-53" fmla="*/ 5545512 w 5545512"/>
              <a:gd name="connsiteY1-54" fmla="*/ 0 h 3837032"/>
              <a:gd name="connsiteX2-55" fmla="*/ 5516937 w 5545512"/>
              <a:gd name="connsiteY2-56" fmla="*/ 3822745 h 3837032"/>
              <a:gd name="connsiteX3-57" fmla="*/ 14288 w 5545512"/>
              <a:gd name="connsiteY3-58" fmla="*/ 3837032 h 3837032"/>
              <a:gd name="connsiteX4-59" fmla="*/ 0 w 5545512"/>
              <a:gd name="connsiteY4-60" fmla="*/ 0 h 3837032"/>
              <a:gd name="connsiteX0-61" fmla="*/ 0 w 5609927"/>
              <a:gd name="connsiteY0-62" fmla="*/ 0 h 4675152"/>
              <a:gd name="connsiteX1-63" fmla="*/ 5545512 w 5609927"/>
              <a:gd name="connsiteY1-64" fmla="*/ 0 h 4675152"/>
              <a:gd name="connsiteX2-65" fmla="*/ 5609927 w 5609927"/>
              <a:gd name="connsiteY2-66" fmla="*/ 4675152 h 4675152"/>
              <a:gd name="connsiteX3-67" fmla="*/ 14288 w 5609927"/>
              <a:gd name="connsiteY3-68" fmla="*/ 3837032 h 4675152"/>
              <a:gd name="connsiteX4-69" fmla="*/ 0 w 5609927"/>
              <a:gd name="connsiteY4-70" fmla="*/ 0 h 4675152"/>
              <a:gd name="connsiteX0-71" fmla="*/ 0 w 5545512"/>
              <a:gd name="connsiteY0-72" fmla="*/ 0 h 4721647"/>
              <a:gd name="connsiteX1-73" fmla="*/ 5545512 w 5545512"/>
              <a:gd name="connsiteY1-74" fmla="*/ 0 h 4721647"/>
              <a:gd name="connsiteX2-75" fmla="*/ 5516937 w 5545512"/>
              <a:gd name="connsiteY2-76" fmla="*/ 4721647 h 4721647"/>
              <a:gd name="connsiteX3-77" fmla="*/ 14288 w 5545512"/>
              <a:gd name="connsiteY3-78" fmla="*/ 3837032 h 4721647"/>
              <a:gd name="connsiteX4-79" fmla="*/ 0 w 5545512"/>
              <a:gd name="connsiteY4-80" fmla="*/ 0 h 4721647"/>
              <a:gd name="connsiteX0-81" fmla="*/ 0 w 5545512"/>
              <a:gd name="connsiteY0-82" fmla="*/ 0 h 4721647"/>
              <a:gd name="connsiteX1-83" fmla="*/ 5545512 w 5545512"/>
              <a:gd name="connsiteY1-84" fmla="*/ 0 h 4721647"/>
              <a:gd name="connsiteX2-85" fmla="*/ 5516937 w 5545512"/>
              <a:gd name="connsiteY2-86" fmla="*/ 4721647 h 4721647"/>
              <a:gd name="connsiteX3-87" fmla="*/ 14288 w 5545512"/>
              <a:gd name="connsiteY3-88" fmla="*/ 3837032 h 4721647"/>
              <a:gd name="connsiteX4-89" fmla="*/ 0 w 5545512"/>
              <a:gd name="connsiteY4-90" fmla="*/ 0 h 4721647"/>
              <a:gd name="connsiteX0-91" fmla="*/ 0 w 5545512"/>
              <a:gd name="connsiteY0-92" fmla="*/ 0 h 4411681"/>
              <a:gd name="connsiteX1-93" fmla="*/ 5545512 w 5545512"/>
              <a:gd name="connsiteY1-94" fmla="*/ 0 h 4411681"/>
              <a:gd name="connsiteX2-95" fmla="*/ 5532435 w 5545512"/>
              <a:gd name="connsiteY2-96" fmla="*/ 4411681 h 4411681"/>
              <a:gd name="connsiteX3-97" fmla="*/ 14288 w 5545512"/>
              <a:gd name="connsiteY3-98" fmla="*/ 3837032 h 4411681"/>
              <a:gd name="connsiteX4-99" fmla="*/ 0 w 5545512"/>
              <a:gd name="connsiteY4-100" fmla="*/ 0 h 4411681"/>
              <a:gd name="connsiteX0-101" fmla="*/ 0 w 5545512"/>
              <a:gd name="connsiteY0-102" fmla="*/ 0 h 4411681"/>
              <a:gd name="connsiteX1-103" fmla="*/ 5545512 w 5545512"/>
              <a:gd name="connsiteY1-104" fmla="*/ 0 h 4411681"/>
              <a:gd name="connsiteX2-105" fmla="*/ 5532435 w 5545512"/>
              <a:gd name="connsiteY2-106" fmla="*/ 4411681 h 4411681"/>
              <a:gd name="connsiteX3-107" fmla="*/ 14288 w 5545512"/>
              <a:gd name="connsiteY3-108" fmla="*/ 3837032 h 4411681"/>
              <a:gd name="connsiteX4-109" fmla="*/ 0 w 5545512"/>
              <a:gd name="connsiteY4-110" fmla="*/ 0 h 4411681"/>
              <a:gd name="connsiteX0-111" fmla="*/ 0 w 5545512"/>
              <a:gd name="connsiteY0-112" fmla="*/ 0 h 4411681"/>
              <a:gd name="connsiteX1-113" fmla="*/ 5545512 w 5545512"/>
              <a:gd name="connsiteY1-114" fmla="*/ 0 h 4411681"/>
              <a:gd name="connsiteX2-115" fmla="*/ 5532435 w 5545512"/>
              <a:gd name="connsiteY2-116" fmla="*/ 4411681 h 4411681"/>
              <a:gd name="connsiteX3-117" fmla="*/ 29787 w 5545512"/>
              <a:gd name="connsiteY3-118" fmla="*/ 3651052 h 4411681"/>
              <a:gd name="connsiteX4-119" fmla="*/ 0 w 5545512"/>
              <a:gd name="connsiteY4-120" fmla="*/ 0 h 4411681"/>
              <a:gd name="connsiteX0-121" fmla="*/ 0 w 5545512"/>
              <a:gd name="connsiteY0-122" fmla="*/ 0 h 4411681"/>
              <a:gd name="connsiteX1-123" fmla="*/ 5545512 w 5545512"/>
              <a:gd name="connsiteY1-124" fmla="*/ 0 h 4411681"/>
              <a:gd name="connsiteX2-125" fmla="*/ 5532435 w 5545512"/>
              <a:gd name="connsiteY2-126" fmla="*/ 4411681 h 4411681"/>
              <a:gd name="connsiteX3-127" fmla="*/ 29787 w 5545512"/>
              <a:gd name="connsiteY3-128" fmla="*/ 3744042 h 4411681"/>
              <a:gd name="connsiteX4-129" fmla="*/ 0 w 5545512"/>
              <a:gd name="connsiteY4-130" fmla="*/ 0 h 4411681"/>
              <a:gd name="connsiteX0-131" fmla="*/ 0 w 5545512"/>
              <a:gd name="connsiteY0-132" fmla="*/ 0 h 4411681"/>
              <a:gd name="connsiteX1-133" fmla="*/ 5545512 w 5545512"/>
              <a:gd name="connsiteY1-134" fmla="*/ 0 h 4411681"/>
              <a:gd name="connsiteX2-135" fmla="*/ 5532435 w 5545512"/>
              <a:gd name="connsiteY2-136" fmla="*/ 4411681 h 4411681"/>
              <a:gd name="connsiteX3-137" fmla="*/ 29787 w 5545512"/>
              <a:gd name="connsiteY3-138" fmla="*/ 3744042 h 4411681"/>
              <a:gd name="connsiteX4-139" fmla="*/ 0 w 5545512"/>
              <a:gd name="connsiteY4-140" fmla="*/ 0 h 4411681"/>
              <a:gd name="connsiteX0-141" fmla="*/ 0 w 5545512"/>
              <a:gd name="connsiteY0-142" fmla="*/ 0 h 4411681"/>
              <a:gd name="connsiteX1-143" fmla="*/ 5545512 w 5545512"/>
              <a:gd name="connsiteY1-144" fmla="*/ 0 h 4411681"/>
              <a:gd name="connsiteX2-145" fmla="*/ 5532435 w 5545512"/>
              <a:gd name="connsiteY2-146" fmla="*/ 4411681 h 4411681"/>
              <a:gd name="connsiteX3-147" fmla="*/ 29787 w 5545512"/>
              <a:gd name="connsiteY3-148" fmla="*/ 3784783 h 4411681"/>
              <a:gd name="connsiteX4-149" fmla="*/ 0 w 5545512"/>
              <a:gd name="connsiteY4-150" fmla="*/ 0 h 4411681"/>
              <a:gd name="connsiteX0-151" fmla="*/ 0 w 5545512"/>
              <a:gd name="connsiteY0-152" fmla="*/ 0 h 4411681"/>
              <a:gd name="connsiteX1-153" fmla="*/ 5545512 w 5545512"/>
              <a:gd name="connsiteY1-154" fmla="*/ 0 h 4411681"/>
              <a:gd name="connsiteX2-155" fmla="*/ 5532435 w 5545512"/>
              <a:gd name="connsiteY2-156" fmla="*/ 4411681 h 4411681"/>
              <a:gd name="connsiteX3-157" fmla="*/ 29787 w 5545512"/>
              <a:gd name="connsiteY3-158" fmla="*/ 3784783 h 4411681"/>
              <a:gd name="connsiteX4-159" fmla="*/ 0 w 5545512"/>
              <a:gd name="connsiteY4-160" fmla="*/ 0 h 4411681"/>
              <a:gd name="connsiteX0-161" fmla="*/ 0 w 5545512"/>
              <a:gd name="connsiteY0-162" fmla="*/ 0 h 4411681"/>
              <a:gd name="connsiteX1-163" fmla="*/ 5545512 w 5545512"/>
              <a:gd name="connsiteY1-164" fmla="*/ 0 h 4411681"/>
              <a:gd name="connsiteX2-165" fmla="*/ 5532435 w 5545512"/>
              <a:gd name="connsiteY2-166" fmla="*/ 4411681 h 4411681"/>
              <a:gd name="connsiteX3-167" fmla="*/ 16022 w 5545512"/>
              <a:gd name="connsiteY3-168" fmla="*/ 3922429 h 4411681"/>
              <a:gd name="connsiteX4-169" fmla="*/ 0 w 5545512"/>
              <a:gd name="connsiteY4-170" fmla="*/ 0 h 4411681"/>
              <a:gd name="connsiteX0-171" fmla="*/ 0 w 5545512"/>
              <a:gd name="connsiteY0-172" fmla="*/ 0 h 4301564"/>
              <a:gd name="connsiteX1-173" fmla="*/ 5545512 w 5545512"/>
              <a:gd name="connsiteY1-174" fmla="*/ 0 h 4301564"/>
              <a:gd name="connsiteX2-175" fmla="*/ 5532435 w 5545512"/>
              <a:gd name="connsiteY2-176" fmla="*/ 4301564 h 4301564"/>
              <a:gd name="connsiteX3-177" fmla="*/ 16022 w 5545512"/>
              <a:gd name="connsiteY3-178" fmla="*/ 3922429 h 4301564"/>
              <a:gd name="connsiteX4-179" fmla="*/ 0 w 5545512"/>
              <a:gd name="connsiteY4-180" fmla="*/ 0 h 4301564"/>
              <a:gd name="connsiteX0-181" fmla="*/ 0 w 5532435"/>
              <a:gd name="connsiteY0-182" fmla="*/ 399173 h 4700737"/>
              <a:gd name="connsiteX1-183" fmla="*/ 5531747 w 5532435"/>
              <a:gd name="connsiteY1-184" fmla="*/ 0 h 4700737"/>
              <a:gd name="connsiteX2-185" fmla="*/ 5532435 w 5532435"/>
              <a:gd name="connsiteY2-186" fmla="*/ 4700737 h 4700737"/>
              <a:gd name="connsiteX3-187" fmla="*/ 16022 w 5532435"/>
              <a:gd name="connsiteY3-188" fmla="*/ 4321602 h 4700737"/>
              <a:gd name="connsiteX4-189" fmla="*/ 0 w 5532435"/>
              <a:gd name="connsiteY4-190" fmla="*/ 399173 h 4700737"/>
              <a:gd name="connsiteX0-191" fmla="*/ 0 w 10720993"/>
              <a:gd name="connsiteY0-192" fmla="*/ 0 h 4301564"/>
              <a:gd name="connsiteX1-193" fmla="*/ 10720993 w 10720993"/>
              <a:gd name="connsiteY1-194" fmla="*/ 27529 h 4301564"/>
              <a:gd name="connsiteX2-195" fmla="*/ 5532435 w 10720993"/>
              <a:gd name="connsiteY2-196" fmla="*/ 4301564 h 4301564"/>
              <a:gd name="connsiteX3-197" fmla="*/ 16022 w 10720993"/>
              <a:gd name="connsiteY3-198" fmla="*/ 3922429 h 4301564"/>
              <a:gd name="connsiteX4-199" fmla="*/ 0 w 10720993"/>
              <a:gd name="connsiteY4-200" fmla="*/ 0 h 4301564"/>
              <a:gd name="connsiteX0-201" fmla="*/ 0 w 10735446"/>
              <a:gd name="connsiteY0-202" fmla="*/ 0 h 4085142"/>
              <a:gd name="connsiteX1-203" fmla="*/ 10720993 w 10735446"/>
              <a:gd name="connsiteY1-204" fmla="*/ 27529 h 4085142"/>
              <a:gd name="connsiteX2-205" fmla="*/ 10735446 w 10735446"/>
              <a:gd name="connsiteY2-206" fmla="*/ 3916156 h 4085142"/>
              <a:gd name="connsiteX3-207" fmla="*/ 16022 w 10735446"/>
              <a:gd name="connsiteY3-208" fmla="*/ 3922429 h 4085142"/>
              <a:gd name="connsiteX4-209" fmla="*/ 0 w 10735446"/>
              <a:gd name="connsiteY4-210" fmla="*/ 0 h 4085142"/>
              <a:gd name="connsiteX0-211" fmla="*/ 0 w 10735446"/>
              <a:gd name="connsiteY0-212" fmla="*/ 0 h 4291397"/>
              <a:gd name="connsiteX1-213" fmla="*/ 10720993 w 10735446"/>
              <a:gd name="connsiteY1-214" fmla="*/ 27529 h 4291397"/>
              <a:gd name="connsiteX2-215" fmla="*/ 10735446 w 10735446"/>
              <a:gd name="connsiteY2-216" fmla="*/ 3916156 h 4291397"/>
              <a:gd name="connsiteX3-217" fmla="*/ 16022 w 10735446"/>
              <a:gd name="connsiteY3-218" fmla="*/ 3922429 h 4291397"/>
              <a:gd name="connsiteX4-219" fmla="*/ 0 w 10735446"/>
              <a:gd name="connsiteY4-220" fmla="*/ 0 h 4291397"/>
              <a:gd name="connsiteX0-221" fmla="*/ 0 w 10735446"/>
              <a:gd name="connsiteY0-222" fmla="*/ 0 h 4329350"/>
              <a:gd name="connsiteX1-223" fmla="*/ 10720993 w 10735446"/>
              <a:gd name="connsiteY1-224" fmla="*/ 27529 h 4329350"/>
              <a:gd name="connsiteX2-225" fmla="*/ 10735446 w 10735446"/>
              <a:gd name="connsiteY2-226" fmla="*/ 3916156 h 4329350"/>
              <a:gd name="connsiteX3-227" fmla="*/ 16022 w 10735446"/>
              <a:gd name="connsiteY3-228" fmla="*/ 3922429 h 4329350"/>
              <a:gd name="connsiteX4-229" fmla="*/ 0 w 10735446"/>
              <a:gd name="connsiteY4-230" fmla="*/ 0 h 4329350"/>
              <a:gd name="connsiteX0-231" fmla="*/ 0 w 10735446"/>
              <a:gd name="connsiteY0-232" fmla="*/ 0 h 4329351"/>
              <a:gd name="connsiteX1-233" fmla="*/ 10720993 w 10735446"/>
              <a:gd name="connsiteY1-234" fmla="*/ 27529 h 4329351"/>
              <a:gd name="connsiteX2-235" fmla="*/ 10735446 w 10735446"/>
              <a:gd name="connsiteY2-236" fmla="*/ 3916156 h 4329351"/>
              <a:gd name="connsiteX3-237" fmla="*/ 16022 w 10735446"/>
              <a:gd name="connsiteY3-238" fmla="*/ 3922429 h 4329351"/>
              <a:gd name="connsiteX4-239" fmla="*/ 0 w 10735446"/>
              <a:gd name="connsiteY4-240" fmla="*/ 0 h 4329351"/>
              <a:gd name="connsiteX0-241" fmla="*/ 0 w 10735446"/>
              <a:gd name="connsiteY0-242" fmla="*/ 0 h 4308001"/>
              <a:gd name="connsiteX1-243" fmla="*/ 10720993 w 10735446"/>
              <a:gd name="connsiteY1-244" fmla="*/ 27529 h 4308001"/>
              <a:gd name="connsiteX2-245" fmla="*/ 10735446 w 10735446"/>
              <a:gd name="connsiteY2-246" fmla="*/ 3916156 h 4308001"/>
              <a:gd name="connsiteX3-247" fmla="*/ 16022 w 10735446"/>
              <a:gd name="connsiteY3-248" fmla="*/ 3922429 h 4308001"/>
              <a:gd name="connsiteX4-249" fmla="*/ 0 w 10735446"/>
              <a:gd name="connsiteY4-250" fmla="*/ 0 h 4308001"/>
              <a:gd name="connsiteX0-251" fmla="*/ 0 w 10735446"/>
              <a:gd name="connsiteY0-252" fmla="*/ 241756 h 4549757"/>
              <a:gd name="connsiteX1-253" fmla="*/ 10720993 w 10735446"/>
              <a:gd name="connsiteY1-254" fmla="*/ 269285 h 4549757"/>
              <a:gd name="connsiteX2-255" fmla="*/ 10735446 w 10735446"/>
              <a:gd name="connsiteY2-256" fmla="*/ 4157912 h 4549757"/>
              <a:gd name="connsiteX3-257" fmla="*/ 16022 w 10735446"/>
              <a:gd name="connsiteY3-258" fmla="*/ 4164185 h 4549757"/>
              <a:gd name="connsiteX4-259" fmla="*/ 0 w 10735446"/>
              <a:gd name="connsiteY4-260" fmla="*/ 241756 h 4549757"/>
              <a:gd name="connsiteX0-261" fmla="*/ 0 w 10735446"/>
              <a:gd name="connsiteY0-262" fmla="*/ 404548 h 4712549"/>
              <a:gd name="connsiteX1-263" fmla="*/ 10720993 w 10735446"/>
              <a:gd name="connsiteY1-264" fmla="*/ 432077 h 4712549"/>
              <a:gd name="connsiteX2-265" fmla="*/ 10735446 w 10735446"/>
              <a:gd name="connsiteY2-266" fmla="*/ 4320704 h 4712549"/>
              <a:gd name="connsiteX3-267" fmla="*/ 16022 w 10735446"/>
              <a:gd name="connsiteY3-268" fmla="*/ 4326977 h 4712549"/>
              <a:gd name="connsiteX4-269" fmla="*/ 0 w 10735446"/>
              <a:gd name="connsiteY4-270" fmla="*/ 404548 h 471254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735446" h="4712549">
                <a:moveTo>
                  <a:pt x="0" y="404548"/>
                </a:moveTo>
                <a:cubicBezTo>
                  <a:pt x="531692" y="-150624"/>
                  <a:pt x="10616003" y="-127682"/>
                  <a:pt x="10720993" y="432077"/>
                </a:cubicBezTo>
                <a:cubicBezTo>
                  <a:pt x="10721222" y="1998989"/>
                  <a:pt x="10735217" y="2753792"/>
                  <a:pt x="10735446" y="4320704"/>
                </a:cubicBezTo>
                <a:cubicBezTo>
                  <a:pt x="9685811" y="4869150"/>
                  <a:pt x="633635" y="4814524"/>
                  <a:pt x="16022" y="4326977"/>
                </a:cubicBezTo>
                <a:cubicBezTo>
                  <a:pt x="11259" y="3047966"/>
                  <a:pt x="4763" y="1683559"/>
                  <a:pt x="0" y="404548"/>
                </a:cubicBezTo>
                <a:close/>
              </a:path>
            </a:pathLst>
          </a:custGeom>
          <a:gradFill>
            <a:gsLst>
              <a:gs pos="0">
                <a:schemeClr val="bg1">
                  <a:lumMod val="95000"/>
                  <a:alpha val="71000"/>
                </a:schemeClr>
              </a:gs>
              <a:gs pos="100000">
                <a:srgbClr val="C4AD8F">
                  <a:alpha val="69000"/>
                </a:srgbClr>
              </a:gs>
              <a:gs pos="53000">
                <a:schemeClr val="accent1">
                  <a:lumMod val="20000"/>
                  <a:lumOff val="80000"/>
                  <a:alpha val="77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dirty="0"/>
          </a:p>
        </p:txBody>
      </p:sp>
      <p:grpSp>
        <p:nvGrpSpPr>
          <p:cNvPr id="10" name="组合 9"/>
          <p:cNvGrpSpPr/>
          <p:nvPr/>
        </p:nvGrpSpPr>
        <p:grpSpPr>
          <a:xfrm>
            <a:off x="2080211" y="5066416"/>
            <a:ext cx="9081459" cy="509565"/>
            <a:chOff x="2979275" y="5066416"/>
            <a:chExt cx="7950544" cy="509565"/>
          </a:xfrm>
        </p:grpSpPr>
        <p:sp>
          <p:nvSpPr>
            <p:cNvPr id="55" name="燕尾形 54"/>
            <p:cNvSpPr/>
            <p:nvPr/>
          </p:nvSpPr>
          <p:spPr>
            <a:xfrm>
              <a:off x="4655487" y="5066416"/>
              <a:ext cx="2801463" cy="509565"/>
            </a:xfrm>
            <a:prstGeom prst="chevron">
              <a:avLst/>
            </a:prstGeom>
            <a:gradFill>
              <a:gsLst>
                <a:gs pos="0">
                  <a:srgbClr val="C4AD8F">
                    <a:alpha val="37000"/>
                  </a:srgbClr>
                </a:gs>
                <a:gs pos="88000">
                  <a:srgbClr val="93683D">
                    <a:alpha val="0"/>
                  </a:srgbClr>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69677" tIns="34839" rIns="69677" bIns="34839" rtlCol="0" anchor="ctr"/>
            <a:lstStyle/>
            <a:p>
              <a:pPr algn="ctr"/>
              <a:endParaRPr lang="zh-CN" altLang="en-US" sz="1465">
                <a:solidFill>
                  <a:srgbClr val="93683D"/>
                </a:solidFill>
                <a:latin typeface="Source Han Sans CN Normal" panose="020B0500000000000000" pitchFamily="34" charset="-128"/>
                <a:ea typeface="Source Han Sans CN Normal" panose="020B0500000000000000" pitchFamily="34" charset="-128"/>
                <a:cs typeface="Arial" panose="020B0604020202020204" pitchFamily="34" charset="0"/>
              </a:endParaRPr>
            </a:p>
          </p:txBody>
        </p:sp>
        <p:sp>
          <p:nvSpPr>
            <p:cNvPr id="53" name="燕尾形 52"/>
            <p:cNvSpPr/>
            <p:nvPr/>
          </p:nvSpPr>
          <p:spPr>
            <a:xfrm>
              <a:off x="2979275" y="5066416"/>
              <a:ext cx="2702668" cy="509565"/>
            </a:xfrm>
            <a:prstGeom prst="chevron">
              <a:avLst/>
            </a:prstGeom>
            <a:gradFill>
              <a:gsLst>
                <a:gs pos="0">
                  <a:schemeClr val="bg1">
                    <a:lumMod val="75000"/>
                  </a:schemeClr>
                </a:gs>
                <a:gs pos="83000">
                  <a:srgbClr val="93683D">
                    <a:alpha val="0"/>
                  </a:srgbClr>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69677" tIns="34839" rIns="69677" bIns="34839" rtlCol="0" anchor="ctr"/>
            <a:lstStyle/>
            <a:p>
              <a:pPr algn="ctr"/>
              <a:endParaRPr lang="zh-CN" altLang="en-US" sz="1465">
                <a:solidFill>
                  <a:srgbClr val="93683D"/>
                </a:solidFill>
                <a:latin typeface="Source Han Sans CN Normal" panose="020B0500000000000000" pitchFamily="34" charset="-128"/>
                <a:ea typeface="Source Han Sans CN Normal" panose="020B0500000000000000" pitchFamily="34" charset="-128"/>
                <a:cs typeface="Arial" panose="020B0604020202020204" pitchFamily="34" charset="0"/>
              </a:endParaRPr>
            </a:p>
          </p:txBody>
        </p:sp>
        <p:sp>
          <p:nvSpPr>
            <p:cNvPr id="54" name="燕尾形 53"/>
            <p:cNvSpPr/>
            <p:nvPr/>
          </p:nvSpPr>
          <p:spPr>
            <a:xfrm>
              <a:off x="5142780" y="5066416"/>
              <a:ext cx="4210627" cy="509565"/>
            </a:xfrm>
            <a:prstGeom prst="chevron">
              <a:avLst/>
            </a:prstGeom>
            <a:gradFill>
              <a:gsLst>
                <a:gs pos="0">
                  <a:schemeClr val="bg1">
                    <a:lumMod val="75000"/>
                  </a:schemeClr>
                </a:gs>
                <a:gs pos="83000">
                  <a:srgbClr val="93683D">
                    <a:alpha val="0"/>
                  </a:srgbClr>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69677" tIns="34839" rIns="69677" bIns="34839" rtlCol="0" anchor="ctr"/>
            <a:lstStyle/>
            <a:p>
              <a:pPr algn="ctr"/>
              <a:endParaRPr lang="zh-CN" altLang="en-US" sz="1465">
                <a:solidFill>
                  <a:srgbClr val="93683D"/>
                </a:solidFill>
                <a:latin typeface="Source Han Sans CN Normal" panose="020B0500000000000000" pitchFamily="34" charset="-128"/>
                <a:ea typeface="Source Han Sans CN Normal" panose="020B0500000000000000" pitchFamily="34" charset="-128"/>
                <a:cs typeface="Arial" panose="020B0604020202020204" pitchFamily="34" charset="0"/>
              </a:endParaRPr>
            </a:p>
          </p:txBody>
        </p:sp>
        <p:sp>
          <p:nvSpPr>
            <p:cNvPr id="3" name="燕尾形 2"/>
            <p:cNvSpPr/>
            <p:nvPr/>
          </p:nvSpPr>
          <p:spPr>
            <a:xfrm>
              <a:off x="8167478" y="5066416"/>
              <a:ext cx="2762341" cy="509565"/>
            </a:xfrm>
            <a:prstGeom prst="chevron">
              <a:avLst/>
            </a:prstGeom>
            <a:gradFill>
              <a:gsLst>
                <a:gs pos="0">
                  <a:srgbClr val="C4AD8F">
                    <a:alpha val="37000"/>
                  </a:srgbClr>
                </a:gs>
                <a:gs pos="88000">
                  <a:srgbClr val="93683D">
                    <a:alpha val="0"/>
                  </a:srgbClr>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69677" tIns="34839" rIns="69677" bIns="34839" rtlCol="0" anchor="ctr"/>
            <a:lstStyle/>
            <a:p>
              <a:pPr algn="ctr"/>
              <a:endParaRPr lang="zh-CN" altLang="en-US" sz="1465">
                <a:solidFill>
                  <a:srgbClr val="93683D"/>
                </a:solidFill>
                <a:latin typeface="Source Han Sans CN Normal" panose="020B0500000000000000" pitchFamily="34" charset="-128"/>
                <a:ea typeface="Source Han Sans CN Normal" panose="020B0500000000000000" pitchFamily="34" charset="-128"/>
                <a:cs typeface="Arial" panose="020B0604020202020204" pitchFamily="34" charset="0"/>
              </a:endParaRPr>
            </a:p>
          </p:txBody>
        </p:sp>
      </p:grpSp>
      <p:sp>
        <p:nvSpPr>
          <p:cNvPr id="11" name="燕尾形 10"/>
          <p:cNvSpPr/>
          <p:nvPr/>
        </p:nvSpPr>
        <p:spPr>
          <a:xfrm>
            <a:off x="902185" y="1884461"/>
            <a:ext cx="3339988" cy="509565"/>
          </a:xfrm>
          <a:prstGeom prst="chevron">
            <a:avLst/>
          </a:prstGeom>
          <a:gradFill>
            <a:gsLst>
              <a:gs pos="0">
                <a:srgbClr val="C4AD8F">
                  <a:alpha val="37000"/>
                </a:srgbClr>
              </a:gs>
              <a:gs pos="88000">
                <a:srgbClr val="93683D">
                  <a:alpha val="0"/>
                </a:srgbClr>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69677" tIns="34839" rIns="69677" bIns="34839" rtlCol="0" anchor="ctr"/>
          <a:lstStyle/>
          <a:p>
            <a:pPr algn="ctr"/>
            <a:endParaRPr lang="zh-CN" altLang="en-US" sz="1465">
              <a:solidFill>
                <a:srgbClr val="93683D"/>
              </a:solidFill>
              <a:latin typeface="Politica" panose="02000503000000000000" pitchFamily="2" charset="0"/>
              <a:ea typeface="HYQIHEIX1-45W EXTRALIGHT" pitchFamily="18" charset="-122"/>
              <a:cs typeface="Arial" panose="020B0604020202020204" pitchFamily="34" charset="0"/>
            </a:endParaRPr>
          </a:p>
        </p:txBody>
      </p:sp>
      <p:sp>
        <p:nvSpPr>
          <p:cNvPr id="50" name="燕尾形 49"/>
          <p:cNvSpPr/>
          <p:nvPr/>
        </p:nvSpPr>
        <p:spPr>
          <a:xfrm>
            <a:off x="2656499" y="1884461"/>
            <a:ext cx="4956405" cy="509565"/>
          </a:xfrm>
          <a:prstGeom prst="chevron">
            <a:avLst/>
          </a:prstGeom>
          <a:gradFill>
            <a:gsLst>
              <a:gs pos="0">
                <a:srgbClr val="C4AD8F">
                  <a:alpha val="37000"/>
                </a:srgbClr>
              </a:gs>
              <a:gs pos="88000">
                <a:srgbClr val="93683D">
                  <a:alpha val="0"/>
                </a:srgbClr>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69677" tIns="34839" rIns="69677" bIns="34839" rtlCol="0" anchor="ctr"/>
          <a:lstStyle/>
          <a:p>
            <a:pPr algn="ctr"/>
            <a:endParaRPr lang="zh-CN" altLang="en-US" sz="1465">
              <a:solidFill>
                <a:srgbClr val="93683D"/>
              </a:solidFill>
              <a:latin typeface="Politica" panose="02000503000000000000" pitchFamily="2" charset="0"/>
              <a:ea typeface="HYQIHEIX1-45W EXTRALIGHT" pitchFamily="18" charset="-122"/>
              <a:cs typeface="Arial" panose="020B0604020202020204" pitchFamily="34" charset="0"/>
            </a:endParaRPr>
          </a:p>
        </p:txBody>
      </p:sp>
      <p:sp>
        <p:nvSpPr>
          <p:cNvPr id="51" name="燕尾形 50"/>
          <p:cNvSpPr/>
          <p:nvPr/>
        </p:nvSpPr>
        <p:spPr>
          <a:xfrm>
            <a:off x="5708130" y="1884461"/>
            <a:ext cx="5197823" cy="509565"/>
          </a:xfrm>
          <a:prstGeom prst="chevron">
            <a:avLst/>
          </a:prstGeom>
          <a:gradFill>
            <a:gsLst>
              <a:gs pos="0">
                <a:srgbClr val="C4AD8F">
                  <a:alpha val="37000"/>
                </a:srgbClr>
              </a:gs>
              <a:gs pos="88000">
                <a:srgbClr val="93683D">
                  <a:alpha val="0"/>
                </a:srgbClr>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69677" tIns="34839" rIns="69677" bIns="34839" rtlCol="0" anchor="ctr"/>
          <a:lstStyle/>
          <a:p>
            <a:pPr algn="ctr"/>
            <a:endParaRPr lang="zh-CN" altLang="en-US" sz="1465">
              <a:solidFill>
                <a:srgbClr val="93683D"/>
              </a:solidFill>
              <a:latin typeface="Politica" panose="02000503000000000000" pitchFamily="2" charset="0"/>
              <a:ea typeface="HYQIHEIX1-45W EXTRALIGHT" pitchFamily="18" charset="-122"/>
              <a:cs typeface="Arial" panose="020B0604020202020204" pitchFamily="34" charset="0"/>
            </a:endParaRPr>
          </a:p>
        </p:txBody>
      </p:sp>
      <p:sp>
        <p:nvSpPr>
          <p:cNvPr id="52" name="燕尾形 51"/>
          <p:cNvSpPr/>
          <p:nvPr/>
        </p:nvSpPr>
        <p:spPr>
          <a:xfrm>
            <a:off x="702645" y="5066416"/>
            <a:ext cx="2470235" cy="509565"/>
          </a:xfrm>
          <a:prstGeom prst="chevron">
            <a:avLst/>
          </a:prstGeom>
          <a:gradFill>
            <a:gsLst>
              <a:gs pos="0">
                <a:srgbClr val="C4AD8F">
                  <a:alpha val="37000"/>
                </a:srgbClr>
              </a:gs>
              <a:gs pos="88000">
                <a:srgbClr val="93683D">
                  <a:alpha val="0"/>
                </a:srgbClr>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69677" tIns="34839" rIns="69677" bIns="34839" rtlCol="0" anchor="ctr"/>
          <a:lstStyle/>
          <a:p>
            <a:pPr algn="ctr"/>
            <a:endParaRPr lang="zh-CN" altLang="en-US" sz="1465" dirty="0">
              <a:solidFill>
                <a:srgbClr val="93683D"/>
              </a:solidFill>
              <a:latin typeface="Source Han Sans CN Normal" panose="020B0500000000000000" pitchFamily="34" charset="-128"/>
              <a:ea typeface="Source Han Sans CN Normal" panose="020B0500000000000000" pitchFamily="34" charset="-128"/>
              <a:cs typeface="Arial" panose="020B0604020202020204" pitchFamily="34" charset="0"/>
            </a:endParaRPr>
          </a:p>
        </p:txBody>
      </p:sp>
      <p:sp>
        <p:nvSpPr>
          <p:cNvPr id="43" name="椭圆 42"/>
          <p:cNvSpPr/>
          <p:nvPr/>
        </p:nvSpPr>
        <p:spPr>
          <a:xfrm rot="10800000">
            <a:off x="642268" y="1344102"/>
            <a:ext cx="10986868" cy="851761"/>
          </a:xfrm>
          <a:prstGeom prst="ellipse">
            <a:avLst/>
          </a:prstGeom>
          <a:noFill/>
          <a:ln w="19050" cap="rnd">
            <a:gradFill>
              <a:gsLst>
                <a:gs pos="36000">
                  <a:srgbClr val="93683D">
                    <a:alpha val="0"/>
                  </a:srgbClr>
                </a:gs>
                <a:gs pos="100000">
                  <a:srgbClr val="93683D"/>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56" name="椭圆 55"/>
          <p:cNvSpPr/>
          <p:nvPr/>
        </p:nvSpPr>
        <p:spPr>
          <a:xfrm>
            <a:off x="642268" y="5309721"/>
            <a:ext cx="10986868" cy="851761"/>
          </a:xfrm>
          <a:prstGeom prst="ellipse">
            <a:avLst/>
          </a:prstGeom>
          <a:noFill/>
          <a:ln w="19050" cap="rnd">
            <a:gradFill>
              <a:gsLst>
                <a:gs pos="36000">
                  <a:srgbClr val="93683D">
                    <a:alpha val="0"/>
                  </a:srgbClr>
                </a:gs>
                <a:gs pos="100000">
                  <a:srgbClr val="93683D"/>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grpSp>
        <p:nvGrpSpPr>
          <p:cNvPr id="12" name="组合 11"/>
          <p:cNvGrpSpPr/>
          <p:nvPr/>
        </p:nvGrpSpPr>
        <p:grpSpPr>
          <a:xfrm>
            <a:off x="1646516" y="4118982"/>
            <a:ext cx="1430458" cy="730815"/>
            <a:chOff x="871521" y="1854402"/>
            <a:chExt cx="10646609" cy="5439311"/>
          </a:xfrm>
        </p:grpSpPr>
        <p:sp>
          <p:nvSpPr>
            <p:cNvPr id="59" name="椭圆 75"/>
            <p:cNvSpPr/>
            <p:nvPr/>
          </p:nvSpPr>
          <p:spPr bwMode="auto">
            <a:xfrm>
              <a:off x="2715819" y="2869386"/>
              <a:ext cx="6743313" cy="1883199"/>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743313" h="1883199">
                  <a:moveTo>
                    <a:pt x="6743313" y="1883199"/>
                  </a:moveTo>
                  <a:cubicBezTo>
                    <a:pt x="6740842" y="1511240"/>
                    <a:pt x="6727669" y="12877"/>
                    <a:pt x="6743167" y="0"/>
                  </a:cubicBezTo>
                  <a:cubicBezTo>
                    <a:pt x="6743167" y="560560"/>
                    <a:pt x="5237507" y="1014984"/>
                    <a:pt x="3380181" y="1014984"/>
                  </a:cubicBezTo>
                  <a:cubicBezTo>
                    <a:pt x="1522855" y="1014984"/>
                    <a:pt x="17195" y="560560"/>
                    <a:pt x="17195" y="0"/>
                  </a:cubicBezTo>
                  <a:cubicBezTo>
                    <a:pt x="32694" y="43874"/>
                    <a:pt x="4021" y="1526738"/>
                    <a:pt x="0" y="1788659"/>
                  </a:cubicBezTo>
                </a:path>
              </a:pathLst>
            </a:custGeom>
            <a:gradFill>
              <a:gsLst>
                <a:gs pos="80000">
                  <a:srgbClr val="E9DBCB">
                    <a:alpha val="0"/>
                  </a:srgbClr>
                </a:gs>
                <a:gs pos="0">
                  <a:srgbClr val="7F542E">
                    <a:alpha val="3800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sp>
          <p:nvSpPr>
            <p:cNvPr id="60" name="椭圆 59"/>
            <p:cNvSpPr/>
            <p:nvPr/>
          </p:nvSpPr>
          <p:spPr bwMode="auto">
            <a:xfrm>
              <a:off x="2733014" y="1854402"/>
              <a:ext cx="6725971" cy="2029968"/>
            </a:xfrm>
            <a:prstGeom prst="ellipse">
              <a:avLst/>
            </a:prstGeom>
            <a:gradFill>
              <a:gsLst>
                <a:gs pos="0">
                  <a:srgbClr val="93683D">
                    <a:alpha val="21000"/>
                  </a:srgbClr>
                </a:gs>
                <a:gs pos="100000">
                  <a:schemeClr val="bg1">
                    <a:alpha val="0"/>
                  </a:schemeClr>
                </a:gs>
              </a:gsLst>
              <a:lin ang="5400000" scaled="1"/>
            </a:gradFill>
            <a:ln w="6350">
              <a:gradFill>
                <a:gsLst>
                  <a:gs pos="0">
                    <a:srgbClr val="E9DBCB"/>
                  </a:gs>
                  <a:gs pos="45000">
                    <a:srgbClr val="C2A687"/>
                  </a:gs>
                  <a:gs pos="100000">
                    <a:srgbClr val="7F542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sp>
          <p:nvSpPr>
            <p:cNvPr id="61" name="椭圆 60"/>
            <p:cNvSpPr/>
            <p:nvPr/>
          </p:nvSpPr>
          <p:spPr bwMode="auto">
            <a:xfrm>
              <a:off x="897501" y="2727916"/>
              <a:ext cx="10610784" cy="3202445"/>
            </a:xfrm>
            <a:prstGeom prst="ellipse">
              <a:avLst/>
            </a:prstGeom>
            <a:noFill/>
            <a:ln w="6350">
              <a:gradFill>
                <a:gsLst>
                  <a:gs pos="0">
                    <a:srgbClr val="E9DBCB">
                      <a:alpha val="0"/>
                    </a:srgbClr>
                  </a:gs>
                  <a:gs pos="77000">
                    <a:srgbClr val="C2A687"/>
                  </a:gs>
                  <a:gs pos="100000">
                    <a:srgbClr val="7F542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sp>
          <p:nvSpPr>
            <p:cNvPr id="63" name="椭圆 75"/>
            <p:cNvSpPr/>
            <p:nvPr/>
          </p:nvSpPr>
          <p:spPr bwMode="auto">
            <a:xfrm>
              <a:off x="871521" y="4320444"/>
              <a:ext cx="10646609" cy="2973269"/>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743313" h="1883199">
                  <a:moveTo>
                    <a:pt x="6743313" y="1883199"/>
                  </a:moveTo>
                  <a:cubicBezTo>
                    <a:pt x="6740842" y="1511240"/>
                    <a:pt x="6727669" y="12877"/>
                    <a:pt x="6743167" y="0"/>
                  </a:cubicBezTo>
                  <a:cubicBezTo>
                    <a:pt x="6743167" y="560560"/>
                    <a:pt x="5237507" y="1014984"/>
                    <a:pt x="3380181" y="1014984"/>
                  </a:cubicBezTo>
                  <a:cubicBezTo>
                    <a:pt x="1522855" y="1014984"/>
                    <a:pt x="17195" y="560560"/>
                    <a:pt x="17195" y="0"/>
                  </a:cubicBezTo>
                  <a:cubicBezTo>
                    <a:pt x="32694" y="43874"/>
                    <a:pt x="4021" y="1526738"/>
                    <a:pt x="0" y="1788659"/>
                  </a:cubicBezTo>
                </a:path>
              </a:pathLst>
            </a:custGeom>
            <a:gradFill>
              <a:gsLst>
                <a:gs pos="67000">
                  <a:srgbClr val="E9DBCB">
                    <a:alpha val="0"/>
                  </a:srgbClr>
                </a:gs>
                <a:gs pos="0">
                  <a:srgbClr val="7F542E">
                    <a:alpha val="3800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grpSp>
      <p:grpSp>
        <p:nvGrpSpPr>
          <p:cNvPr id="64" name="组合 63"/>
          <p:cNvGrpSpPr/>
          <p:nvPr/>
        </p:nvGrpSpPr>
        <p:grpSpPr>
          <a:xfrm>
            <a:off x="3439337" y="4118982"/>
            <a:ext cx="1430458" cy="730815"/>
            <a:chOff x="871521" y="1854402"/>
            <a:chExt cx="10646609" cy="5439311"/>
          </a:xfrm>
        </p:grpSpPr>
        <p:sp>
          <p:nvSpPr>
            <p:cNvPr id="65" name="椭圆 75"/>
            <p:cNvSpPr/>
            <p:nvPr/>
          </p:nvSpPr>
          <p:spPr bwMode="auto">
            <a:xfrm>
              <a:off x="2715819" y="2869386"/>
              <a:ext cx="6743313" cy="1883199"/>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743313" h="1883199">
                  <a:moveTo>
                    <a:pt x="6743313" y="1883199"/>
                  </a:moveTo>
                  <a:cubicBezTo>
                    <a:pt x="6740842" y="1511240"/>
                    <a:pt x="6727669" y="12877"/>
                    <a:pt x="6743167" y="0"/>
                  </a:cubicBezTo>
                  <a:cubicBezTo>
                    <a:pt x="6743167" y="560560"/>
                    <a:pt x="5237507" y="1014984"/>
                    <a:pt x="3380181" y="1014984"/>
                  </a:cubicBezTo>
                  <a:cubicBezTo>
                    <a:pt x="1522855" y="1014984"/>
                    <a:pt x="17195" y="560560"/>
                    <a:pt x="17195" y="0"/>
                  </a:cubicBezTo>
                  <a:cubicBezTo>
                    <a:pt x="32694" y="43874"/>
                    <a:pt x="4021" y="1526738"/>
                    <a:pt x="0" y="1788659"/>
                  </a:cubicBezTo>
                </a:path>
              </a:pathLst>
            </a:custGeom>
            <a:gradFill>
              <a:gsLst>
                <a:gs pos="80000">
                  <a:srgbClr val="E9DBCB">
                    <a:alpha val="0"/>
                  </a:srgbClr>
                </a:gs>
                <a:gs pos="0">
                  <a:srgbClr val="7F542E">
                    <a:alpha val="3800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sp>
          <p:nvSpPr>
            <p:cNvPr id="67" name="椭圆 66"/>
            <p:cNvSpPr/>
            <p:nvPr/>
          </p:nvSpPr>
          <p:spPr bwMode="auto">
            <a:xfrm>
              <a:off x="2733014" y="1854402"/>
              <a:ext cx="6725971" cy="2029968"/>
            </a:xfrm>
            <a:prstGeom prst="ellipse">
              <a:avLst/>
            </a:prstGeom>
            <a:gradFill>
              <a:gsLst>
                <a:gs pos="0">
                  <a:srgbClr val="93683D">
                    <a:alpha val="21000"/>
                  </a:srgbClr>
                </a:gs>
                <a:gs pos="100000">
                  <a:schemeClr val="bg1">
                    <a:alpha val="0"/>
                  </a:schemeClr>
                </a:gs>
              </a:gsLst>
              <a:lin ang="5400000" scaled="1"/>
            </a:gradFill>
            <a:ln w="6350">
              <a:gradFill>
                <a:gsLst>
                  <a:gs pos="0">
                    <a:srgbClr val="E9DBCB"/>
                  </a:gs>
                  <a:gs pos="45000">
                    <a:srgbClr val="C2A687"/>
                  </a:gs>
                  <a:gs pos="100000">
                    <a:srgbClr val="7F542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sp>
          <p:nvSpPr>
            <p:cNvPr id="81" name="椭圆 80"/>
            <p:cNvSpPr/>
            <p:nvPr/>
          </p:nvSpPr>
          <p:spPr bwMode="auto">
            <a:xfrm>
              <a:off x="897501" y="2727916"/>
              <a:ext cx="10610784" cy="3202445"/>
            </a:xfrm>
            <a:prstGeom prst="ellipse">
              <a:avLst/>
            </a:prstGeom>
            <a:noFill/>
            <a:ln w="6350">
              <a:gradFill>
                <a:gsLst>
                  <a:gs pos="0">
                    <a:srgbClr val="E9DBCB">
                      <a:alpha val="0"/>
                    </a:srgbClr>
                  </a:gs>
                  <a:gs pos="77000">
                    <a:srgbClr val="C2A687"/>
                  </a:gs>
                  <a:gs pos="100000">
                    <a:srgbClr val="7F542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sp>
          <p:nvSpPr>
            <p:cNvPr id="82" name="椭圆 75"/>
            <p:cNvSpPr/>
            <p:nvPr/>
          </p:nvSpPr>
          <p:spPr bwMode="auto">
            <a:xfrm>
              <a:off x="871521" y="4320444"/>
              <a:ext cx="10646609" cy="2973269"/>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743313" h="1883199">
                  <a:moveTo>
                    <a:pt x="6743313" y="1883199"/>
                  </a:moveTo>
                  <a:cubicBezTo>
                    <a:pt x="6740842" y="1511240"/>
                    <a:pt x="6727669" y="12877"/>
                    <a:pt x="6743167" y="0"/>
                  </a:cubicBezTo>
                  <a:cubicBezTo>
                    <a:pt x="6743167" y="560560"/>
                    <a:pt x="5237507" y="1014984"/>
                    <a:pt x="3380181" y="1014984"/>
                  </a:cubicBezTo>
                  <a:cubicBezTo>
                    <a:pt x="1522855" y="1014984"/>
                    <a:pt x="17195" y="560560"/>
                    <a:pt x="17195" y="0"/>
                  </a:cubicBezTo>
                  <a:cubicBezTo>
                    <a:pt x="32694" y="43874"/>
                    <a:pt x="4021" y="1526738"/>
                    <a:pt x="0" y="1788659"/>
                  </a:cubicBezTo>
                </a:path>
              </a:pathLst>
            </a:custGeom>
            <a:gradFill>
              <a:gsLst>
                <a:gs pos="67000">
                  <a:srgbClr val="E9DBCB">
                    <a:alpha val="0"/>
                  </a:srgbClr>
                </a:gs>
                <a:gs pos="0">
                  <a:srgbClr val="7F542E">
                    <a:alpha val="3800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grpSp>
      <p:grpSp>
        <p:nvGrpSpPr>
          <p:cNvPr id="83" name="组合 82"/>
          <p:cNvGrpSpPr/>
          <p:nvPr/>
        </p:nvGrpSpPr>
        <p:grpSpPr>
          <a:xfrm>
            <a:off x="5296128" y="4118982"/>
            <a:ext cx="1430458" cy="730815"/>
            <a:chOff x="871521" y="1854402"/>
            <a:chExt cx="10646609" cy="5439311"/>
          </a:xfrm>
        </p:grpSpPr>
        <p:sp>
          <p:nvSpPr>
            <p:cNvPr id="84" name="椭圆 75"/>
            <p:cNvSpPr/>
            <p:nvPr/>
          </p:nvSpPr>
          <p:spPr bwMode="auto">
            <a:xfrm>
              <a:off x="2715819" y="2869386"/>
              <a:ext cx="6743313" cy="1883199"/>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743313" h="1883199">
                  <a:moveTo>
                    <a:pt x="6743313" y="1883199"/>
                  </a:moveTo>
                  <a:cubicBezTo>
                    <a:pt x="6740842" y="1511240"/>
                    <a:pt x="6727669" y="12877"/>
                    <a:pt x="6743167" y="0"/>
                  </a:cubicBezTo>
                  <a:cubicBezTo>
                    <a:pt x="6743167" y="560560"/>
                    <a:pt x="5237507" y="1014984"/>
                    <a:pt x="3380181" y="1014984"/>
                  </a:cubicBezTo>
                  <a:cubicBezTo>
                    <a:pt x="1522855" y="1014984"/>
                    <a:pt x="17195" y="560560"/>
                    <a:pt x="17195" y="0"/>
                  </a:cubicBezTo>
                  <a:cubicBezTo>
                    <a:pt x="32694" y="43874"/>
                    <a:pt x="4021" y="1526738"/>
                    <a:pt x="0" y="1788659"/>
                  </a:cubicBezTo>
                </a:path>
              </a:pathLst>
            </a:custGeom>
            <a:gradFill>
              <a:gsLst>
                <a:gs pos="80000">
                  <a:srgbClr val="E9DBCB">
                    <a:alpha val="0"/>
                  </a:srgbClr>
                </a:gs>
                <a:gs pos="0">
                  <a:srgbClr val="7F542E">
                    <a:alpha val="3800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sp>
          <p:nvSpPr>
            <p:cNvPr id="85" name="椭圆 84"/>
            <p:cNvSpPr/>
            <p:nvPr/>
          </p:nvSpPr>
          <p:spPr bwMode="auto">
            <a:xfrm>
              <a:off x="2733014" y="1854402"/>
              <a:ext cx="6725971" cy="2029968"/>
            </a:xfrm>
            <a:prstGeom prst="ellipse">
              <a:avLst/>
            </a:prstGeom>
            <a:gradFill>
              <a:gsLst>
                <a:gs pos="0">
                  <a:srgbClr val="93683D">
                    <a:alpha val="21000"/>
                  </a:srgbClr>
                </a:gs>
                <a:gs pos="100000">
                  <a:schemeClr val="bg1">
                    <a:alpha val="0"/>
                  </a:schemeClr>
                </a:gs>
              </a:gsLst>
              <a:lin ang="5400000" scaled="1"/>
            </a:gradFill>
            <a:ln w="6350">
              <a:gradFill>
                <a:gsLst>
                  <a:gs pos="0">
                    <a:srgbClr val="E9DBCB"/>
                  </a:gs>
                  <a:gs pos="45000">
                    <a:srgbClr val="C2A687"/>
                  </a:gs>
                  <a:gs pos="100000">
                    <a:srgbClr val="7F542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sp>
          <p:nvSpPr>
            <p:cNvPr id="86" name="椭圆 85"/>
            <p:cNvSpPr/>
            <p:nvPr/>
          </p:nvSpPr>
          <p:spPr bwMode="auto">
            <a:xfrm>
              <a:off x="897501" y="2727916"/>
              <a:ext cx="10610784" cy="3202445"/>
            </a:xfrm>
            <a:prstGeom prst="ellipse">
              <a:avLst/>
            </a:prstGeom>
            <a:noFill/>
            <a:ln w="6350">
              <a:gradFill>
                <a:gsLst>
                  <a:gs pos="0">
                    <a:srgbClr val="E9DBCB">
                      <a:alpha val="0"/>
                    </a:srgbClr>
                  </a:gs>
                  <a:gs pos="77000">
                    <a:srgbClr val="C2A687"/>
                  </a:gs>
                  <a:gs pos="100000">
                    <a:srgbClr val="7F542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sp>
          <p:nvSpPr>
            <p:cNvPr id="87" name="椭圆 75"/>
            <p:cNvSpPr/>
            <p:nvPr/>
          </p:nvSpPr>
          <p:spPr bwMode="auto">
            <a:xfrm>
              <a:off x="871521" y="4320444"/>
              <a:ext cx="10646609" cy="2973269"/>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743313" h="1883199">
                  <a:moveTo>
                    <a:pt x="6743313" y="1883199"/>
                  </a:moveTo>
                  <a:cubicBezTo>
                    <a:pt x="6740842" y="1511240"/>
                    <a:pt x="6727669" y="12877"/>
                    <a:pt x="6743167" y="0"/>
                  </a:cubicBezTo>
                  <a:cubicBezTo>
                    <a:pt x="6743167" y="560560"/>
                    <a:pt x="5237507" y="1014984"/>
                    <a:pt x="3380181" y="1014984"/>
                  </a:cubicBezTo>
                  <a:cubicBezTo>
                    <a:pt x="1522855" y="1014984"/>
                    <a:pt x="17195" y="560560"/>
                    <a:pt x="17195" y="0"/>
                  </a:cubicBezTo>
                  <a:cubicBezTo>
                    <a:pt x="32694" y="43874"/>
                    <a:pt x="4021" y="1526738"/>
                    <a:pt x="0" y="1788659"/>
                  </a:cubicBezTo>
                </a:path>
              </a:pathLst>
            </a:custGeom>
            <a:gradFill>
              <a:gsLst>
                <a:gs pos="67000">
                  <a:srgbClr val="E9DBCB">
                    <a:alpha val="0"/>
                  </a:srgbClr>
                </a:gs>
                <a:gs pos="0">
                  <a:srgbClr val="7F542E">
                    <a:alpha val="3800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grpSp>
      <p:grpSp>
        <p:nvGrpSpPr>
          <p:cNvPr id="88" name="组合 87"/>
          <p:cNvGrpSpPr/>
          <p:nvPr/>
        </p:nvGrpSpPr>
        <p:grpSpPr>
          <a:xfrm>
            <a:off x="7125573" y="4118982"/>
            <a:ext cx="1430458" cy="730815"/>
            <a:chOff x="871521" y="1854402"/>
            <a:chExt cx="10646609" cy="5439311"/>
          </a:xfrm>
        </p:grpSpPr>
        <p:sp>
          <p:nvSpPr>
            <p:cNvPr id="89" name="椭圆 75"/>
            <p:cNvSpPr/>
            <p:nvPr/>
          </p:nvSpPr>
          <p:spPr bwMode="auto">
            <a:xfrm>
              <a:off x="2715819" y="2869386"/>
              <a:ext cx="6743313" cy="1883199"/>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743313" h="1883199">
                  <a:moveTo>
                    <a:pt x="6743313" y="1883199"/>
                  </a:moveTo>
                  <a:cubicBezTo>
                    <a:pt x="6740842" y="1511240"/>
                    <a:pt x="6727669" y="12877"/>
                    <a:pt x="6743167" y="0"/>
                  </a:cubicBezTo>
                  <a:cubicBezTo>
                    <a:pt x="6743167" y="560560"/>
                    <a:pt x="5237507" y="1014984"/>
                    <a:pt x="3380181" y="1014984"/>
                  </a:cubicBezTo>
                  <a:cubicBezTo>
                    <a:pt x="1522855" y="1014984"/>
                    <a:pt x="17195" y="560560"/>
                    <a:pt x="17195" y="0"/>
                  </a:cubicBezTo>
                  <a:cubicBezTo>
                    <a:pt x="32694" y="43874"/>
                    <a:pt x="4021" y="1526738"/>
                    <a:pt x="0" y="1788659"/>
                  </a:cubicBezTo>
                </a:path>
              </a:pathLst>
            </a:custGeom>
            <a:gradFill>
              <a:gsLst>
                <a:gs pos="80000">
                  <a:srgbClr val="E9DBCB">
                    <a:alpha val="0"/>
                  </a:srgbClr>
                </a:gs>
                <a:gs pos="0">
                  <a:srgbClr val="7F542E">
                    <a:alpha val="3800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sp>
          <p:nvSpPr>
            <p:cNvPr id="90" name="椭圆 89"/>
            <p:cNvSpPr/>
            <p:nvPr/>
          </p:nvSpPr>
          <p:spPr bwMode="auto">
            <a:xfrm>
              <a:off x="2733014" y="1854402"/>
              <a:ext cx="6725971" cy="2029968"/>
            </a:xfrm>
            <a:prstGeom prst="ellipse">
              <a:avLst/>
            </a:prstGeom>
            <a:gradFill>
              <a:gsLst>
                <a:gs pos="0">
                  <a:srgbClr val="93683D">
                    <a:alpha val="21000"/>
                  </a:srgbClr>
                </a:gs>
                <a:gs pos="100000">
                  <a:schemeClr val="bg1">
                    <a:alpha val="0"/>
                  </a:schemeClr>
                </a:gs>
              </a:gsLst>
              <a:lin ang="5400000" scaled="1"/>
            </a:gradFill>
            <a:ln w="6350">
              <a:gradFill>
                <a:gsLst>
                  <a:gs pos="0">
                    <a:srgbClr val="E9DBCB"/>
                  </a:gs>
                  <a:gs pos="45000">
                    <a:srgbClr val="C2A687"/>
                  </a:gs>
                  <a:gs pos="100000">
                    <a:srgbClr val="7F542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sp>
          <p:nvSpPr>
            <p:cNvPr id="91" name="椭圆 90"/>
            <p:cNvSpPr/>
            <p:nvPr/>
          </p:nvSpPr>
          <p:spPr bwMode="auto">
            <a:xfrm>
              <a:off x="897501" y="2727916"/>
              <a:ext cx="10610784" cy="3202445"/>
            </a:xfrm>
            <a:prstGeom prst="ellipse">
              <a:avLst/>
            </a:prstGeom>
            <a:noFill/>
            <a:ln w="6350">
              <a:gradFill>
                <a:gsLst>
                  <a:gs pos="0">
                    <a:srgbClr val="E9DBCB">
                      <a:alpha val="0"/>
                    </a:srgbClr>
                  </a:gs>
                  <a:gs pos="77000">
                    <a:srgbClr val="C2A687"/>
                  </a:gs>
                  <a:gs pos="100000">
                    <a:srgbClr val="7F542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sp>
          <p:nvSpPr>
            <p:cNvPr id="92" name="椭圆 75"/>
            <p:cNvSpPr/>
            <p:nvPr/>
          </p:nvSpPr>
          <p:spPr bwMode="auto">
            <a:xfrm>
              <a:off x="871521" y="4320444"/>
              <a:ext cx="10646609" cy="2973269"/>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743313" h="1883199">
                  <a:moveTo>
                    <a:pt x="6743313" y="1883199"/>
                  </a:moveTo>
                  <a:cubicBezTo>
                    <a:pt x="6740842" y="1511240"/>
                    <a:pt x="6727669" y="12877"/>
                    <a:pt x="6743167" y="0"/>
                  </a:cubicBezTo>
                  <a:cubicBezTo>
                    <a:pt x="6743167" y="560560"/>
                    <a:pt x="5237507" y="1014984"/>
                    <a:pt x="3380181" y="1014984"/>
                  </a:cubicBezTo>
                  <a:cubicBezTo>
                    <a:pt x="1522855" y="1014984"/>
                    <a:pt x="17195" y="560560"/>
                    <a:pt x="17195" y="0"/>
                  </a:cubicBezTo>
                  <a:cubicBezTo>
                    <a:pt x="32694" y="43874"/>
                    <a:pt x="4021" y="1526738"/>
                    <a:pt x="0" y="1788659"/>
                  </a:cubicBezTo>
                </a:path>
              </a:pathLst>
            </a:custGeom>
            <a:gradFill>
              <a:gsLst>
                <a:gs pos="67000">
                  <a:srgbClr val="E9DBCB">
                    <a:alpha val="0"/>
                  </a:srgbClr>
                </a:gs>
                <a:gs pos="0">
                  <a:srgbClr val="7F542E">
                    <a:alpha val="3800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grpSp>
      <p:grpSp>
        <p:nvGrpSpPr>
          <p:cNvPr id="94" name="组合 93"/>
          <p:cNvGrpSpPr/>
          <p:nvPr/>
        </p:nvGrpSpPr>
        <p:grpSpPr>
          <a:xfrm>
            <a:off x="8955018" y="4118982"/>
            <a:ext cx="1430458" cy="730815"/>
            <a:chOff x="871521" y="1854402"/>
            <a:chExt cx="10646609" cy="5439311"/>
          </a:xfrm>
        </p:grpSpPr>
        <p:sp>
          <p:nvSpPr>
            <p:cNvPr id="95" name="椭圆 75"/>
            <p:cNvSpPr/>
            <p:nvPr/>
          </p:nvSpPr>
          <p:spPr bwMode="auto">
            <a:xfrm>
              <a:off x="2715819" y="2869386"/>
              <a:ext cx="6743313" cy="1883199"/>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743313" h="1883199">
                  <a:moveTo>
                    <a:pt x="6743313" y="1883199"/>
                  </a:moveTo>
                  <a:cubicBezTo>
                    <a:pt x="6740842" y="1511240"/>
                    <a:pt x="6727669" y="12877"/>
                    <a:pt x="6743167" y="0"/>
                  </a:cubicBezTo>
                  <a:cubicBezTo>
                    <a:pt x="6743167" y="560560"/>
                    <a:pt x="5237507" y="1014984"/>
                    <a:pt x="3380181" y="1014984"/>
                  </a:cubicBezTo>
                  <a:cubicBezTo>
                    <a:pt x="1522855" y="1014984"/>
                    <a:pt x="17195" y="560560"/>
                    <a:pt x="17195" y="0"/>
                  </a:cubicBezTo>
                  <a:cubicBezTo>
                    <a:pt x="32694" y="43874"/>
                    <a:pt x="4021" y="1526738"/>
                    <a:pt x="0" y="1788659"/>
                  </a:cubicBezTo>
                </a:path>
              </a:pathLst>
            </a:custGeom>
            <a:gradFill>
              <a:gsLst>
                <a:gs pos="80000">
                  <a:srgbClr val="E9DBCB">
                    <a:alpha val="0"/>
                  </a:srgbClr>
                </a:gs>
                <a:gs pos="0">
                  <a:srgbClr val="7F542E">
                    <a:alpha val="3800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sp>
          <p:nvSpPr>
            <p:cNvPr id="96" name="椭圆 95"/>
            <p:cNvSpPr/>
            <p:nvPr/>
          </p:nvSpPr>
          <p:spPr bwMode="auto">
            <a:xfrm>
              <a:off x="2733014" y="1854402"/>
              <a:ext cx="6725971" cy="2029968"/>
            </a:xfrm>
            <a:prstGeom prst="ellipse">
              <a:avLst/>
            </a:prstGeom>
            <a:gradFill>
              <a:gsLst>
                <a:gs pos="0">
                  <a:srgbClr val="93683D">
                    <a:alpha val="21000"/>
                  </a:srgbClr>
                </a:gs>
                <a:gs pos="100000">
                  <a:schemeClr val="bg1">
                    <a:alpha val="0"/>
                  </a:schemeClr>
                </a:gs>
              </a:gsLst>
              <a:lin ang="5400000" scaled="1"/>
            </a:gradFill>
            <a:ln w="6350">
              <a:gradFill>
                <a:gsLst>
                  <a:gs pos="0">
                    <a:srgbClr val="E9DBCB"/>
                  </a:gs>
                  <a:gs pos="45000">
                    <a:srgbClr val="C2A687"/>
                  </a:gs>
                  <a:gs pos="100000">
                    <a:srgbClr val="7F542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sp>
          <p:nvSpPr>
            <p:cNvPr id="97" name="椭圆 96"/>
            <p:cNvSpPr/>
            <p:nvPr/>
          </p:nvSpPr>
          <p:spPr bwMode="auto">
            <a:xfrm>
              <a:off x="897501" y="2727916"/>
              <a:ext cx="10610784" cy="3202445"/>
            </a:xfrm>
            <a:prstGeom prst="ellipse">
              <a:avLst/>
            </a:prstGeom>
            <a:noFill/>
            <a:ln w="6350">
              <a:gradFill>
                <a:gsLst>
                  <a:gs pos="0">
                    <a:srgbClr val="E9DBCB">
                      <a:alpha val="0"/>
                    </a:srgbClr>
                  </a:gs>
                  <a:gs pos="77000">
                    <a:srgbClr val="C2A687"/>
                  </a:gs>
                  <a:gs pos="100000">
                    <a:srgbClr val="7F542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sp>
          <p:nvSpPr>
            <p:cNvPr id="98" name="椭圆 75"/>
            <p:cNvSpPr/>
            <p:nvPr/>
          </p:nvSpPr>
          <p:spPr bwMode="auto">
            <a:xfrm>
              <a:off x="871521" y="4320444"/>
              <a:ext cx="10646609" cy="2973269"/>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743313" h="1883199">
                  <a:moveTo>
                    <a:pt x="6743313" y="1883199"/>
                  </a:moveTo>
                  <a:cubicBezTo>
                    <a:pt x="6740842" y="1511240"/>
                    <a:pt x="6727669" y="12877"/>
                    <a:pt x="6743167" y="0"/>
                  </a:cubicBezTo>
                  <a:cubicBezTo>
                    <a:pt x="6743167" y="560560"/>
                    <a:pt x="5237507" y="1014984"/>
                    <a:pt x="3380181" y="1014984"/>
                  </a:cubicBezTo>
                  <a:cubicBezTo>
                    <a:pt x="1522855" y="1014984"/>
                    <a:pt x="17195" y="560560"/>
                    <a:pt x="17195" y="0"/>
                  </a:cubicBezTo>
                  <a:cubicBezTo>
                    <a:pt x="32694" y="43874"/>
                    <a:pt x="4021" y="1526738"/>
                    <a:pt x="0" y="1788659"/>
                  </a:cubicBezTo>
                </a:path>
              </a:pathLst>
            </a:custGeom>
            <a:gradFill>
              <a:gsLst>
                <a:gs pos="67000">
                  <a:srgbClr val="E9DBCB">
                    <a:alpha val="0"/>
                  </a:srgbClr>
                </a:gs>
                <a:gs pos="0">
                  <a:srgbClr val="7F542E">
                    <a:alpha val="3800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grpSp>
      <p:sp>
        <p:nvSpPr>
          <p:cNvPr id="15" name="矩形 14"/>
          <p:cNvSpPr/>
          <p:nvPr/>
        </p:nvSpPr>
        <p:spPr>
          <a:xfrm>
            <a:off x="-636" y="187048"/>
            <a:ext cx="9335179" cy="489838"/>
          </a:xfrm>
          <a:prstGeom prst="rect">
            <a:avLst/>
          </a:prstGeom>
          <a:gradFill>
            <a:gsLst>
              <a:gs pos="19000">
                <a:srgbClr val="93683D">
                  <a:alpha val="0"/>
                </a:srgbClr>
              </a:gs>
              <a:gs pos="99000">
                <a:srgbClr val="93683D"/>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4" name="图片 3" descr="/Users/jerrymiao/Desktop/复星Jerry/LOGO系列 杂/复星logo1-01.png复星logo1-0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0302558" y="255905"/>
            <a:ext cx="1664335" cy="475615"/>
          </a:xfrm>
          <a:prstGeom prst="rect">
            <a:avLst/>
          </a:prstGeom>
        </p:spPr>
      </p:pic>
      <p:sp>
        <p:nvSpPr>
          <p:cNvPr id="70" name="矩形 69"/>
          <p:cNvSpPr/>
          <p:nvPr/>
        </p:nvSpPr>
        <p:spPr>
          <a:xfrm>
            <a:off x="1433088" y="2505997"/>
            <a:ext cx="1911100" cy="1631216"/>
          </a:xfrm>
          <a:prstGeom prst="rect">
            <a:avLst/>
          </a:prstGeom>
        </p:spPr>
        <p:txBody>
          <a:bodyPr wrap="none">
            <a:spAutoFit/>
          </a:bodyPr>
          <a:lstStyle/>
          <a:p>
            <a:pPr algn="ctr">
              <a:defRPr/>
            </a:pPr>
            <a:r>
              <a:rPr lang="en-US" altLang="zh-CN" sz="72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45</a:t>
            </a:r>
            <a:r>
              <a:rPr kumimoji="0" lang="en-US" altLang="zh-CN" sz="1865" u="none" strike="noStrike" kern="1200" cap="none" spc="0" normalizeH="0" baseline="0" noProof="0" dirty="0">
                <a:ln>
                  <a:noFill/>
                </a:ln>
                <a:solidFill>
                  <a:schemeClr val="tx1">
                    <a:lumMod val="65000"/>
                    <a:lumOff val="35000"/>
                  </a:schemeClr>
                </a:solidFill>
                <a:effectLst/>
                <a:uLnTx/>
                <a:uFillTx/>
                <a:latin typeface="Politica" panose="02000503000000000000" pitchFamily="2" charset="0"/>
                <a:cs typeface="Arial" panose="020B0604020202020204" pitchFamily="34" charset="0"/>
                <a:sym typeface="微软雅黑" pitchFamily="34" charset="-122"/>
              </a:rPr>
              <a:t>%</a:t>
            </a:r>
          </a:p>
          <a:p>
            <a:pPr marL="0" marR="0" lvl="0" indent="0" algn="ctr" defTabSz="914400" rtl="0" eaLnBrk="1" fontAlgn="auto" latinLnBrk="0" hangingPunct="1">
              <a:lnSpc>
                <a:spcPct val="100000"/>
              </a:lnSpc>
              <a:spcBef>
                <a:spcPts val="0"/>
              </a:spcBef>
              <a:spcAft>
                <a:spcPts val="0"/>
              </a:spcAft>
              <a:buClrTx/>
              <a:buSzTx/>
              <a:buFontTx/>
              <a:buNone/>
              <a:defRPr/>
            </a:pPr>
            <a:r>
              <a:rPr lang="en-HK" altLang="zh-CN" sz="14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微软雅黑"/>
              </a:rPr>
              <a:t>Sales revenue from overseas </a:t>
            </a:r>
          </a:p>
          <a:p>
            <a:pPr marL="0" marR="0" lvl="0" indent="0" algn="ctr" defTabSz="914400" rtl="0" eaLnBrk="1" fontAlgn="auto" latinLnBrk="0" hangingPunct="1">
              <a:lnSpc>
                <a:spcPct val="100000"/>
              </a:lnSpc>
              <a:spcBef>
                <a:spcPts val="0"/>
              </a:spcBef>
              <a:spcAft>
                <a:spcPts val="0"/>
              </a:spcAft>
              <a:buClrTx/>
              <a:buSzTx/>
              <a:buFontTx/>
              <a:buNone/>
              <a:defRPr/>
            </a:pPr>
            <a:r>
              <a:rPr lang="en-HK" altLang="zh-CN" sz="14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微软雅黑"/>
              </a:rPr>
              <a:t>countries and regions</a:t>
            </a:r>
          </a:p>
        </p:txBody>
      </p:sp>
      <p:sp>
        <p:nvSpPr>
          <p:cNvPr id="71" name="矩形 70"/>
          <p:cNvSpPr/>
          <p:nvPr/>
        </p:nvSpPr>
        <p:spPr>
          <a:xfrm>
            <a:off x="7050917" y="2505997"/>
            <a:ext cx="1646605" cy="141577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7200" dirty="0">
                <a:solidFill>
                  <a:srgbClr val="A77646"/>
                </a:solidFill>
                <a:latin typeface="Politica" panose="02000503000000000000" pitchFamily="2" charset="0"/>
                <a:ea typeface="HYQIHEIX1-45W EXTRALIGHT" pitchFamily="18" charset="-122"/>
                <a:cs typeface="Arial" panose="020B0604020202020204" pitchFamily="34" charset="0"/>
                <a:sym typeface="微软雅黑"/>
              </a:rPr>
              <a:t>30</a:t>
            </a:r>
            <a:r>
              <a:rPr lang="en-US" altLang="zh-CN" sz="1865" dirty="0">
                <a:solidFill>
                  <a:srgbClr val="A77646"/>
                </a:solidFill>
                <a:latin typeface="Source Han Sans CN Normal" panose="020B0500000000000000" pitchFamily="34" charset="-128"/>
                <a:ea typeface="Source Han Sans CN Normal" panose="020B0500000000000000" pitchFamily="34" charset="-128"/>
                <a:cs typeface="Arial" panose="020B0604020202020204" pitchFamily="34" charset="0"/>
                <a:sym typeface="微软雅黑"/>
              </a:rPr>
              <a:t>+</a:t>
            </a:r>
          </a:p>
          <a:p>
            <a:pPr marL="0" marR="0" lvl="0" indent="0" algn="ctr" defTabSz="914400" rtl="0" eaLnBrk="1" fontAlgn="auto" latinLnBrk="0" hangingPunct="1">
              <a:lnSpc>
                <a:spcPct val="100000"/>
              </a:lnSpc>
              <a:spcBef>
                <a:spcPts val="0"/>
              </a:spcBef>
              <a:spcAft>
                <a:spcPts val="0"/>
              </a:spcAft>
              <a:buClrTx/>
              <a:buSzTx/>
              <a:buFontTx/>
              <a:buNone/>
              <a:defRPr/>
            </a:pPr>
            <a:r>
              <a:rPr lang="en-HK" altLang="zh-CN" sz="1400" dirty="0">
                <a:solidFill>
                  <a:srgbClr val="A77646"/>
                </a:solidFill>
                <a:latin typeface="Politica" panose="02000503000000000000" pitchFamily="2" charset="0"/>
                <a:ea typeface="HYQIHEIX1-45W EXTRALIGHT" pitchFamily="18" charset="-122"/>
                <a:cs typeface="Arial" panose="020B0604020202020204" pitchFamily="34" charset="0"/>
              </a:rPr>
              <a:t>Overseas global partners</a:t>
            </a:r>
          </a:p>
        </p:txBody>
      </p:sp>
      <p:sp>
        <p:nvSpPr>
          <p:cNvPr id="72" name="矩形 71"/>
          <p:cNvSpPr/>
          <p:nvPr/>
        </p:nvSpPr>
        <p:spPr>
          <a:xfrm>
            <a:off x="8670129" y="2505997"/>
            <a:ext cx="2180405" cy="163121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72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微软雅黑" pitchFamily="34" charset="-122"/>
              </a:rPr>
              <a:t>44</a:t>
            </a:r>
            <a:r>
              <a:rPr lang="en-US" altLang="zh-TW" sz="72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微软雅黑" pitchFamily="34" charset="-122"/>
              </a:rPr>
              <a:t>000</a:t>
            </a:r>
            <a:r>
              <a:rPr kumimoji="0" lang="en-US" altLang="zh-CN" sz="1865" u="none" strike="noStrike" kern="1200" cap="none" spc="0" normalizeH="0" baseline="0" noProof="0" dirty="0">
                <a:ln>
                  <a:noFill/>
                </a:ln>
                <a:solidFill>
                  <a:schemeClr val="tx1">
                    <a:lumMod val="65000"/>
                    <a:lumOff val="35000"/>
                  </a:schemeClr>
                </a:solidFill>
                <a:effectLst/>
                <a:uLnTx/>
                <a:uFillTx/>
                <a:latin typeface="Source Han Sans CN Normal" panose="020B0500000000000000" pitchFamily="34" charset="-128"/>
                <a:ea typeface="Source Han Sans CN Normal" panose="020B0500000000000000" pitchFamily="34" charset="-128"/>
                <a:cs typeface="Arial" panose="020B0604020202020204" pitchFamily="34" charset="0"/>
                <a:sym typeface="微软雅黑" pitchFamily="34" charset="-122"/>
              </a:rPr>
              <a:t>+</a:t>
            </a:r>
          </a:p>
          <a:p>
            <a:pPr marR="0" lvl="0" indent="0" algn="ctr" fontAlgn="auto">
              <a:lnSpc>
                <a:spcPct val="100000"/>
              </a:lnSpc>
              <a:spcBef>
                <a:spcPts val="0"/>
              </a:spcBef>
              <a:spcAft>
                <a:spcPts val="0"/>
              </a:spcAft>
              <a:buClrTx/>
              <a:buSzTx/>
              <a:buFontTx/>
              <a:buNone/>
              <a:defRPr/>
            </a:pPr>
            <a:r>
              <a:rPr lang="en-HK" altLang="zh-CN" sz="14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Overseas employees</a:t>
            </a: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HK" altLang="zh-CN" sz="1400" u="none" strike="noStrike" kern="0" cap="none" spc="0" normalizeH="0" baseline="0" noProof="0" dirty="0">
              <a:ln>
                <a:noFill/>
              </a:ln>
              <a:solidFill>
                <a:schemeClr val="tx1">
                  <a:lumMod val="65000"/>
                  <a:lumOff val="35000"/>
                </a:schemeClr>
              </a:solidFill>
              <a:effectLst/>
              <a:uLnTx/>
              <a:uFillTx/>
              <a:latin typeface="Source Han Sans CN Normal" panose="020B0500000000000000" pitchFamily="34" charset="-128"/>
              <a:ea typeface="Source Han Sans CN Normal" panose="020B0500000000000000" pitchFamily="34" charset="-128"/>
              <a:cs typeface="Arial" panose="020B0604020202020204" pitchFamily="34" charset="0"/>
            </a:endParaRPr>
          </a:p>
        </p:txBody>
      </p:sp>
      <p:sp>
        <p:nvSpPr>
          <p:cNvPr id="73" name="矩形 72"/>
          <p:cNvSpPr/>
          <p:nvPr/>
        </p:nvSpPr>
        <p:spPr>
          <a:xfrm>
            <a:off x="3178243" y="2505997"/>
            <a:ext cx="1911101" cy="163121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7200" u="none" strike="noStrike" kern="1200" cap="none" spc="0" normalizeH="0" baseline="0" noProof="0" dirty="0">
                <a:ln>
                  <a:noFill/>
                </a:ln>
                <a:solidFill>
                  <a:srgbClr val="A77646"/>
                </a:solidFill>
                <a:effectLst/>
                <a:uLnTx/>
                <a:uFillTx/>
                <a:latin typeface="Politica" panose="02000503000000000000" pitchFamily="2" charset="0"/>
                <a:ea typeface="HYQIHEIX1-45W EXTRALIGHT" pitchFamily="18" charset="-122"/>
                <a:cs typeface="Arial" panose="020B0604020202020204" pitchFamily="34" charset="0"/>
                <a:sym typeface="微软雅黑"/>
              </a:rPr>
              <a:t>35</a:t>
            </a:r>
            <a:r>
              <a:rPr kumimoji="0" lang="en-US" altLang="zh-TW" sz="1865" u="none" strike="noStrike" kern="1200" cap="none" spc="0" normalizeH="0" baseline="0" noProof="0" dirty="0">
                <a:ln>
                  <a:noFill/>
                </a:ln>
                <a:solidFill>
                  <a:srgbClr val="A77646"/>
                </a:solidFill>
                <a:effectLst/>
                <a:uLnTx/>
                <a:uFillTx/>
                <a:latin typeface="Source Han Sans CN Normal" panose="020B0500000000000000" pitchFamily="34" charset="-128"/>
                <a:ea typeface="Source Han Sans CN Normal" panose="020B0500000000000000" pitchFamily="34" charset="-128"/>
                <a:cs typeface="Arial" panose="020B0604020202020204" pitchFamily="34" charset="0"/>
                <a:sym typeface="微软雅黑"/>
              </a:rPr>
              <a:t>+</a:t>
            </a:r>
            <a:endParaRPr lang="en-US" altLang="zh-TW" sz="1865" dirty="0">
              <a:solidFill>
                <a:srgbClr val="A77646"/>
              </a:solidFill>
              <a:latin typeface="Source Han Sans CN Normal" panose="020B0500000000000000" pitchFamily="34" charset="-128"/>
              <a:ea typeface="Source Han Sans CN Normal" panose="020B0500000000000000" pitchFamily="34" charset="-128"/>
              <a:cs typeface="Arial" panose="020B0604020202020204" pitchFamily="34" charset="0"/>
              <a:sym typeface="微软雅黑"/>
            </a:endParaRPr>
          </a:p>
          <a:p>
            <a:pPr marL="0" marR="0" lvl="0" indent="0" algn="ctr" defTabSz="914400" rtl="0" eaLnBrk="1" fontAlgn="auto" latinLnBrk="0" hangingPunct="1">
              <a:lnSpc>
                <a:spcPct val="100000"/>
              </a:lnSpc>
              <a:spcBef>
                <a:spcPts val="0"/>
              </a:spcBef>
              <a:spcAft>
                <a:spcPts val="0"/>
              </a:spcAft>
              <a:buClrTx/>
              <a:buSzTx/>
              <a:buFontTx/>
              <a:buNone/>
              <a:defRPr/>
            </a:pPr>
            <a:r>
              <a:rPr lang="en-HK" altLang="zh-CN" sz="1400" dirty="0">
                <a:solidFill>
                  <a:srgbClr val="A77646"/>
                </a:solidFill>
                <a:latin typeface="Politica" panose="02000503000000000000" pitchFamily="2" charset="0"/>
                <a:ea typeface="HYQIHEIX1-45W EXTRALIGHT" pitchFamily="18" charset="-122"/>
                <a:cs typeface="Arial" panose="020B0604020202020204" pitchFamily="34" charset="0"/>
                <a:sym typeface="微软雅黑"/>
              </a:rPr>
              <a:t>Countries and regions with </a:t>
            </a:r>
          </a:p>
          <a:p>
            <a:pPr marL="0" marR="0" lvl="0" indent="0" algn="ctr" defTabSz="914400" rtl="0" eaLnBrk="1" fontAlgn="auto" latinLnBrk="0" hangingPunct="1">
              <a:lnSpc>
                <a:spcPct val="100000"/>
              </a:lnSpc>
              <a:spcBef>
                <a:spcPts val="0"/>
              </a:spcBef>
              <a:spcAft>
                <a:spcPts val="0"/>
              </a:spcAft>
              <a:buClrTx/>
              <a:buSzTx/>
              <a:buFontTx/>
              <a:buNone/>
              <a:defRPr/>
            </a:pPr>
            <a:r>
              <a:rPr lang="en-HK" altLang="zh-CN" sz="1400" dirty="0">
                <a:solidFill>
                  <a:srgbClr val="A77646"/>
                </a:solidFill>
                <a:latin typeface="Politica" panose="02000503000000000000" pitchFamily="2" charset="0"/>
                <a:ea typeface="HYQIHEIX1-45W EXTRALIGHT" pitchFamily="18" charset="-122"/>
                <a:cs typeface="Arial" panose="020B0604020202020204" pitchFamily="34" charset="0"/>
                <a:sym typeface="微软雅黑"/>
              </a:rPr>
              <a:t>revenue exceeding 100 million</a:t>
            </a:r>
          </a:p>
        </p:txBody>
      </p:sp>
      <p:sp>
        <p:nvSpPr>
          <p:cNvPr id="74" name="矩形 73"/>
          <p:cNvSpPr/>
          <p:nvPr/>
        </p:nvSpPr>
        <p:spPr>
          <a:xfrm>
            <a:off x="5275133" y="2483175"/>
            <a:ext cx="1435877" cy="1631216"/>
          </a:xfrm>
          <a:prstGeom prst="rect">
            <a:avLst/>
          </a:prstGeom>
        </p:spPr>
        <p:txBody>
          <a:bodyPr wrap="square">
            <a:spAutoFit/>
          </a:bodyPr>
          <a:lstStyle/>
          <a:p>
            <a:pPr algn="ctr">
              <a:defRPr/>
            </a:pPr>
            <a:r>
              <a:rPr lang="en-US" altLang="zh-CN" sz="72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39</a:t>
            </a:r>
            <a:endParaRPr kumimoji="0" lang="en-US" altLang="zh-CN" sz="1865" u="none" strike="noStrike" kern="1200" cap="none" spc="0" normalizeH="0" baseline="0" noProof="0" dirty="0">
              <a:ln>
                <a:noFill/>
              </a:ln>
              <a:solidFill>
                <a:schemeClr val="tx1">
                  <a:lumMod val="65000"/>
                  <a:lumOff val="35000"/>
                </a:schemeClr>
              </a:solidFill>
              <a:effectLst/>
              <a:uLnTx/>
              <a:uFillTx/>
              <a:latin typeface="Source Han Sans CN Normal" panose="020B0500000000000000" pitchFamily="34" charset="-128"/>
              <a:ea typeface="Source Han Sans CN Normal" panose="020B0500000000000000" pitchFamily="34" charset="-128"/>
              <a:cs typeface="Arial" panose="020B0604020202020204" pitchFamily="34" charset="0"/>
              <a:sym typeface="微软雅黑"/>
            </a:endParaRPr>
          </a:p>
          <a:p>
            <a:pPr algn="ctr">
              <a:defRPr/>
            </a:pPr>
            <a:r>
              <a:rPr lang="en-HK" altLang="zh-CN" sz="14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Overseas brand</a:t>
            </a:r>
            <a:r>
              <a:rPr lang="en-US" altLang="zh-TW" sz="14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s</a:t>
            </a:r>
            <a:r>
              <a:rPr lang="zh-TW" altLang="en-US" sz="14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 </a:t>
            </a:r>
            <a:r>
              <a:rPr lang="en-US" altLang="zh-TW" sz="14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&amp;</a:t>
            </a:r>
            <a:r>
              <a:rPr lang="en-HK" altLang="zh-CN" sz="14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 enterprises</a:t>
            </a:r>
          </a:p>
        </p:txBody>
      </p:sp>
      <p:sp>
        <p:nvSpPr>
          <p:cNvPr id="2" name="Title 1">
            <a:extLst>
              <a:ext uri="{FF2B5EF4-FFF2-40B4-BE49-F238E27FC236}">
                <a16:creationId xmlns:a16="http://schemas.microsoft.com/office/drawing/2014/main" id="{CCA3412F-52F9-F8CE-534B-610A84895FCC}"/>
              </a:ext>
            </a:extLst>
          </p:cNvPr>
          <p:cNvSpPr txBox="1"/>
          <p:nvPr/>
        </p:nvSpPr>
        <p:spPr>
          <a:xfrm>
            <a:off x="654946" y="214799"/>
            <a:ext cx="5853591" cy="546496"/>
          </a:xfrm>
          <a:prstGeom prst="rect">
            <a:avLst/>
          </a:prstGeom>
          <a:ln w="12700">
            <a:miter lim="400000"/>
          </a:ln>
        </p:spPr>
        <p:txBody>
          <a:bodyPr lIns="45719" rIns="45719" anchor="ctr">
            <a:spAutoFit/>
          </a:bodyPr>
          <a:lstStyle>
            <a:lvl1pPr>
              <a:lnSpc>
                <a:spcPct val="90000"/>
              </a:lnSpc>
              <a:defRPr sz="2800" b="1" spc="300">
                <a:solidFill>
                  <a:srgbClr val="936836"/>
                </a:solidFill>
              </a:defRPr>
            </a:lvl1pPr>
          </a:lstStyle>
          <a:p>
            <a:r>
              <a:rPr lang="en-CA" altLang="zh-CN" sz="3200" b="0" spc="0" dirty="0">
                <a:solidFill>
                  <a:schemeClr val="bg1"/>
                </a:solidFill>
                <a:latin typeface="Politica" panose="02000506020000090004" pitchFamily="2" charset="0"/>
                <a:ea typeface="STHeiti" panose="02010600040101010101" pitchFamily="2" charset="-122"/>
                <a:cs typeface="Arial" panose="020B0704020202090204" pitchFamily="34" charset="0"/>
              </a:rPr>
              <a:t>PROFOUND GLOBAL OPERATIONS</a:t>
            </a:r>
            <a:endParaRPr lang="zh-CN" altLang="en-US" sz="3200" b="0" spc="0" dirty="0">
              <a:solidFill>
                <a:schemeClr val="bg1"/>
              </a:solidFill>
              <a:latin typeface="Politica" panose="02000506020000090004" pitchFamily="2" charset="0"/>
              <a:ea typeface="STHeiti" panose="02010600040101010101" pitchFamily="2" charset="-122"/>
              <a:cs typeface="Arial" panose="020B0704020202090204" pitchFamily="34" charset="0"/>
            </a:endParaRPr>
          </a:p>
        </p:txBody>
      </p:sp>
      <p:sp>
        <p:nvSpPr>
          <p:cNvPr id="13" name="文本框 4">
            <a:extLst>
              <a:ext uri="{FF2B5EF4-FFF2-40B4-BE49-F238E27FC236}">
                <a16:creationId xmlns:a16="http://schemas.microsoft.com/office/drawing/2014/main" id="{9E89170E-A442-C7A6-845B-160F9947A95F}"/>
              </a:ext>
            </a:extLst>
          </p:cNvPr>
          <p:cNvSpPr txBox="1"/>
          <p:nvPr/>
        </p:nvSpPr>
        <p:spPr>
          <a:xfrm>
            <a:off x="1052263" y="1889261"/>
            <a:ext cx="2996334" cy="538609"/>
          </a:xfrm>
          <a:prstGeom prst="rect">
            <a:avLst/>
          </a:prstGeom>
          <a:noFill/>
        </p:spPr>
        <p:txBody>
          <a:bodyPr wrap="none" rtlCol="0">
            <a:spAutoFit/>
          </a:bodyPr>
          <a:lstStyle/>
          <a:p>
            <a:pPr lvl="0" algn="ctr">
              <a:defRPr/>
            </a:pPr>
            <a:r>
              <a:rPr lang="en-US" altLang="zh-CN" dirty="0">
                <a:solidFill>
                  <a:srgbClr val="93683D"/>
                </a:solidFill>
                <a:latin typeface="Politica" panose="02000503000000000000" pitchFamily="2" charset="0"/>
                <a:ea typeface="HYQIHEIX1-45W EXTRALIGHT" pitchFamily="18" charset="-122"/>
                <a:cs typeface="Arial" panose="020B0604020202020204" pitchFamily="34" charset="0"/>
              </a:rPr>
              <a:t>2010-</a:t>
            </a:r>
            <a:r>
              <a:rPr lang="en-CA" altLang="zh-CN" dirty="0">
                <a:solidFill>
                  <a:srgbClr val="93683D"/>
                </a:solidFill>
                <a:latin typeface="Politica" panose="02000503000000000000" pitchFamily="2" charset="0"/>
                <a:ea typeface="HYQIHEIX1-45W EXTRALIGHT" pitchFamily="18" charset="-122"/>
                <a:cs typeface="Arial" panose="020B0604020202020204" pitchFamily="34" charset="0"/>
              </a:rPr>
              <a:t>Beginning</a:t>
            </a:r>
            <a:r>
              <a:rPr lang="en-US" altLang="zh-CN" dirty="0">
                <a:solidFill>
                  <a:srgbClr val="93683D"/>
                </a:solidFill>
                <a:latin typeface="Politica" panose="02000503000000000000" pitchFamily="2" charset="0"/>
                <a:ea typeface="HYQIHEIX1-45W EXTRALIGHT" pitchFamily="18" charset="-122"/>
                <a:cs typeface="Arial" panose="020B0604020202020204" pitchFamily="34" charset="0"/>
              </a:rPr>
              <a:t>: Global</a:t>
            </a:r>
            <a:r>
              <a:rPr lang="zh-TW" altLang="en-US" dirty="0">
                <a:solidFill>
                  <a:srgbClr val="93683D"/>
                </a:solidFill>
                <a:latin typeface="Politica" panose="02000503000000000000" pitchFamily="2" charset="0"/>
                <a:ea typeface="HYQIHEIX1-45W EXTRALIGHT" pitchFamily="18" charset="-122"/>
                <a:cs typeface="Arial" panose="020B0604020202020204" pitchFamily="34" charset="0"/>
              </a:rPr>
              <a:t> </a:t>
            </a:r>
            <a:r>
              <a:rPr lang="en-US" altLang="zh-TW" dirty="0">
                <a:solidFill>
                  <a:srgbClr val="93683D"/>
                </a:solidFill>
                <a:latin typeface="Politica" panose="02000503000000000000" pitchFamily="2" charset="0"/>
                <a:ea typeface="HYQIHEIX1-45W EXTRALIGHT" pitchFamily="18" charset="-122"/>
                <a:cs typeface="Arial" panose="020B0604020202020204" pitchFamily="34" charset="0"/>
              </a:rPr>
              <a:t>Operations</a:t>
            </a:r>
            <a:r>
              <a:rPr lang="en-US" altLang="zh-CN" dirty="0">
                <a:solidFill>
                  <a:srgbClr val="93683D"/>
                </a:solidFill>
                <a:latin typeface="Politica" panose="02000503000000000000" pitchFamily="2" charset="0"/>
                <a:ea typeface="HYQIHEIX1-45W EXTRALIGHT" pitchFamily="18" charset="-122"/>
                <a:cs typeface="Arial" panose="020B0604020202020204" pitchFamily="34" charset="0"/>
              </a:rPr>
              <a:t> 1.0</a:t>
            </a:r>
            <a:endParaRPr lang="zh-CN" altLang="en-US" dirty="0">
              <a:solidFill>
                <a:srgbClr val="93683D"/>
              </a:solidFill>
              <a:latin typeface="Politica" panose="02000503000000000000" pitchFamily="2" charset="0"/>
              <a:ea typeface="HYQIHEIX1-45W EXTRALIGHT" pitchFamily="18" charset="-122"/>
              <a:cs typeface="Arial" panose="020B0604020202020204" pitchFamily="34" charset="0"/>
            </a:endParaRPr>
          </a:p>
          <a:p>
            <a:pPr lvl="0" algn="ctr">
              <a:defRPr/>
            </a:pPr>
            <a:r>
              <a:rPr lang="en-CA" altLang="zh-CN" sz="1100" dirty="0">
                <a:solidFill>
                  <a:srgbClr val="93683D"/>
                </a:solidFill>
                <a:latin typeface="Politica" panose="02000503000000000000" pitchFamily="2" charset="0"/>
                <a:ea typeface="HYQIHEIX1-45W EXTRALIGHT" pitchFamily="18" charset="-122"/>
                <a:cs typeface="Arial" panose="020B0604020202020204" pitchFamily="34" charset="0"/>
              </a:rPr>
              <a:t>Combining China’s growth momentum with global resources</a:t>
            </a:r>
            <a:endParaRPr lang="zh-CN" altLang="en-US" sz="1100" dirty="0">
              <a:solidFill>
                <a:srgbClr val="93683D"/>
              </a:solidFill>
              <a:latin typeface="Politica" panose="02000503000000000000" pitchFamily="2" charset="0"/>
              <a:ea typeface="HYQIHEIX1-45W EXTRALIGHT" pitchFamily="18" charset="-122"/>
              <a:cs typeface="Arial" panose="020B0604020202020204" pitchFamily="34" charset="0"/>
            </a:endParaRPr>
          </a:p>
        </p:txBody>
      </p:sp>
      <p:sp>
        <p:nvSpPr>
          <p:cNvPr id="16" name="文本框 5">
            <a:extLst>
              <a:ext uri="{FF2B5EF4-FFF2-40B4-BE49-F238E27FC236}">
                <a16:creationId xmlns:a16="http://schemas.microsoft.com/office/drawing/2014/main" id="{186B63FA-5343-EDE7-62BE-887BBA79F536}"/>
              </a:ext>
            </a:extLst>
          </p:cNvPr>
          <p:cNvSpPr txBox="1"/>
          <p:nvPr/>
        </p:nvSpPr>
        <p:spPr>
          <a:xfrm>
            <a:off x="4221947" y="1889458"/>
            <a:ext cx="3328774" cy="538609"/>
          </a:xfrm>
          <a:prstGeom prst="rect">
            <a:avLst/>
          </a:prstGeom>
          <a:noFill/>
        </p:spPr>
        <p:txBody>
          <a:bodyPr wrap="square" rtlCol="0">
            <a:spAutoFit/>
          </a:bodyPr>
          <a:lstStyle/>
          <a:p>
            <a:pPr lvl="0" algn="ctr">
              <a:defRPr/>
            </a:pPr>
            <a:r>
              <a:rPr lang="en-US" altLang="zh-CN" dirty="0">
                <a:solidFill>
                  <a:srgbClr val="93683D"/>
                </a:solidFill>
                <a:latin typeface="Politica" panose="02000503000000000000" pitchFamily="2" charset="0"/>
                <a:ea typeface="HYQIHEIX1-45W EXTRALIGHT" pitchFamily="18" charset="-122"/>
                <a:cs typeface="Arial" panose="020B0604020202020204" pitchFamily="34" charset="0"/>
              </a:rPr>
              <a:t>2017-</a:t>
            </a:r>
            <a:r>
              <a:rPr lang="en-CA" altLang="zh-CN" dirty="0">
                <a:solidFill>
                  <a:srgbClr val="93683D"/>
                </a:solidFill>
                <a:latin typeface="Politica" panose="02000503000000000000" pitchFamily="2" charset="0"/>
                <a:ea typeface="HYQIHEIX1-45W EXTRALIGHT" pitchFamily="18" charset="-122"/>
                <a:cs typeface="Arial" panose="020B0604020202020204" pitchFamily="34" charset="0"/>
              </a:rPr>
              <a:t>Deepening</a:t>
            </a:r>
            <a:r>
              <a:rPr lang="en-US" altLang="zh-CN" dirty="0">
                <a:solidFill>
                  <a:srgbClr val="93683D"/>
                </a:solidFill>
                <a:latin typeface="Politica" panose="02000503000000000000" pitchFamily="2" charset="0"/>
                <a:ea typeface="HYQIHEIX1-45W EXTRALIGHT" pitchFamily="18" charset="-122"/>
                <a:cs typeface="Arial" panose="020B0604020202020204" pitchFamily="34" charset="0"/>
              </a:rPr>
              <a:t>: Global</a:t>
            </a:r>
            <a:r>
              <a:rPr lang="zh-TW" altLang="en-US" dirty="0">
                <a:solidFill>
                  <a:srgbClr val="93683D"/>
                </a:solidFill>
                <a:latin typeface="Politica" panose="02000503000000000000" pitchFamily="2" charset="0"/>
                <a:ea typeface="HYQIHEIX1-45W EXTRALIGHT" pitchFamily="18" charset="-122"/>
                <a:cs typeface="Arial" panose="020B0604020202020204" pitchFamily="34" charset="0"/>
              </a:rPr>
              <a:t> </a:t>
            </a:r>
            <a:r>
              <a:rPr lang="en-US" altLang="zh-TW" dirty="0">
                <a:solidFill>
                  <a:srgbClr val="93683D"/>
                </a:solidFill>
                <a:latin typeface="Politica" panose="02000503000000000000" pitchFamily="2" charset="0"/>
                <a:ea typeface="HYQIHEIX1-45W EXTRALIGHT" pitchFamily="18" charset="-122"/>
                <a:cs typeface="Arial" panose="020B0604020202020204" pitchFamily="34" charset="0"/>
              </a:rPr>
              <a:t>Operations</a:t>
            </a:r>
            <a:r>
              <a:rPr lang="en-US" altLang="zh-CN" dirty="0">
                <a:solidFill>
                  <a:srgbClr val="93683D"/>
                </a:solidFill>
                <a:latin typeface="Politica" panose="02000503000000000000" pitchFamily="2" charset="0"/>
                <a:ea typeface="HYQIHEIX1-45W EXTRALIGHT" pitchFamily="18" charset="-122"/>
                <a:cs typeface="Arial" panose="020B0604020202020204" pitchFamily="34" charset="0"/>
              </a:rPr>
              <a:t> 2.0</a:t>
            </a:r>
          </a:p>
          <a:p>
            <a:pPr lvl="0" algn="ctr">
              <a:defRPr/>
            </a:pPr>
            <a:r>
              <a:rPr lang="en-CA" altLang="zh-CN" sz="1100" dirty="0">
                <a:solidFill>
                  <a:srgbClr val="93683D"/>
                </a:solidFill>
                <a:latin typeface="Politica" panose="02000503000000000000" pitchFamily="2" charset="0"/>
                <a:ea typeface="HYQIHEIX1-45W EXTRALIGHT" pitchFamily="18" charset="-122"/>
                <a:cs typeface="Arial" panose="020B0604020202020204" pitchFamily="34" charset="0"/>
              </a:rPr>
              <a:t>Mutual empowerment between China and the world</a:t>
            </a:r>
            <a:endParaRPr lang="zh-CN" altLang="en-US" sz="1100" dirty="0">
              <a:solidFill>
                <a:srgbClr val="93683D"/>
              </a:solidFill>
              <a:latin typeface="Politica" panose="02000503000000000000" pitchFamily="2" charset="0"/>
              <a:ea typeface="HYQIHEIX1-45W EXTRALIGHT" pitchFamily="18" charset="-122"/>
              <a:cs typeface="Arial" panose="020B0604020202020204" pitchFamily="34" charset="0"/>
            </a:endParaRPr>
          </a:p>
        </p:txBody>
      </p:sp>
      <p:sp>
        <p:nvSpPr>
          <p:cNvPr id="18" name="矩形 54">
            <a:extLst>
              <a:ext uri="{FF2B5EF4-FFF2-40B4-BE49-F238E27FC236}">
                <a16:creationId xmlns:a16="http://schemas.microsoft.com/office/drawing/2014/main" id="{C8F307E1-E1C9-5C89-1F1D-6FF8ACCA73B2}"/>
              </a:ext>
            </a:extLst>
          </p:cNvPr>
          <p:cNvSpPr txBox="1"/>
          <p:nvPr/>
        </p:nvSpPr>
        <p:spPr>
          <a:xfrm>
            <a:off x="7236460" y="5155565"/>
            <a:ext cx="1924050" cy="307775"/>
          </a:xfrm>
          <a:prstGeom prst="rect">
            <a:avLst/>
          </a:prstGeom>
          <a:noFill/>
          <a:ln w="12700" cap="flat">
            <a:noFill/>
            <a:miter lim="400000"/>
          </a:ln>
          <a:effectLst/>
        </p:spPr>
        <p:txBody>
          <a:bodyPr wrap="square" lIns="45719" tIns="45719" rIns="45719" bIns="45719" numCol="1" anchor="t">
            <a:spAutoFit/>
          </a:bodyPr>
          <a:lstStyle>
            <a:lvl1pPr>
              <a:defRPr sz="7200">
                <a:solidFill>
                  <a:srgbClr val="92653C"/>
                </a:solidFill>
                <a:latin typeface="微软雅黑"/>
                <a:ea typeface="微软雅黑"/>
                <a:cs typeface="微软雅黑"/>
                <a:sym typeface="微软雅黑"/>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lang="en-CA" altLang="zh-CN" sz="1400" dirty="0">
                <a:solidFill>
                  <a:schemeClr val="tx1">
                    <a:lumMod val="65000"/>
                    <a:lumOff val="35000"/>
                  </a:schemeClr>
                </a:solidFill>
                <a:latin typeface="Politica" panose="02000503000000000000" pitchFamily="2" charset="0"/>
                <a:cs typeface="Arial" panose="020B0604020202020204" pitchFamily="34" charset="0"/>
              </a:rPr>
              <a:t>Global innovation capability</a:t>
            </a:r>
            <a:endParaRPr lang="en-US" altLang="zh-CN" sz="1400" dirty="0">
              <a:solidFill>
                <a:schemeClr val="tx1">
                  <a:lumMod val="65000"/>
                  <a:lumOff val="35000"/>
                </a:schemeClr>
              </a:solidFill>
              <a:latin typeface="Politica" panose="02000503000000000000" pitchFamily="2" charset="0"/>
              <a:cs typeface="Arial" panose="020B0604020202020204" pitchFamily="34" charset="0"/>
            </a:endParaRPr>
          </a:p>
        </p:txBody>
      </p:sp>
      <p:sp>
        <p:nvSpPr>
          <p:cNvPr id="19" name="矩形 54">
            <a:extLst>
              <a:ext uri="{FF2B5EF4-FFF2-40B4-BE49-F238E27FC236}">
                <a16:creationId xmlns:a16="http://schemas.microsoft.com/office/drawing/2014/main" id="{5AB2E2BC-4782-7C25-6460-75F512BDB4CA}"/>
              </a:ext>
            </a:extLst>
          </p:cNvPr>
          <p:cNvSpPr txBox="1"/>
          <p:nvPr/>
        </p:nvSpPr>
        <p:spPr>
          <a:xfrm>
            <a:off x="3253043" y="5155714"/>
            <a:ext cx="1764948" cy="307775"/>
          </a:xfrm>
          <a:prstGeom prst="rect">
            <a:avLst/>
          </a:prstGeom>
          <a:noFill/>
          <a:ln w="12700" cap="flat">
            <a:noFill/>
            <a:miter lim="400000"/>
          </a:ln>
          <a:effectLst/>
        </p:spPr>
        <p:txBody>
          <a:bodyPr wrap="square" lIns="45719" tIns="45719" rIns="45719" bIns="45719" numCol="1" anchor="t">
            <a:spAutoFit/>
          </a:bodyPr>
          <a:lstStyle>
            <a:lvl1pPr>
              <a:defRPr sz="7200">
                <a:solidFill>
                  <a:srgbClr val="92653C"/>
                </a:solidFill>
                <a:latin typeface="微软雅黑"/>
                <a:ea typeface="微软雅黑"/>
                <a:cs typeface="微软雅黑"/>
                <a:sym typeface="微软雅黑"/>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CA" altLang="zh-CN" sz="1400" u="none" strike="noStrike" kern="1200" cap="none" spc="0" normalizeH="0" baseline="0" noProof="0" dirty="0">
                <a:ln>
                  <a:noFill/>
                </a:ln>
                <a:solidFill>
                  <a:schemeClr val="tx1">
                    <a:lumMod val="65000"/>
                    <a:lumOff val="35000"/>
                  </a:schemeClr>
                </a:solidFill>
                <a:effectLst/>
                <a:uLnTx/>
                <a:uFillTx/>
                <a:latin typeface="Politica" panose="02000503000000000000" pitchFamily="2" charset="0"/>
                <a:ea typeface="HYQIHEIX1-45W EXTRALIGHT" pitchFamily="18" charset="-122"/>
                <a:cs typeface="Arial" panose="020B0604020202020204" pitchFamily="34" charset="0"/>
                <a:sym typeface="微软雅黑"/>
              </a:rPr>
              <a:t>Digital intelligence capability</a:t>
            </a:r>
            <a:endParaRPr kumimoji="0" lang="en-US" altLang="zh-CN" sz="1400" u="none" strike="noStrike" kern="1200" cap="none" spc="0" normalizeH="0" baseline="0" noProof="0" dirty="0">
              <a:ln>
                <a:noFill/>
              </a:ln>
              <a:solidFill>
                <a:schemeClr val="tx1">
                  <a:lumMod val="65000"/>
                  <a:lumOff val="35000"/>
                </a:schemeClr>
              </a:solidFill>
              <a:effectLst/>
              <a:uLnTx/>
              <a:uFillTx/>
              <a:latin typeface="Politica" panose="02000503000000000000" pitchFamily="2" charset="0"/>
              <a:ea typeface="HYQIHEIX1-45W EXTRALIGHT" pitchFamily="18" charset="-122"/>
              <a:cs typeface="Arial" panose="020B0604020202020204" pitchFamily="34" charset="0"/>
              <a:sym typeface="微软雅黑"/>
            </a:endParaRPr>
          </a:p>
        </p:txBody>
      </p:sp>
      <p:sp>
        <p:nvSpPr>
          <p:cNvPr id="20" name="矩形 54">
            <a:extLst>
              <a:ext uri="{FF2B5EF4-FFF2-40B4-BE49-F238E27FC236}">
                <a16:creationId xmlns:a16="http://schemas.microsoft.com/office/drawing/2014/main" id="{A09E009F-AB57-DE05-AE21-B3607D53D54A}"/>
              </a:ext>
            </a:extLst>
          </p:cNvPr>
          <p:cNvSpPr txBox="1"/>
          <p:nvPr/>
        </p:nvSpPr>
        <p:spPr>
          <a:xfrm>
            <a:off x="1333086" y="5090472"/>
            <a:ext cx="1730868" cy="523218"/>
          </a:xfrm>
          <a:prstGeom prst="rect">
            <a:avLst/>
          </a:prstGeom>
          <a:noFill/>
          <a:ln w="12700" cap="flat">
            <a:noFill/>
            <a:miter lim="400000"/>
          </a:ln>
          <a:effectLst/>
        </p:spPr>
        <p:txBody>
          <a:bodyPr wrap="square" lIns="45719" tIns="45719" rIns="45719" bIns="45719" numCol="1" anchor="t">
            <a:spAutoFit/>
          </a:bodyPr>
          <a:lstStyle>
            <a:lvl1pPr>
              <a:defRPr sz="7200">
                <a:solidFill>
                  <a:srgbClr val="92653C"/>
                </a:solidFill>
                <a:latin typeface="微软雅黑"/>
                <a:ea typeface="微软雅黑"/>
                <a:cs typeface="微软雅黑"/>
                <a:sym typeface="微软雅黑"/>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lang="en-HK" altLang="zh-CN" sz="1400" dirty="0">
                <a:latin typeface="Politica" panose="02000503000000000000" pitchFamily="2" charset="0"/>
                <a:ea typeface="HYQIHEIX1-45W EXTRALIGHT" pitchFamily="18" charset="-122"/>
                <a:cs typeface="Arial" panose="020B0604020202020204" pitchFamily="34" charset="0"/>
              </a:rPr>
              <a:t>C</a:t>
            </a:r>
            <a:r>
              <a:rPr kumimoji="0" lang="en-HK" altLang="zh-CN" sz="1400" u="none" strike="noStrike" kern="1200" cap="none" spc="0" normalizeH="0" baseline="0" noProof="0" dirty="0">
                <a:ln>
                  <a:noFill/>
                </a:ln>
                <a:solidFill>
                  <a:srgbClr val="92653C"/>
                </a:solidFill>
                <a:effectLst/>
                <a:uLnTx/>
                <a:uFillTx/>
                <a:latin typeface="Politica" panose="02000503000000000000" pitchFamily="2" charset="0"/>
                <a:ea typeface="HYQIHEIX1-45W EXTRALIGHT" pitchFamily="18" charset="-122"/>
                <a:cs typeface="Arial" panose="020B0604020202020204" pitchFamily="34" charset="0"/>
                <a:sym typeface="微软雅黑"/>
              </a:rPr>
              <a:t>ross-cultural and cross-organizational capability</a:t>
            </a:r>
            <a:endParaRPr kumimoji="0" lang="en-US" altLang="zh-CN" sz="1400" u="none" strike="noStrike" kern="1200" cap="none" spc="0" normalizeH="0" baseline="0" noProof="0" dirty="0">
              <a:ln>
                <a:noFill/>
              </a:ln>
              <a:solidFill>
                <a:srgbClr val="92653C"/>
              </a:solidFill>
              <a:effectLst/>
              <a:uLnTx/>
              <a:uFillTx/>
              <a:latin typeface="Politica" panose="02000503000000000000" pitchFamily="2" charset="0"/>
              <a:ea typeface="HYQIHEIX1-45W EXTRALIGHT" pitchFamily="18" charset="-122"/>
              <a:cs typeface="Arial" panose="020B0604020202020204" pitchFamily="34" charset="0"/>
              <a:sym typeface="微软雅黑"/>
            </a:endParaRPr>
          </a:p>
        </p:txBody>
      </p:sp>
      <p:sp>
        <p:nvSpPr>
          <p:cNvPr id="21" name="矩形 54">
            <a:extLst>
              <a:ext uri="{FF2B5EF4-FFF2-40B4-BE49-F238E27FC236}">
                <a16:creationId xmlns:a16="http://schemas.microsoft.com/office/drawing/2014/main" id="{E524A938-A04F-66C3-9194-60F8317ED62E}"/>
              </a:ext>
            </a:extLst>
          </p:cNvPr>
          <p:cNvSpPr txBox="1"/>
          <p:nvPr/>
        </p:nvSpPr>
        <p:spPr>
          <a:xfrm>
            <a:off x="5039040" y="5055550"/>
            <a:ext cx="2118995" cy="523218"/>
          </a:xfrm>
          <a:prstGeom prst="rect">
            <a:avLst/>
          </a:prstGeom>
          <a:noFill/>
          <a:ln w="12700" cap="flat">
            <a:noFill/>
            <a:miter lim="400000"/>
          </a:ln>
          <a:effectLst/>
        </p:spPr>
        <p:txBody>
          <a:bodyPr wrap="square" lIns="45719" tIns="45719" rIns="45719" bIns="45719" numCol="1" anchor="t">
            <a:spAutoFit/>
          </a:bodyPr>
          <a:lstStyle>
            <a:lvl1pPr>
              <a:defRPr sz="7200">
                <a:solidFill>
                  <a:srgbClr val="92653C"/>
                </a:solidFill>
                <a:latin typeface="微软雅黑"/>
                <a:ea typeface="微软雅黑"/>
                <a:cs typeface="微软雅黑"/>
                <a:sym typeface="微软雅黑"/>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400" u="none" strike="noStrike" kern="1200" cap="none" spc="0" normalizeH="0" baseline="0" noProof="0" dirty="0">
                <a:ln>
                  <a:noFill/>
                </a:ln>
                <a:solidFill>
                  <a:srgbClr val="92653C"/>
                </a:solidFill>
                <a:effectLst/>
                <a:uLnTx/>
                <a:uFillTx/>
                <a:latin typeface="Politica" panose="02000503000000000000" pitchFamily="2" charset="0"/>
                <a:ea typeface="HYQIHEIX1-45W EXTRALIGHT" pitchFamily="18" charset="-122"/>
                <a:cs typeface="Arial" panose="020B0604020202020204" pitchFamily="34" charset="0"/>
                <a:sym typeface="微软雅黑"/>
              </a:rPr>
              <a:t>FES global management</a:t>
            </a:r>
            <a:r>
              <a:rPr lang="en-US" altLang="zh-CN" sz="1400" dirty="0">
                <a:latin typeface="Politica" panose="02000503000000000000" pitchFamily="2" charset="0"/>
                <a:ea typeface="HYQIHEIX1-45W EXTRALIGHT" pitchFamily="18" charset="-122"/>
                <a:cs typeface="Arial" panose="020B0604020202020204" pitchFamily="34" charset="0"/>
              </a:rPr>
              <a:t> and operation system</a:t>
            </a:r>
            <a:endParaRPr kumimoji="0" lang="en-US" altLang="zh-CN" sz="1400" u="none" strike="noStrike" kern="1200" cap="none" spc="0" normalizeH="0" baseline="0" noProof="0" dirty="0">
              <a:ln>
                <a:noFill/>
              </a:ln>
              <a:solidFill>
                <a:srgbClr val="92653C"/>
              </a:solidFill>
              <a:effectLst/>
              <a:uLnTx/>
              <a:uFillTx/>
              <a:latin typeface="Politica" panose="02000503000000000000" pitchFamily="2" charset="0"/>
              <a:ea typeface="HYQIHEIX1-45W EXTRALIGHT" pitchFamily="18" charset="-122"/>
              <a:cs typeface="Arial" panose="020B0604020202020204" pitchFamily="34" charset="0"/>
              <a:sym typeface="微软雅黑"/>
            </a:endParaRPr>
          </a:p>
        </p:txBody>
      </p:sp>
      <p:sp>
        <p:nvSpPr>
          <p:cNvPr id="22" name="矩形 54">
            <a:extLst>
              <a:ext uri="{FF2B5EF4-FFF2-40B4-BE49-F238E27FC236}">
                <a16:creationId xmlns:a16="http://schemas.microsoft.com/office/drawing/2014/main" id="{DBB11CDD-39B1-C20E-922E-D7436224F8AA}"/>
              </a:ext>
            </a:extLst>
          </p:cNvPr>
          <p:cNvSpPr txBox="1"/>
          <p:nvPr/>
        </p:nvSpPr>
        <p:spPr>
          <a:xfrm>
            <a:off x="9355457" y="5161912"/>
            <a:ext cx="1706197" cy="307775"/>
          </a:xfrm>
          <a:prstGeom prst="rect">
            <a:avLst/>
          </a:prstGeom>
          <a:noFill/>
          <a:ln w="12700" cap="flat">
            <a:noFill/>
            <a:miter lim="400000"/>
          </a:ln>
          <a:effectLst/>
        </p:spPr>
        <p:txBody>
          <a:bodyPr wrap="square" lIns="45719" tIns="45719" rIns="45719" bIns="45719" numCol="1" anchor="t">
            <a:spAutoFit/>
          </a:bodyPr>
          <a:lstStyle>
            <a:lvl1pPr>
              <a:defRPr sz="7200">
                <a:solidFill>
                  <a:srgbClr val="92653C"/>
                </a:solidFill>
                <a:latin typeface="微软雅黑"/>
                <a:ea typeface="微软雅黑"/>
                <a:cs typeface="微软雅黑"/>
                <a:sym typeface="微软雅黑"/>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CA" altLang="zh-CN" sz="1400" u="none" strike="noStrike" kern="1200" cap="none" spc="0" normalizeH="0" baseline="0" noProof="0" dirty="0">
                <a:ln>
                  <a:noFill/>
                </a:ln>
                <a:solidFill>
                  <a:srgbClr val="92653C"/>
                </a:solidFill>
                <a:effectLst/>
                <a:uLnTx/>
                <a:uFillTx/>
                <a:latin typeface="Politica" panose="02000503000000000000" pitchFamily="2" charset="0"/>
                <a:ea typeface="HYQIHEIX1-45W EXTRALIGHT" pitchFamily="18" charset="-122"/>
                <a:cs typeface="Arial" panose="020B0604020202020204" pitchFamily="34" charset="0"/>
                <a:sym typeface="微软雅黑"/>
              </a:rPr>
              <a:t>Global investment capability</a:t>
            </a:r>
            <a:endParaRPr kumimoji="0" lang="en-US" altLang="zh-CN" sz="1400" u="none" strike="noStrike" kern="1200" cap="none" spc="0" normalizeH="0" baseline="0" noProof="0" dirty="0">
              <a:ln>
                <a:noFill/>
              </a:ln>
              <a:solidFill>
                <a:srgbClr val="92653C"/>
              </a:solidFill>
              <a:effectLst/>
              <a:uLnTx/>
              <a:uFillTx/>
              <a:latin typeface="Politica" panose="02000503000000000000" pitchFamily="2" charset="0"/>
              <a:ea typeface="HYQIHEIX1-45W EXTRALIGHT" pitchFamily="18" charset="-122"/>
              <a:cs typeface="Arial" panose="020B0604020202020204" pitchFamily="34" charset="0"/>
              <a:sym typeface="微软雅黑"/>
            </a:endParaRPr>
          </a:p>
        </p:txBody>
      </p:sp>
      <p:sp>
        <p:nvSpPr>
          <p:cNvPr id="24" name="文本框 6">
            <a:extLst>
              <a:ext uri="{FF2B5EF4-FFF2-40B4-BE49-F238E27FC236}">
                <a16:creationId xmlns:a16="http://schemas.microsoft.com/office/drawing/2014/main" id="{A77DA647-FCC2-FE3B-E9AC-9A79CAAD2D1A}"/>
              </a:ext>
            </a:extLst>
          </p:cNvPr>
          <p:cNvSpPr txBox="1"/>
          <p:nvPr/>
        </p:nvSpPr>
        <p:spPr>
          <a:xfrm>
            <a:off x="7625583" y="1887538"/>
            <a:ext cx="3280370" cy="538609"/>
          </a:xfrm>
          <a:prstGeom prst="rect">
            <a:avLst/>
          </a:prstGeom>
          <a:noFill/>
        </p:spPr>
        <p:txBody>
          <a:bodyPr wrap="square" rtlCol="0">
            <a:spAutoFit/>
          </a:bodyPr>
          <a:lstStyle/>
          <a:p>
            <a:pPr lvl="0" algn="ctr">
              <a:defRPr/>
            </a:pPr>
            <a:r>
              <a:rPr lang="en-US" altLang="zh-CN" dirty="0">
                <a:solidFill>
                  <a:srgbClr val="93683D"/>
                </a:solidFill>
                <a:latin typeface="Politica" panose="02000503000000000000" pitchFamily="2" charset="0"/>
                <a:ea typeface="HYQIHEIX1-45W EXTRALIGHT" pitchFamily="18" charset="-122"/>
                <a:cs typeface="Arial" panose="020B0604020202020204" pitchFamily="34" charset="0"/>
              </a:rPr>
              <a:t>2022-</a:t>
            </a:r>
            <a:r>
              <a:rPr lang="en-CA" altLang="zh-CN" dirty="0">
                <a:solidFill>
                  <a:srgbClr val="93683D"/>
                </a:solidFill>
                <a:latin typeface="Politica" panose="02000503000000000000" pitchFamily="2" charset="0"/>
                <a:ea typeface="HYQIHEIX1-45W EXTRALIGHT" pitchFamily="18" charset="-122"/>
                <a:cs typeface="Arial" panose="020B0604020202020204" pitchFamily="34" charset="0"/>
              </a:rPr>
              <a:t>Evolution</a:t>
            </a:r>
            <a:r>
              <a:rPr lang="en-US" altLang="zh-CN" dirty="0">
                <a:solidFill>
                  <a:srgbClr val="93683D"/>
                </a:solidFill>
                <a:latin typeface="Politica" panose="02000503000000000000" pitchFamily="2" charset="0"/>
                <a:ea typeface="HYQIHEIX1-45W EXTRALIGHT" pitchFamily="18" charset="-122"/>
                <a:cs typeface="Arial" panose="020B0604020202020204" pitchFamily="34" charset="0"/>
              </a:rPr>
              <a:t>: Global</a:t>
            </a:r>
            <a:r>
              <a:rPr lang="zh-TW" altLang="en-US" dirty="0">
                <a:solidFill>
                  <a:srgbClr val="93683D"/>
                </a:solidFill>
                <a:latin typeface="Politica" panose="02000503000000000000" pitchFamily="2" charset="0"/>
                <a:ea typeface="HYQIHEIX1-45W EXTRALIGHT" pitchFamily="18" charset="-122"/>
                <a:cs typeface="Arial" panose="020B0604020202020204" pitchFamily="34" charset="0"/>
              </a:rPr>
              <a:t> </a:t>
            </a:r>
            <a:r>
              <a:rPr lang="en-US" altLang="zh-TW" dirty="0">
                <a:solidFill>
                  <a:srgbClr val="93683D"/>
                </a:solidFill>
                <a:latin typeface="Politica" panose="02000503000000000000" pitchFamily="2" charset="0"/>
                <a:ea typeface="HYQIHEIX1-45W EXTRALIGHT" pitchFamily="18" charset="-122"/>
                <a:cs typeface="Arial" panose="020B0604020202020204" pitchFamily="34" charset="0"/>
              </a:rPr>
              <a:t>Operations</a:t>
            </a:r>
            <a:r>
              <a:rPr lang="en-US" altLang="zh-CN" dirty="0">
                <a:solidFill>
                  <a:srgbClr val="93683D"/>
                </a:solidFill>
                <a:latin typeface="Politica" panose="02000503000000000000" pitchFamily="2" charset="0"/>
                <a:ea typeface="HYQIHEIX1-45W EXTRALIGHT" pitchFamily="18" charset="-122"/>
                <a:cs typeface="Arial" panose="020B0604020202020204" pitchFamily="34" charset="0"/>
              </a:rPr>
              <a:t> 3.0</a:t>
            </a:r>
          </a:p>
          <a:p>
            <a:pPr lvl="0" algn="ctr">
              <a:defRPr/>
            </a:pPr>
            <a:r>
              <a:rPr lang="en-CA" altLang="zh-CN" sz="1100" dirty="0">
                <a:solidFill>
                  <a:srgbClr val="93683D"/>
                </a:solidFill>
                <a:latin typeface="Politica" panose="02000503000000000000" pitchFamily="2" charset="0"/>
                <a:ea typeface="HYQIHEIX1-45W EXTRALIGHT" pitchFamily="18" charset="-122"/>
                <a:cs typeface="Arial" panose="020B0604020202020204" pitchFamily="34" charset="0"/>
              </a:rPr>
              <a:t>Global organization + local operations</a:t>
            </a:r>
            <a:endParaRPr lang="zh-CN" altLang="en-US" sz="1100" dirty="0">
              <a:solidFill>
                <a:srgbClr val="93683D"/>
              </a:solidFill>
              <a:latin typeface="Politica" panose="02000503000000000000" pitchFamily="2" charset="0"/>
              <a:ea typeface="HYQIHEIX1-45W EXTRALIGHT" pitchFamily="18" charset="-122"/>
              <a:cs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Users/jerrymiao/Desktop/复星Jerry/产业图片合集/健康/复星凯特/591678412621.jpg59167841262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952"/>
            <a:ext cx="12192000" cy="6860540"/>
          </a:xfrm>
          <a:prstGeom prst="rect">
            <a:avLst/>
          </a:prstGeom>
        </p:spPr>
      </p:pic>
      <p:sp>
        <p:nvSpPr>
          <p:cNvPr id="4" name="矩形 3"/>
          <p:cNvSpPr/>
          <p:nvPr/>
        </p:nvSpPr>
        <p:spPr>
          <a:xfrm>
            <a:off x="0" y="-3509"/>
            <a:ext cx="12192000" cy="6855460"/>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800" dirty="0"/>
          </a:p>
        </p:txBody>
      </p:sp>
      <p:sp>
        <p:nvSpPr>
          <p:cNvPr id="109" name="圆角矩形 108"/>
          <p:cNvSpPr/>
          <p:nvPr/>
        </p:nvSpPr>
        <p:spPr>
          <a:xfrm>
            <a:off x="348629" y="3101718"/>
            <a:ext cx="3320131" cy="3354091"/>
          </a:xfrm>
          <a:prstGeom prst="roundRect">
            <a:avLst>
              <a:gd name="adj" fmla="val 6141"/>
            </a:avLst>
          </a:prstGeom>
          <a:gradFill>
            <a:gsLst>
              <a:gs pos="99000">
                <a:srgbClr val="93683D">
                  <a:alpha val="0"/>
                </a:srgbClr>
              </a:gs>
              <a:gs pos="0">
                <a:srgbClr val="93683D">
                  <a:alpha val="7000"/>
                </a:srgbClr>
              </a:gs>
            </a:gsLst>
            <a:lin ang="5400000" scaled="0"/>
          </a:gradFill>
          <a:ln>
            <a:gradFill>
              <a:gsLst>
                <a:gs pos="0">
                  <a:srgbClr val="93683D">
                    <a:alpha val="14000"/>
                  </a:srgbClr>
                </a:gs>
                <a:gs pos="100000">
                  <a:srgbClr val="93683D">
                    <a:alpha val="71000"/>
                  </a:srgbClr>
                </a:gs>
              </a:gsLst>
              <a:lin ang="16200000" scaled="0"/>
            </a:gradFill>
          </a:ln>
          <a:effectLst>
            <a:outerShdw blurRad="266700" dist="25400" dir="2100000" sx="99000" sy="99000" algn="tl" rotWithShape="0">
              <a:srgbClr val="93683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110" name="圆角矩形 109"/>
          <p:cNvSpPr/>
          <p:nvPr/>
        </p:nvSpPr>
        <p:spPr>
          <a:xfrm>
            <a:off x="3825683" y="3101718"/>
            <a:ext cx="2761972" cy="3354086"/>
          </a:xfrm>
          <a:prstGeom prst="roundRect">
            <a:avLst>
              <a:gd name="adj" fmla="val 6141"/>
            </a:avLst>
          </a:prstGeom>
          <a:gradFill>
            <a:gsLst>
              <a:gs pos="99000">
                <a:srgbClr val="93683D">
                  <a:alpha val="0"/>
                </a:srgbClr>
              </a:gs>
              <a:gs pos="0">
                <a:srgbClr val="93683D">
                  <a:alpha val="7000"/>
                </a:srgbClr>
              </a:gs>
            </a:gsLst>
            <a:lin ang="5400000" scaled="0"/>
          </a:gradFill>
          <a:ln>
            <a:gradFill>
              <a:gsLst>
                <a:gs pos="0">
                  <a:srgbClr val="93683D">
                    <a:alpha val="14000"/>
                  </a:srgbClr>
                </a:gs>
                <a:gs pos="100000">
                  <a:srgbClr val="93683D">
                    <a:alpha val="71000"/>
                  </a:srgbClr>
                </a:gs>
              </a:gsLst>
              <a:lin ang="16200000" scaled="0"/>
            </a:gradFill>
          </a:ln>
          <a:effectLst>
            <a:outerShdw blurRad="266700" dist="25400" dir="2100000" sx="99000" sy="99000" algn="tl" rotWithShape="0">
              <a:srgbClr val="93683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sz="1600" dirty="0"/>
          </a:p>
        </p:txBody>
      </p:sp>
      <p:sp>
        <p:nvSpPr>
          <p:cNvPr id="87" name="矩形 54"/>
          <p:cNvSpPr txBox="1"/>
          <p:nvPr/>
        </p:nvSpPr>
        <p:spPr>
          <a:xfrm>
            <a:off x="446056" y="3147232"/>
            <a:ext cx="2509659" cy="584773"/>
          </a:xfrm>
          <a:prstGeom prst="rect">
            <a:avLst/>
          </a:prstGeom>
          <a:noFill/>
          <a:ln w="12700" cap="flat">
            <a:noFill/>
            <a:miter lim="400000"/>
          </a:ln>
          <a:effectLst/>
        </p:spPr>
        <p:txBody>
          <a:bodyPr wrap="none" lIns="45719" tIns="45719" rIns="45719" bIns="45719" numCol="1" anchor="t">
            <a:spAutoFit/>
          </a:bodyPr>
          <a:lstStyle>
            <a:lvl1pPr>
              <a:defRPr sz="7200">
                <a:solidFill>
                  <a:srgbClr val="92653C"/>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TW" sz="1800" dirty="0">
                <a:latin typeface="Politica" panose="02000806060000020004" pitchFamily="2" charset="0"/>
                <a:ea typeface="Source Han Sans CN Normal" panose="020B0500000000000000" pitchFamily="34" charset="-128"/>
                <a:cs typeface="Arial" panose="020B0604020202020204" pitchFamily="34" charset="0"/>
              </a:rPr>
              <a:t>LEADING</a:t>
            </a:r>
            <a:endParaRPr lang="en-US" altLang="zh-CN" sz="1800" dirty="0">
              <a:latin typeface="Politica" panose="02000806060000020004" pitchFamily="2" charset="0"/>
              <a:ea typeface="Source Han Sans CN Normal" panose="020B0500000000000000"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HK" altLang="zh-CN" sz="1400" dirty="0">
                <a:latin typeface="Politica" panose="02000806060000020004" pitchFamily="2" charset="0"/>
                <a:ea typeface="Source Han Sans CN Normal" panose="020B0500000000000000" pitchFamily="34" charset="-128"/>
                <a:cs typeface="Arial" panose="020B0604020202020204" pitchFamily="34" charset="0"/>
              </a:rPr>
              <a:t>CORE TECHNOLOGIES IN VARIOUS FIELDS</a:t>
            </a:r>
          </a:p>
        </p:txBody>
      </p:sp>
      <p:sp>
        <p:nvSpPr>
          <p:cNvPr id="89" name="矩形 54"/>
          <p:cNvSpPr txBox="1"/>
          <p:nvPr/>
        </p:nvSpPr>
        <p:spPr>
          <a:xfrm>
            <a:off x="3974450" y="3146954"/>
            <a:ext cx="2371078" cy="800217"/>
          </a:xfrm>
          <a:prstGeom prst="rect">
            <a:avLst/>
          </a:prstGeom>
          <a:noFill/>
          <a:ln w="12700" cap="flat">
            <a:noFill/>
            <a:miter lim="400000"/>
          </a:ln>
          <a:effectLst/>
        </p:spPr>
        <p:txBody>
          <a:bodyPr wrap="square" lIns="45719" tIns="45719" rIns="45719" bIns="45719" numCol="1" anchor="t">
            <a:spAutoFit/>
          </a:bodyPr>
          <a:lstStyle>
            <a:lvl1pPr>
              <a:defRPr sz="7200">
                <a:solidFill>
                  <a:srgbClr val="92653C"/>
                </a:solidFill>
              </a:defRPr>
            </a:lvl1pPr>
          </a:lstStyle>
          <a:p>
            <a:pPr>
              <a:defRPr/>
            </a:pPr>
            <a:r>
              <a:rPr lang="en-US" altLang="zh-TW" sz="1800" dirty="0">
                <a:latin typeface="Politica" panose="02000806060000020004" pitchFamily="2" charset="0"/>
                <a:ea typeface="Source Han Sans CN Normal" panose="020B0500000000000000" pitchFamily="34" charset="-128"/>
                <a:cs typeface="Arial" panose="020B0604020202020204" pitchFamily="34" charset="0"/>
              </a:rPr>
              <a:t>INNOVATIVE</a:t>
            </a:r>
          </a:p>
          <a:p>
            <a:pPr marL="0" marR="0" lvl="0" indent="0" algn="l" defTabSz="914400" rtl="0" eaLnBrk="1" fontAlgn="auto" latinLnBrk="0" hangingPunct="1">
              <a:lnSpc>
                <a:spcPct val="100000"/>
              </a:lnSpc>
              <a:spcBef>
                <a:spcPts val="0"/>
              </a:spcBef>
              <a:spcAft>
                <a:spcPts val="0"/>
              </a:spcAft>
              <a:buClrTx/>
              <a:buSzTx/>
              <a:buFontTx/>
              <a:buNone/>
              <a:defRPr/>
            </a:pPr>
            <a:r>
              <a:rPr lang="en-HK" sz="1400" dirty="0">
                <a:latin typeface="Politica" panose="02000806060000020004" pitchFamily="2" charset="0"/>
                <a:ea typeface="Source Han Sans CN Normal" panose="020B0500000000000000" pitchFamily="34" charset="-128"/>
                <a:cs typeface="Arial" panose="020B0604020202020204" pitchFamily="34" charset="0"/>
              </a:rPr>
              <a:t>TECHNOLOGY INNOVATION CENTERS IN VARIOUS FIELDS</a:t>
            </a:r>
          </a:p>
        </p:txBody>
      </p:sp>
      <p:sp>
        <p:nvSpPr>
          <p:cNvPr id="132" name="文本框 131"/>
          <p:cNvSpPr txBox="1"/>
          <p:nvPr/>
        </p:nvSpPr>
        <p:spPr>
          <a:xfrm>
            <a:off x="3870918" y="2801626"/>
            <a:ext cx="2644325" cy="261610"/>
          </a:xfrm>
          <a:prstGeom prst="rect">
            <a:avLst/>
          </a:prstGeom>
          <a:noFill/>
        </p:spPr>
        <p:txBody>
          <a:bodyPr wrap="square" rtlCol="0">
            <a:spAutoFit/>
          </a:bodyPr>
          <a:lstStyle/>
          <a:p>
            <a:pPr algn="ctr">
              <a:defRPr/>
            </a:pPr>
            <a:r>
              <a:rPr lang="en-HK" altLang="zh-CN" sz="1100" dirty="0">
                <a:solidFill>
                  <a:srgbClr val="92653C"/>
                </a:solidFill>
                <a:latin typeface="Politica" panose="02000806060000020004" pitchFamily="2" charset="0"/>
                <a:ea typeface="Source Han Sans CN Normal" panose="020B0500000000000000" pitchFamily="34" charset="-128"/>
                <a:cs typeface="Arial" panose="020B0604020202020204" pitchFamily="34" charset="0"/>
              </a:rPr>
              <a:t>Global technology innovation </a:t>
            </a:r>
            <a:r>
              <a:rPr lang="en-HK" altLang="zh-CN" sz="1100" dirty="0" err="1">
                <a:solidFill>
                  <a:srgbClr val="92653C"/>
                </a:solidFill>
                <a:latin typeface="Politica" panose="02000806060000020004" pitchFamily="2" charset="0"/>
                <a:ea typeface="Source Han Sans CN Normal" panose="020B0500000000000000" pitchFamily="34" charset="-128"/>
                <a:cs typeface="Arial" panose="020B0604020202020204" pitchFamily="34" charset="0"/>
              </a:rPr>
              <a:t>centers</a:t>
            </a:r>
            <a:endParaRPr lang="en-HK" altLang="zh-CN" sz="1100" dirty="0">
              <a:solidFill>
                <a:srgbClr val="92653C"/>
              </a:solidFill>
              <a:latin typeface="Politica" panose="02000806060000020004" pitchFamily="2" charset="0"/>
              <a:ea typeface="Source Han Sans CN Normal" panose="020B0500000000000000" pitchFamily="34" charset="-128"/>
              <a:cs typeface="Arial" panose="020B0604020202020204" pitchFamily="34" charset="0"/>
            </a:endParaRPr>
          </a:p>
        </p:txBody>
      </p:sp>
      <p:pic>
        <p:nvPicPr>
          <p:cNvPr id="15" name="图片 14"/>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10801496" y="2579815"/>
            <a:ext cx="1008000" cy="281676"/>
          </a:xfrm>
          <a:prstGeom prst="rect">
            <a:avLst/>
          </a:prstGeom>
        </p:spPr>
      </p:pic>
      <p:pic>
        <p:nvPicPr>
          <p:cNvPr id="16" name="图片 1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801496" y="1119205"/>
            <a:ext cx="1008000" cy="336000"/>
          </a:xfrm>
          <a:prstGeom prst="rect">
            <a:avLst/>
          </a:prstGeom>
        </p:spPr>
      </p:pic>
      <p:sp>
        <p:nvSpPr>
          <p:cNvPr id="21" name="文本框 20"/>
          <p:cNvSpPr txBox="1"/>
          <p:nvPr/>
        </p:nvSpPr>
        <p:spPr>
          <a:xfrm>
            <a:off x="6842887" y="734349"/>
            <a:ext cx="2355132" cy="307777"/>
          </a:xfrm>
          <a:prstGeom prst="rect">
            <a:avLst/>
          </a:prstGeom>
          <a:noFill/>
        </p:spPr>
        <p:txBody>
          <a:bodyPr wrap="none" rtlCol="0">
            <a:spAutoFit/>
          </a:bodyPr>
          <a:lstStyle/>
          <a:p>
            <a:r>
              <a:rPr lang="en-US" altLang="zh-TW" sz="1400" b="1" dirty="0">
                <a:solidFill>
                  <a:srgbClr val="A77646"/>
                </a:solidFill>
                <a:latin typeface="Politica" panose="02000503000000000000" pitchFamily="2" charset="0"/>
                <a:ea typeface="HYQIHEIX1-45W EXTRALIGHT" pitchFamily="18" charset="-122"/>
                <a:cs typeface="Arial" panose="020B0604020202020204" pitchFamily="34" charset="0"/>
              </a:rPr>
              <a:t>HANSIZHUANG (serplulimab injection)</a:t>
            </a:r>
            <a:endParaRPr lang="zh-CN" altLang="en-US" sz="1400" b="1" dirty="0">
              <a:solidFill>
                <a:srgbClr val="A77646"/>
              </a:solidFill>
              <a:latin typeface="Politica" panose="02000503000000000000" pitchFamily="2" charset="0"/>
              <a:ea typeface="HYQIHEIX1-45W EXTRALIGHT" pitchFamily="18" charset="-122"/>
              <a:cs typeface="Arial" panose="020B0604020202020204" pitchFamily="34" charset="0"/>
            </a:endParaRPr>
          </a:p>
        </p:txBody>
      </p:sp>
      <p:sp>
        <p:nvSpPr>
          <p:cNvPr id="24" name="文本框 23"/>
          <p:cNvSpPr txBox="1"/>
          <p:nvPr/>
        </p:nvSpPr>
        <p:spPr>
          <a:xfrm>
            <a:off x="6842887" y="2411280"/>
            <a:ext cx="1837362" cy="307777"/>
          </a:xfrm>
          <a:prstGeom prst="rect">
            <a:avLst/>
          </a:prstGeom>
          <a:noFill/>
        </p:spPr>
        <p:txBody>
          <a:bodyPr wrap="none" rtlCol="0">
            <a:spAutoFit/>
          </a:bodyPr>
          <a:lstStyle>
            <a:defPPr>
              <a:defRPr lang="zh-CN"/>
            </a:defPPr>
            <a:lvl1pPr>
              <a:defRPr sz="1400" b="1">
                <a:solidFill>
                  <a:srgbClr val="A77646"/>
                </a:solidFill>
                <a:latin typeface="Politica" panose="02000503000000000000" pitchFamily="2" charset="0"/>
                <a:ea typeface="HYQIHEIX1-45W EXTRALIGHT" pitchFamily="18" charset="-122"/>
                <a:cs typeface="Arial" panose="020B0604020202020204" pitchFamily="34" charset="0"/>
              </a:defRPr>
            </a:lvl1pPr>
          </a:lstStyle>
          <a:p>
            <a:r>
              <a:rPr lang="en-US" altLang="zh-TW" dirty="0"/>
              <a:t>YI</a:t>
            </a:r>
            <a:r>
              <a:rPr lang="zh-TW" altLang="en-US" dirty="0"/>
              <a:t> </a:t>
            </a:r>
            <a:r>
              <a:rPr lang="en-US" altLang="zh-TW" dirty="0"/>
              <a:t>KAI</a:t>
            </a:r>
            <a:r>
              <a:rPr lang="zh-TW" altLang="en-US" dirty="0"/>
              <a:t> </a:t>
            </a:r>
            <a:r>
              <a:rPr lang="en-US" altLang="zh-TW" dirty="0"/>
              <a:t>DA (ejilunsai injection)</a:t>
            </a:r>
            <a:endParaRPr lang="zh-CN" altLang="en-US" dirty="0"/>
          </a:p>
        </p:txBody>
      </p:sp>
      <p:sp>
        <p:nvSpPr>
          <p:cNvPr id="25" name="文本框 24"/>
          <p:cNvSpPr txBox="1"/>
          <p:nvPr/>
        </p:nvSpPr>
        <p:spPr>
          <a:xfrm>
            <a:off x="6842887" y="2637118"/>
            <a:ext cx="3843396" cy="338554"/>
          </a:xfrm>
          <a:prstGeom prst="rect">
            <a:avLst/>
          </a:prstGeom>
          <a:noFill/>
        </p:spPr>
        <p:txBody>
          <a:bodyPr wrap="square" rtlCol="0">
            <a:spAutoFit/>
          </a:bodyPr>
          <a:lstStyle/>
          <a:p>
            <a:pPr marL="12700" marR="5080" algn="just">
              <a:defRPr sz="1200">
                <a:solidFill>
                  <a:srgbClr val="404040"/>
                </a:solidFill>
                <a:latin typeface="微软雅黑" pitchFamily="34" charset="-122"/>
                <a:ea typeface="微软雅黑" pitchFamily="34" charset="-122"/>
                <a:cs typeface="微软雅黑" pitchFamily="34" charset="-122"/>
                <a:sym typeface="微软雅黑" pitchFamily="34" charset="-122"/>
              </a:defRPr>
            </a:pPr>
            <a:r>
              <a:rPr lang="en-HK" altLang="zh-CN" sz="800" dirty="0">
                <a:solidFill>
                  <a:schemeClr val="tx1">
                    <a:lumMod val="85000"/>
                    <a:lumOff val="15000"/>
                  </a:schemeClr>
                </a:solidFill>
                <a:latin typeface="Politica" panose="02000503000000000000" pitchFamily="2" charset="0"/>
                <a:cs typeface="Arial" panose="020B0604020202020204" pitchFamily="34" charset="0"/>
              </a:rPr>
              <a:t>The first CAR-T cell therapy product approved for marketing in Chinese Mainland</a:t>
            </a:r>
          </a:p>
          <a:p>
            <a:pPr marL="12700" marR="5080" algn="just">
              <a:defRPr sz="1200">
                <a:solidFill>
                  <a:srgbClr val="404040"/>
                </a:solidFill>
                <a:latin typeface="微软雅黑" pitchFamily="34" charset="-122"/>
                <a:ea typeface="微软雅黑" pitchFamily="34" charset="-122"/>
                <a:cs typeface="微软雅黑" pitchFamily="34" charset="-122"/>
                <a:sym typeface="微软雅黑" pitchFamily="34" charset="-122"/>
              </a:defRPr>
            </a:pPr>
            <a:r>
              <a:rPr lang="en-HK" altLang="zh-CN" sz="800" dirty="0">
                <a:solidFill>
                  <a:schemeClr val="tx1">
                    <a:lumMod val="85000"/>
                    <a:lumOff val="15000"/>
                  </a:schemeClr>
                </a:solidFill>
                <a:latin typeface="Politica" panose="02000503000000000000" pitchFamily="2" charset="0"/>
                <a:cs typeface="Arial" panose="020B0604020202020204" pitchFamily="34" charset="0"/>
              </a:rPr>
              <a:t>Second-line indication approved in Chinese Mainland</a:t>
            </a:r>
          </a:p>
        </p:txBody>
      </p:sp>
      <p:cxnSp>
        <p:nvCxnSpPr>
          <p:cNvPr id="29" name="直线连接符 28"/>
          <p:cNvCxnSpPr>
            <a:cxnSpLocks/>
          </p:cNvCxnSpPr>
          <p:nvPr/>
        </p:nvCxnSpPr>
        <p:spPr>
          <a:xfrm>
            <a:off x="6932482" y="2343330"/>
            <a:ext cx="4860000" cy="0"/>
          </a:xfrm>
          <a:prstGeom prst="line">
            <a:avLst/>
          </a:prstGeom>
          <a:ln w="6350">
            <a:solidFill>
              <a:srgbClr val="93683D"/>
            </a:solidFill>
            <a:prstDash val="dash"/>
          </a:ln>
        </p:spPr>
        <p:style>
          <a:lnRef idx="1">
            <a:schemeClr val="accent1"/>
          </a:lnRef>
          <a:fillRef idx="0">
            <a:schemeClr val="accent1"/>
          </a:fillRef>
          <a:effectRef idx="0">
            <a:schemeClr val="accent1"/>
          </a:effectRef>
          <a:fontRef idx="minor">
            <a:schemeClr val="tx1"/>
          </a:fontRef>
        </p:style>
      </p:cxnSp>
      <p:sp>
        <p:nvSpPr>
          <p:cNvPr id="32" name="文本框 31"/>
          <p:cNvSpPr txBox="1"/>
          <p:nvPr/>
        </p:nvSpPr>
        <p:spPr>
          <a:xfrm>
            <a:off x="6842887" y="1595790"/>
            <a:ext cx="2214068" cy="307777"/>
          </a:xfrm>
          <a:prstGeom prst="rect">
            <a:avLst/>
          </a:prstGeom>
          <a:noFill/>
        </p:spPr>
        <p:txBody>
          <a:bodyPr wrap="none" rtlCol="0">
            <a:spAutoFit/>
          </a:bodyPr>
          <a:lstStyle>
            <a:defPPr>
              <a:defRPr lang="zh-CN"/>
            </a:defPPr>
            <a:lvl1pPr>
              <a:defRPr sz="1400" b="1">
                <a:solidFill>
                  <a:srgbClr val="A77646"/>
                </a:solidFill>
                <a:latin typeface="Politica" panose="02000503000000000000" pitchFamily="2" charset="0"/>
                <a:ea typeface="HYQIHEIX1-45W EXTRALIGHT" pitchFamily="18" charset="-122"/>
                <a:cs typeface="Arial" panose="020B0604020202020204" pitchFamily="34" charset="0"/>
              </a:defRPr>
            </a:lvl1pPr>
          </a:lstStyle>
          <a:p>
            <a:r>
              <a:rPr lang="en-US" altLang="zh-TW" dirty="0"/>
              <a:t>HANQUYOU (trastuzumab injection)</a:t>
            </a:r>
            <a:endParaRPr lang="zh-CN" altLang="en-US" dirty="0"/>
          </a:p>
        </p:txBody>
      </p:sp>
      <p:sp>
        <p:nvSpPr>
          <p:cNvPr id="33" name="文本框 32"/>
          <p:cNvSpPr txBox="1"/>
          <p:nvPr/>
        </p:nvSpPr>
        <p:spPr>
          <a:xfrm>
            <a:off x="6842887" y="1814574"/>
            <a:ext cx="4161342" cy="461665"/>
          </a:xfrm>
          <a:prstGeom prst="rect">
            <a:avLst/>
          </a:prstGeom>
          <a:noFill/>
        </p:spPr>
        <p:txBody>
          <a:bodyPr wrap="square" rtlCol="0">
            <a:spAutoFit/>
          </a:bodyPr>
          <a:lstStyle/>
          <a:p>
            <a:pPr marL="12700" marR="5080" algn="just"/>
            <a:r>
              <a:rPr lang="en-HK" altLang="zh-CN" sz="800" dirty="0">
                <a:solidFill>
                  <a:schemeClr val="tx1">
                    <a:lumMod val="85000"/>
                    <a:lumOff val="15000"/>
                  </a:schemeClr>
                </a:solidFill>
                <a:latin typeface="Politica" panose="02000503000000000000" pitchFamily="2" charset="0"/>
                <a:cs typeface="Arial" panose="020B0604020202020204" pitchFamily="34" charset="0"/>
              </a:rPr>
              <a:t>The first monoclonal antibody biosimilar approved in China and Europe</a:t>
            </a:r>
          </a:p>
          <a:p>
            <a:pPr marL="12700" marR="5080" algn="just"/>
            <a:r>
              <a:rPr lang="en-HK" altLang="zh-CN" sz="800" dirty="0">
                <a:solidFill>
                  <a:schemeClr val="tx1">
                    <a:lumMod val="85000"/>
                    <a:lumOff val="15000"/>
                  </a:schemeClr>
                </a:solidFill>
                <a:latin typeface="Politica" panose="02000503000000000000" pitchFamily="2" charset="0"/>
                <a:cs typeface="Arial" panose="020B0604020202020204" pitchFamily="34" charset="0"/>
              </a:rPr>
              <a:t>The BLA for breast cancer and metastatic gastric cancer indications was accepted by the FDA</a:t>
            </a:r>
            <a:endParaRPr lang="en-US" altLang="zh-CN" sz="800" dirty="0">
              <a:solidFill>
                <a:schemeClr val="tx1">
                  <a:lumMod val="85000"/>
                  <a:lumOff val="15000"/>
                </a:schemeClr>
              </a:solidFill>
              <a:latin typeface="Politica" panose="02000503000000000000" pitchFamily="2" charset="0"/>
              <a:cs typeface="Arial" panose="020B0604020202020204" pitchFamily="34" charset="0"/>
            </a:endParaRPr>
          </a:p>
          <a:p>
            <a:pPr marL="12700" marR="5080" algn="just"/>
            <a:r>
              <a:rPr lang="en-HK" altLang="zh-TW" sz="800" dirty="0">
                <a:solidFill>
                  <a:schemeClr val="tx1">
                    <a:lumMod val="85000"/>
                    <a:lumOff val="15000"/>
                  </a:schemeClr>
                </a:solidFill>
                <a:latin typeface="Politica" panose="02000503000000000000" pitchFamily="2" charset="0"/>
                <a:cs typeface="Arial" panose="020B0604020202020204" pitchFamily="34" charset="0"/>
              </a:rPr>
              <a:t>China-developed biosimilar with the most marketing approvals, covering more than 40 countries &amp; regions</a:t>
            </a:r>
          </a:p>
        </p:txBody>
      </p:sp>
      <p:cxnSp>
        <p:nvCxnSpPr>
          <p:cNvPr id="34" name="直线连接符 33"/>
          <p:cNvCxnSpPr>
            <a:cxnSpLocks/>
          </p:cNvCxnSpPr>
          <p:nvPr/>
        </p:nvCxnSpPr>
        <p:spPr>
          <a:xfrm>
            <a:off x="6932482" y="3054222"/>
            <a:ext cx="4860000" cy="0"/>
          </a:xfrm>
          <a:prstGeom prst="line">
            <a:avLst/>
          </a:prstGeom>
          <a:ln w="6350">
            <a:solidFill>
              <a:srgbClr val="93683D"/>
            </a:solidFill>
            <a:prstDash val="dash"/>
          </a:ln>
        </p:spPr>
        <p:style>
          <a:lnRef idx="1">
            <a:schemeClr val="accent1"/>
          </a:lnRef>
          <a:fillRef idx="0">
            <a:schemeClr val="accent1"/>
          </a:fillRef>
          <a:effectRef idx="0">
            <a:schemeClr val="accent1"/>
          </a:effectRef>
          <a:fontRef idx="minor">
            <a:schemeClr val="tx1"/>
          </a:fontRef>
        </p:style>
      </p:cxnSp>
      <p:pic>
        <p:nvPicPr>
          <p:cNvPr id="35" name="Picture 4" descr="复星医药 - 米珂品牌"/>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a:fillRect/>
          </a:stretch>
        </p:blipFill>
        <p:spPr bwMode="auto">
          <a:xfrm>
            <a:off x="10801496" y="3494181"/>
            <a:ext cx="1008000" cy="266112"/>
          </a:xfrm>
          <a:prstGeom prst="rect">
            <a:avLst/>
          </a:prstGeom>
          <a:noFill/>
          <a:extLst>
            <a:ext uri="{909E8E84-426E-40DD-AFC4-6F175D3DCCD1}">
              <a14:hiddenFill xmlns:a14="http://schemas.microsoft.com/office/drawing/2010/main">
                <a:solidFill>
                  <a:srgbClr val="FFFFFF"/>
                </a:solidFill>
              </a14:hiddenFill>
            </a:ext>
          </a:extLst>
        </p:spPr>
      </p:pic>
      <p:cxnSp>
        <p:nvCxnSpPr>
          <p:cNvPr id="38" name="直线连接符 37"/>
          <p:cNvCxnSpPr>
            <a:cxnSpLocks/>
          </p:cNvCxnSpPr>
          <p:nvPr/>
        </p:nvCxnSpPr>
        <p:spPr>
          <a:xfrm>
            <a:off x="6932482" y="4104652"/>
            <a:ext cx="4860000" cy="0"/>
          </a:xfrm>
          <a:prstGeom prst="line">
            <a:avLst/>
          </a:prstGeom>
          <a:ln w="6350">
            <a:solidFill>
              <a:srgbClr val="93683D"/>
            </a:solidFill>
            <a:prstDash val="dash"/>
          </a:ln>
        </p:spPr>
        <p:style>
          <a:lnRef idx="1">
            <a:schemeClr val="accent1"/>
          </a:lnRef>
          <a:fillRef idx="0">
            <a:schemeClr val="accent1"/>
          </a:fillRef>
          <a:effectRef idx="0">
            <a:schemeClr val="accent1"/>
          </a:effectRef>
          <a:fontRef idx="minor">
            <a:schemeClr val="tx1"/>
          </a:fontRef>
        </p:style>
      </p:cxnSp>
      <p:cxnSp>
        <p:nvCxnSpPr>
          <p:cNvPr id="46" name="直线连接符 45"/>
          <p:cNvCxnSpPr>
            <a:cxnSpLocks/>
          </p:cNvCxnSpPr>
          <p:nvPr/>
        </p:nvCxnSpPr>
        <p:spPr>
          <a:xfrm>
            <a:off x="6932482" y="4744946"/>
            <a:ext cx="4860000" cy="0"/>
          </a:xfrm>
          <a:prstGeom prst="line">
            <a:avLst/>
          </a:prstGeom>
          <a:ln w="6350">
            <a:solidFill>
              <a:srgbClr val="93683D"/>
            </a:solidFill>
            <a:prstDash val="dash"/>
          </a:ln>
        </p:spPr>
        <p:style>
          <a:lnRef idx="1">
            <a:schemeClr val="accent1"/>
          </a:lnRef>
          <a:fillRef idx="0">
            <a:schemeClr val="accent1"/>
          </a:fillRef>
          <a:effectRef idx="0">
            <a:schemeClr val="accent1"/>
          </a:effectRef>
          <a:fontRef idx="minor">
            <a:schemeClr val="tx1"/>
          </a:fontRef>
        </p:style>
      </p:cxnSp>
      <p:sp>
        <p:nvSpPr>
          <p:cNvPr id="49" name="文本框 48"/>
          <p:cNvSpPr txBox="1"/>
          <p:nvPr/>
        </p:nvSpPr>
        <p:spPr>
          <a:xfrm>
            <a:off x="6842887" y="4750991"/>
            <a:ext cx="1244251" cy="307777"/>
          </a:xfrm>
          <a:prstGeom prst="rect">
            <a:avLst/>
          </a:prstGeom>
          <a:noFill/>
        </p:spPr>
        <p:txBody>
          <a:bodyPr wrap="none" rtlCol="0">
            <a:spAutoFit/>
          </a:bodyPr>
          <a:lstStyle/>
          <a:p>
            <a:pPr>
              <a:defRPr b="1">
                <a:solidFill>
                  <a:schemeClr val="accent1"/>
                </a:solidFill>
                <a:latin typeface="微软雅黑" pitchFamily="34" charset="-122"/>
                <a:ea typeface="微软雅黑" pitchFamily="34" charset="-122"/>
                <a:cs typeface="微软雅黑" pitchFamily="34" charset="-122"/>
                <a:sym typeface="微软雅黑" pitchFamily="34" charset="-122"/>
              </a:defRPr>
            </a:pPr>
            <a:r>
              <a:rPr lang="en-US" altLang="zh-TW" sz="1400" b="1" dirty="0">
                <a:solidFill>
                  <a:srgbClr val="A77646"/>
                </a:solidFill>
                <a:latin typeface="Politica" panose="02000503000000000000" pitchFamily="2" charset="0"/>
                <a:ea typeface="HYQIHEIX1-45W EXTRALIGHT" pitchFamily="18" charset="-122"/>
                <a:cs typeface="Arial" panose="020B0604020202020204" pitchFamily="34" charset="0"/>
              </a:rPr>
              <a:t>Easun</a:t>
            </a:r>
            <a:r>
              <a:rPr lang="zh-TW" altLang="en-US" sz="1400" b="1" dirty="0">
                <a:solidFill>
                  <a:srgbClr val="A77646"/>
                </a:solidFill>
                <a:latin typeface="Politica" panose="02000503000000000000" pitchFamily="2" charset="0"/>
                <a:ea typeface="HYQIHEIX1-45W EXTRALIGHT" pitchFamily="18" charset="-122"/>
                <a:cs typeface="Arial" panose="020B0604020202020204" pitchFamily="34" charset="0"/>
              </a:rPr>
              <a:t> </a:t>
            </a:r>
            <a:r>
              <a:rPr lang="en-US" altLang="zh-TW" sz="1400" b="1" dirty="0">
                <a:solidFill>
                  <a:srgbClr val="A77646"/>
                </a:solidFill>
                <a:latin typeface="Politica" panose="02000503000000000000" pitchFamily="2" charset="0"/>
                <a:ea typeface="HYQIHEIX1-45W EXTRALIGHT" pitchFamily="18" charset="-122"/>
                <a:cs typeface="Arial" panose="020B0604020202020204" pitchFamily="34" charset="0"/>
              </a:rPr>
              <a:t>Technology</a:t>
            </a:r>
            <a:endParaRPr lang="zh-CN" altLang="en-US" sz="1400" b="1" dirty="0">
              <a:solidFill>
                <a:srgbClr val="A77646"/>
              </a:solidFill>
              <a:latin typeface="Politica" panose="02000503000000000000" pitchFamily="2" charset="0"/>
              <a:ea typeface="HYQIHEIX1-45W EXTRALIGHT" pitchFamily="18" charset="-122"/>
              <a:cs typeface="Arial" panose="020B0604020202020204" pitchFamily="34" charset="0"/>
            </a:endParaRPr>
          </a:p>
        </p:txBody>
      </p:sp>
      <p:sp>
        <p:nvSpPr>
          <p:cNvPr id="50" name="文本框 49"/>
          <p:cNvSpPr txBox="1"/>
          <p:nvPr/>
        </p:nvSpPr>
        <p:spPr>
          <a:xfrm>
            <a:off x="6842887" y="4996661"/>
            <a:ext cx="3646144" cy="461665"/>
          </a:xfrm>
          <a:prstGeom prst="rect">
            <a:avLst/>
          </a:prstGeom>
          <a:noFill/>
        </p:spPr>
        <p:txBody>
          <a:bodyPr wrap="square" rtlCol="0">
            <a:spAutoFit/>
          </a:bodyPr>
          <a:lstStyle/>
          <a:p>
            <a:pPr marL="12700" marR="5080" algn="just">
              <a:defRPr sz="1200">
                <a:solidFill>
                  <a:srgbClr val="404040"/>
                </a:solidFill>
                <a:latin typeface="微软雅黑" pitchFamily="34" charset="-122"/>
                <a:ea typeface="微软雅黑" pitchFamily="34" charset="-122"/>
                <a:cs typeface="微软雅黑" pitchFamily="34" charset="-122"/>
                <a:sym typeface="微软雅黑" pitchFamily="34" charset="-122"/>
              </a:defRPr>
            </a:pPr>
            <a:r>
              <a:rPr lang="en-HK" altLang="zh-CN" sz="800" dirty="0">
                <a:solidFill>
                  <a:schemeClr val="tx1">
                    <a:lumMod val="85000"/>
                    <a:lumOff val="15000"/>
                  </a:schemeClr>
                </a:solidFill>
                <a:latin typeface="Politica" panose="02000503000000000000" pitchFamily="2" charset="0"/>
                <a:ea typeface="微软雅黑" pitchFamily="34" charset="-122"/>
                <a:cs typeface="Arial" panose="020B0604020202020204" pitchFamily="34" charset="0"/>
              </a:rPr>
              <a:t>Easun Technology has developed software and hardware solutions that enabled the precise and intelligent matching of a vehicle body to break the monopoly of the market</a:t>
            </a:r>
            <a:r>
              <a:rPr lang="en-US" altLang="zh-TW" sz="800" dirty="0">
                <a:solidFill>
                  <a:schemeClr val="tx1">
                    <a:lumMod val="85000"/>
                    <a:lumOff val="15000"/>
                  </a:schemeClr>
                </a:solidFill>
                <a:latin typeface="Politica" panose="02000503000000000000" pitchFamily="2" charset="0"/>
                <a:ea typeface="微软雅黑" pitchFamily="34" charset="-122"/>
                <a:cs typeface="Arial" panose="020B0604020202020204" pitchFamily="34" charset="0"/>
              </a:rPr>
              <a:t>.</a:t>
            </a:r>
            <a:r>
              <a:rPr lang="zh-TW" altLang="en-US" sz="800" dirty="0">
                <a:solidFill>
                  <a:schemeClr val="tx1">
                    <a:lumMod val="85000"/>
                    <a:lumOff val="15000"/>
                  </a:schemeClr>
                </a:solidFill>
                <a:latin typeface="Politica" panose="02000503000000000000" pitchFamily="2" charset="0"/>
                <a:ea typeface="微软雅黑" pitchFamily="34" charset="-122"/>
                <a:cs typeface="Arial" panose="020B0604020202020204" pitchFamily="34" charset="0"/>
              </a:rPr>
              <a:t> </a:t>
            </a:r>
            <a:r>
              <a:rPr lang="en-US" altLang="zh-TW" sz="800" dirty="0">
                <a:solidFill>
                  <a:schemeClr val="tx1">
                    <a:lumMod val="85000"/>
                    <a:lumOff val="15000"/>
                  </a:schemeClr>
                </a:solidFill>
                <a:latin typeface="Politica" panose="02000503000000000000" pitchFamily="2" charset="0"/>
                <a:ea typeface="微软雅黑" pitchFamily="34" charset="-122"/>
                <a:cs typeface="Arial" panose="020B0604020202020204" pitchFamily="34" charset="0"/>
              </a:rPr>
              <a:t>The</a:t>
            </a:r>
            <a:r>
              <a:rPr lang="zh-TW" altLang="en-US" sz="800" dirty="0">
                <a:solidFill>
                  <a:schemeClr val="tx1">
                    <a:lumMod val="85000"/>
                    <a:lumOff val="15000"/>
                  </a:schemeClr>
                </a:solidFill>
                <a:latin typeface="Politica" panose="02000503000000000000" pitchFamily="2" charset="0"/>
                <a:ea typeface="微软雅黑" pitchFamily="34" charset="-122"/>
                <a:cs typeface="Arial" panose="020B0604020202020204" pitchFamily="34" charset="0"/>
              </a:rPr>
              <a:t> </a:t>
            </a:r>
            <a:r>
              <a:rPr lang="en-US" altLang="zh-TW" sz="800" dirty="0">
                <a:solidFill>
                  <a:schemeClr val="tx1">
                    <a:lumMod val="85000"/>
                    <a:lumOff val="15000"/>
                  </a:schemeClr>
                </a:solidFill>
                <a:latin typeface="Politica" panose="02000503000000000000" pitchFamily="2" charset="0"/>
                <a:ea typeface="微软雅黑" pitchFamily="34" charset="-122"/>
                <a:cs typeface="Arial" panose="020B0604020202020204" pitchFamily="34" charset="0"/>
              </a:rPr>
              <a:t>first</a:t>
            </a:r>
            <a:r>
              <a:rPr lang="zh-TW" altLang="en-US" sz="800" dirty="0">
                <a:solidFill>
                  <a:schemeClr val="tx1">
                    <a:lumMod val="85000"/>
                    <a:lumOff val="15000"/>
                  </a:schemeClr>
                </a:solidFill>
                <a:latin typeface="Politica" panose="02000503000000000000" pitchFamily="2" charset="0"/>
                <a:ea typeface="微软雅黑" pitchFamily="34" charset="-122"/>
                <a:cs typeface="Arial" panose="020B0604020202020204" pitchFamily="34" charset="0"/>
              </a:rPr>
              <a:t> </a:t>
            </a:r>
            <a:r>
              <a:rPr lang="en-US" altLang="zh-TW" sz="800" dirty="0">
                <a:solidFill>
                  <a:schemeClr val="tx1">
                    <a:lumMod val="85000"/>
                    <a:lumOff val="15000"/>
                  </a:schemeClr>
                </a:solidFill>
                <a:latin typeface="Politica" panose="02000503000000000000" pitchFamily="2" charset="0"/>
                <a:ea typeface="微软雅黑" pitchFamily="34" charset="-122"/>
                <a:cs typeface="Arial" panose="020B0604020202020204" pitchFamily="34" charset="0"/>
              </a:rPr>
              <a:t>set</a:t>
            </a:r>
            <a:r>
              <a:rPr lang="zh-TW" altLang="en-US" sz="800" dirty="0">
                <a:solidFill>
                  <a:schemeClr val="tx1">
                    <a:lumMod val="85000"/>
                    <a:lumOff val="15000"/>
                  </a:schemeClr>
                </a:solidFill>
                <a:latin typeface="Politica" panose="02000503000000000000" pitchFamily="2" charset="0"/>
                <a:ea typeface="微软雅黑" pitchFamily="34" charset="-122"/>
                <a:cs typeface="Arial" panose="020B0604020202020204" pitchFamily="34" charset="0"/>
              </a:rPr>
              <a:t> </a:t>
            </a:r>
            <a:r>
              <a:rPr lang="en-US" altLang="zh-TW" sz="800" dirty="0">
                <a:solidFill>
                  <a:schemeClr val="tx1">
                    <a:lumMod val="85000"/>
                    <a:lumOff val="15000"/>
                  </a:schemeClr>
                </a:solidFill>
                <a:latin typeface="Politica" panose="02000503000000000000" pitchFamily="2" charset="0"/>
                <a:ea typeface="微软雅黑" pitchFamily="34" charset="-122"/>
                <a:cs typeface="Arial" panose="020B0604020202020204" pitchFamily="34" charset="0"/>
              </a:rPr>
              <a:t> was launched in China</a:t>
            </a:r>
            <a:endParaRPr lang="en-HK" altLang="zh-CN" sz="800" dirty="0">
              <a:solidFill>
                <a:schemeClr val="tx1">
                  <a:lumMod val="85000"/>
                  <a:lumOff val="15000"/>
                </a:schemeClr>
              </a:solidFill>
              <a:latin typeface="Politica" panose="02000503000000000000" pitchFamily="2" charset="0"/>
              <a:ea typeface="微软雅黑" pitchFamily="34" charset="-122"/>
              <a:cs typeface="Arial" panose="020B0604020202020204" pitchFamily="34" charset="0"/>
            </a:endParaRPr>
          </a:p>
        </p:txBody>
      </p:sp>
      <p:cxnSp>
        <p:nvCxnSpPr>
          <p:cNvPr id="51" name="直线连接符 50"/>
          <p:cNvCxnSpPr>
            <a:cxnSpLocks/>
          </p:cNvCxnSpPr>
          <p:nvPr/>
        </p:nvCxnSpPr>
        <p:spPr>
          <a:xfrm>
            <a:off x="6942734" y="5453387"/>
            <a:ext cx="4860000" cy="0"/>
          </a:xfrm>
          <a:prstGeom prst="line">
            <a:avLst/>
          </a:prstGeom>
          <a:ln w="6350">
            <a:solidFill>
              <a:srgbClr val="93683D"/>
            </a:solidFill>
            <a:prstDash val="dash"/>
          </a:ln>
        </p:spPr>
        <p:style>
          <a:lnRef idx="1">
            <a:schemeClr val="accent1"/>
          </a:lnRef>
          <a:fillRef idx="0">
            <a:schemeClr val="accent1"/>
          </a:fillRef>
          <a:effectRef idx="0">
            <a:schemeClr val="accent1"/>
          </a:effectRef>
          <a:fontRef idx="minor">
            <a:schemeClr val="tx1"/>
          </a:fontRef>
        </p:style>
      </p:cxnSp>
      <p:sp>
        <p:nvSpPr>
          <p:cNvPr id="57" name="文本框 56"/>
          <p:cNvSpPr txBox="1"/>
          <p:nvPr/>
        </p:nvSpPr>
        <p:spPr>
          <a:xfrm>
            <a:off x="6842887" y="5486943"/>
            <a:ext cx="2308645" cy="307777"/>
          </a:xfrm>
          <a:prstGeom prst="rect">
            <a:avLst/>
          </a:prstGeom>
          <a:noFill/>
        </p:spPr>
        <p:txBody>
          <a:bodyPr wrap="none" rtlCol="0">
            <a:spAutoFit/>
          </a:bodyPr>
          <a:lstStyle/>
          <a:p>
            <a:pPr>
              <a:defRPr b="1">
                <a:solidFill>
                  <a:schemeClr val="accent1"/>
                </a:solidFill>
                <a:latin typeface="微软雅黑" pitchFamily="34" charset="-122"/>
                <a:ea typeface="微软雅黑" pitchFamily="34" charset="-122"/>
                <a:cs typeface="微软雅黑" pitchFamily="34" charset="-122"/>
                <a:sym typeface="微软雅黑" pitchFamily="34" charset="-122"/>
              </a:defRPr>
            </a:pPr>
            <a:r>
              <a:rPr lang="en-HK" altLang="zh-CN" sz="1400" b="1" dirty="0">
                <a:solidFill>
                  <a:srgbClr val="A77646"/>
                </a:solidFill>
                <a:latin typeface="Politica" panose="02000503000000000000" pitchFamily="2" charset="0"/>
                <a:ea typeface="HYQIHEIX1-45W EXTRALIGHT" pitchFamily="18" charset="-122"/>
                <a:cs typeface="Arial" panose="020B0604020202020204" pitchFamily="34" charset="0"/>
              </a:rPr>
              <a:t>Fosun Cosmetics Innovation Cente</a:t>
            </a:r>
            <a:r>
              <a:rPr lang="en-US" altLang="zh-TW" sz="1400" b="1" dirty="0">
                <a:solidFill>
                  <a:srgbClr val="A77646"/>
                </a:solidFill>
                <a:latin typeface="Politica" panose="02000503000000000000" pitchFamily="2" charset="0"/>
                <a:ea typeface="HYQIHEIX1-45W EXTRALIGHT" pitchFamily="18" charset="-122"/>
                <a:cs typeface="Arial" panose="020B0604020202020204" pitchFamily="34" charset="0"/>
              </a:rPr>
              <a:t>r</a:t>
            </a:r>
            <a:endParaRPr lang="zh-CN" altLang="en-US" sz="1400" b="1" dirty="0">
              <a:solidFill>
                <a:srgbClr val="A77646"/>
              </a:solidFill>
              <a:latin typeface="Politica" panose="02000503000000000000" pitchFamily="2" charset="0"/>
              <a:ea typeface="HYQIHEIX1-45W EXTRALIGHT" pitchFamily="18" charset="-122"/>
              <a:cs typeface="Arial" panose="020B0604020202020204" pitchFamily="34" charset="0"/>
            </a:endParaRPr>
          </a:p>
        </p:txBody>
      </p:sp>
      <p:sp>
        <p:nvSpPr>
          <p:cNvPr id="58" name="文本框 57"/>
          <p:cNvSpPr txBox="1"/>
          <p:nvPr/>
        </p:nvSpPr>
        <p:spPr>
          <a:xfrm>
            <a:off x="6842887" y="5713570"/>
            <a:ext cx="3646144" cy="338554"/>
          </a:xfrm>
          <a:prstGeom prst="rect">
            <a:avLst/>
          </a:prstGeom>
          <a:noFill/>
        </p:spPr>
        <p:txBody>
          <a:bodyPr wrap="square" rtlCol="0">
            <a:spAutoFit/>
          </a:bodyPr>
          <a:lstStyle/>
          <a:p>
            <a:r>
              <a:rPr lang="en-US" altLang="zh-CN" sz="800" dirty="0">
                <a:solidFill>
                  <a:schemeClr val="tx1">
                    <a:lumMod val="85000"/>
                    <a:lumOff val="15000"/>
                  </a:schemeClr>
                </a:solidFill>
                <a:latin typeface="Politica" panose="02000503000000000000" pitchFamily="2" charset="0"/>
                <a:ea typeface="微软雅黑" pitchFamily="34" charset="-122"/>
                <a:cs typeface="Arial" panose="020B0604020202020204" pitchFamily="34" charset="0"/>
              </a:rPr>
              <a:t>Received the Laboratory Accreditation Certificate issued by the China National Accreditation Service for Conformity Assessment (CNAS)</a:t>
            </a:r>
          </a:p>
        </p:txBody>
      </p:sp>
      <p:cxnSp>
        <p:nvCxnSpPr>
          <p:cNvPr id="59" name="直线连接符 58"/>
          <p:cNvCxnSpPr>
            <a:cxnSpLocks/>
          </p:cNvCxnSpPr>
          <p:nvPr/>
        </p:nvCxnSpPr>
        <p:spPr>
          <a:xfrm>
            <a:off x="6932482" y="6059152"/>
            <a:ext cx="4860000" cy="0"/>
          </a:xfrm>
          <a:prstGeom prst="line">
            <a:avLst/>
          </a:prstGeom>
          <a:ln w="6350">
            <a:solidFill>
              <a:srgbClr val="93683D"/>
            </a:solidFill>
            <a:prstDash val="dash"/>
          </a:ln>
        </p:spPr>
        <p:style>
          <a:lnRef idx="1">
            <a:schemeClr val="accent1"/>
          </a:lnRef>
          <a:fillRef idx="0">
            <a:schemeClr val="accent1"/>
          </a:fillRef>
          <a:effectRef idx="0">
            <a:schemeClr val="accent1"/>
          </a:effectRef>
          <a:fontRef idx="minor">
            <a:schemeClr val="tx1"/>
          </a:fontRef>
        </p:style>
      </p:cxnSp>
      <p:sp>
        <p:nvSpPr>
          <p:cNvPr id="61" name="文本框 60"/>
          <p:cNvSpPr txBox="1"/>
          <p:nvPr/>
        </p:nvSpPr>
        <p:spPr>
          <a:xfrm>
            <a:off x="6842887" y="6075179"/>
            <a:ext cx="2956579" cy="378180"/>
          </a:xfrm>
          <a:prstGeom prst="rect">
            <a:avLst/>
          </a:prstGeom>
          <a:noFill/>
        </p:spPr>
        <p:txBody>
          <a:bodyPr wrap="none" rtlCol="0">
            <a:spAutoFit/>
          </a:bodyPr>
          <a:lstStyle/>
          <a:p>
            <a:pPr marR="5080">
              <a:lnSpc>
                <a:spcPct val="150000"/>
              </a:lnSpc>
              <a:defRPr b="1">
                <a:solidFill>
                  <a:schemeClr val="accent1"/>
                </a:solidFill>
                <a:latin typeface="微软雅黑" pitchFamily="34" charset="-122"/>
                <a:ea typeface="微软雅黑" pitchFamily="34" charset="-122"/>
                <a:cs typeface="微软雅黑" pitchFamily="34" charset="-122"/>
                <a:sym typeface="微软雅黑" pitchFamily="34" charset="-122"/>
              </a:defRPr>
            </a:pPr>
            <a:r>
              <a:rPr lang="en-HK" altLang="zh-CN" sz="1400" b="1" dirty="0">
                <a:solidFill>
                  <a:srgbClr val="A77646"/>
                </a:solidFill>
                <a:latin typeface="Politica" panose="02000503000000000000" pitchFamily="2" charset="0"/>
                <a:ea typeface="HYQIHEIX1-45W EXTRALIGHT" pitchFamily="18" charset="-122"/>
                <a:cs typeface="Arial" panose="020B0604020202020204" pitchFamily="34" charset="0"/>
              </a:rPr>
              <a:t>Fosun Wine &amp; Spirits Group Innovation Center</a:t>
            </a:r>
          </a:p>
        </p:txBody>
      </p:sp>
      <p:sp>
        <p:nvSpPr>
          <p:cNvPr id="62" name="文本框 61"/>
          <p:cNvSpPr txBox="1"/>
          <p:nvPr/>
        </p:nvSpPr>
        <p:spPr>
          <a:xfrm>
            <a:off x="6842887" y="6412879"/>
            <a:ext cx="3377977" cy="215444"/>
          </a:xfrm>
          <a:prstGeom prst="rect">
            <a:avLst/>
          </a:prstGeom>
          <a:noFill/>
        </p:spPr>
        <p:txBody>
          <a:bodyPr wrap="square" rtlCol="0">
            <a:spAutoFit/>
          </a:bodyPr>
          <a:lstStyle>
            <a:defPPr>
              <a:defRPr lang="zh-CN"/>
            </a:defPPr>
            <a:lvl1pPr marL="12700" marR="5080" algn="just">
              <a:defRPr sz="900">
                <a:solidFill>
                  <a:schemeClr val="tx1">
                    <a:lumMod val="85000"/>
                    <a:lumOff val="15000"/>
                  </a:schemeClr>
                </a:solidFill>
                <a:latin typeface="Politica" panose="02000503000000000000" pitchFamily="2" charset="0"/>
                <a:ea typeface="微软雅黑" pitchFamily="34" charset="-122"/>
                <a:cs typeface="Arial" panose="020B0604020202020204" pitchFamily="34" charset="0"/>
              </a:defRPr>
            </a:lvl1pPr>
          </a:lstStyle>
          <a:p>
            <a:r>
              <a:rPr lang="en-HK" altLang="zh-CN" sz="800" dirty="0"/>
              <a:t>Officially put into operation</a:t>
            </a:r>
            <a:endParaRPr lang="en-US" altLang="zh-CN" sz="800" dirty="0">
              <a:sym typeface="Helvetica Neue" panose="02000503000000020004"/>
            </a:endParaRPr>
          </a:p>
        </p:txBody>
      </p:sp>
      <p:sp>
        <p:nvSpPr>
          <p:cNvPr id="7" name="矩形 6"/>
          <p:cNvSpPr/>
          <p:nvPr/>
        </p:nvSpPr>
        <p:spPr>
          <a:xfrm>
            <a:off x="37555" y="199685"/>
            <a:ext cx="9335179" cy="489838"/>
          </a:xfrm>
          <a:prstGeom prst="rect">
            <a:avLst/>
          </a:prstGeom>
          <a:gradFill>
            <a:gsLst>
              <a:gs pos="19000">
                <a:srgbClr val="93683D">
                  <a:alpha val="0"/>
                </a:srgbClr>
              </a:gs>
              <a:gs pos="99000">
                <a:srgbClr val="93683D"/>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2" name="图片 1" descr="/Users/jerrymiao/Desktop/复星Jerry/LOGO系列 杂/复星logo1-01.png复星logo1-01"/>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10302558" y="255905"/>
            <a:ext cx="1664335" cy="475615"/>
          </a:xfrm>
          <a:prstGeom prst="rect">
            <a:avLst/>
          </a:prstGeom>
        </p:spPr>
      </p:pic>
      <p:sp>
        <p:nvSpPr>
          <p:cNvPr id="83" name="文本框 14"/>
          <p:cNvSpPr txBox="1"/>
          <p:nvPr/>
        </p:nvSpPr>
        <p:spPr>
          <a:xfrm>
            <a:off x="6932482" y="3417564"/>
            <a:ext cx="3498867" cy="584775"/>
          </a:xfrm>
          <a:prstGeom prst="rect">
            <a:avLst/>
          </a:prstGeom>
          <a:ln w="12700">
            <a:miter lim="400000"/>
          </a:ln>
        </p:spPr>
        <p:txBody>
          <a:bodyPr wrap="square" lIns="45719" rIns="45719">
            <a:spAutoFit/>
          </a:bodyPr>
          <a:lstStyle/>
          <a:p>
            <a:pPr marL="12700" marR="5080" algn="just">
              <a:defRPr sz="1200">
                <a:solidFill>
                  <a:srgbClr val="404040"/>
                </a:solidFill>
                <a:latin typeface="微软雅黑" pitchFamily="34" charset="-122"/>
                <a:ea typeface="微软雅黑" pitchFamily="34" charset="-122"/>
                <a:cs typeface="微软雅黑" pitchFamily="34" charset="-122"/>
                <a:sym typeface="微软雅黑" pitchFamily="34" charset="-122"/>
              </a:defRPr>
            </a:pPr>
            <a:r>
              <a:rPr lang="en-HK" altLang="zh-CN" sz="800" dirty="0">
                <a:solidFill>
                  <a:schemeClr val="tx1">
                    <a:lumMod val="85000"/>
                    <a:lumOff val="15000"/>
                  </a:schemeClr>
                </a:solidFill>
                <a:latin typeface="Politica" panose="02000503000000000000" pitchFamily="2" charset="0"/>
                <a:ea typeface="微软雅黑" pitchFamily="34" charset="-122"/>
                <a:cs typeface="Arial" panose="020B0604020202020204" pitchFamily="34" charset="0"/>
              </a:rPr>
              <a:t>The first generation, Artesun®: recommended by the WHO as the first choice for the treatment of severe malaria, which has treated more than 56 million severe malaria patients worldwide</a:t>
            </a:r>
            <a:endParaRPr lang="en-HK" altLang="zh-CN" sz="1050" dirty="0">
              <a:solidFill>
                <a:schemeClr val="tx1">
                  <a:lumMod val="85000"/>
                  <a:lumOff val="15000"/>
                </a:schemeClr>
              </a:solidFill>
              <a:latin typeface="Source Han Sans CN Light" panose="020B0500000000000000" pitchFamily="34" charset="-128"/>
              <a:ea typeface="Source Han Sans CN Light" panose="020B0500000000000000" pitchFamily="34" charset="-128"/>
            </a:endParaRPr>
          </a:p>
          <a:p>
            <a:pPr marL="12700" marR="5080" algn="just">
              <a:defRPr sz="1200">
                <a:solidFill>
                  <a:srgbClr val="404040"/>
                </a:solidFill>
                <a:latin typeface="微软雅黑" pitchFamily="34" charset="-122"/>
                <a:ea typeface="微软雅黑" pitchFamily="34" charset="-122"/>
                <a:cs typeface="微软雅黑" pitchFamily="34" charset="-122"/>
                <a:sym typeface="微软雅黑" pitchFamily="34" charset="-122"/>
              </a:defRPr>
            </a:pPr>
            <a:r>
              <a:rPr lang="en-HK" altLang="zh-CN" sz="800" dirty="0">
                <a:solidFill>
                  <a:schemeClr val="tx1">
                    <a:lumMod val="85000"/>
                    <a:lumOff val="15000"/>
                  </a:schemeClr>
                </a:solidFill>
                <a:latin typeface="Politica" panose="02000503000000000000" pitchFamily="2" charset="0"/>
                <a:ea typeface="微软雅黑" pitchFamily="34" charset="-122"/>
                <a:cs typeface="Arial" panose="020B0604020202020204" pitchFamily="34" charset="0"/>
              </a:rPr>
              <a:t>The second generation, Argesun®: the world’s first artesunate injectable presented with a single solvent system that received WHO PQ</a:t>
            </a:r>
            <a:endParaRPr lang="en-HK" altLang="zh-CN" sz="1050" dirty="0">
              <a:solidFill>
                <a:schemeClr val="tx1">
                  <a:lumMod val="85000"/>
                  <a:lumOff val="15000"/>
                </a:schemeClr>
              </a:solidFill>
              <a:latin typeface="Source Han Sans CN Light" panose="020B0500000000000000" pitchFamily="34" charset="-128"/>
              <a:ea typeface="Source Han Sans CN Light" panose="020B0500000000000000" pitchFamily="34" charset="-128"/>
            </a:endParaRPr>
          </a:p>
        </p:txBody>
      </p:sp>
      <p:cxnSp>
        <p:nvCxnSpPr>
          <p:cNvPr id="85" name="直线连接符 84"/>
          <p:cNvCxnSpPr>
            <a:cxnSpLocks/>
          </p:cNvCxnSpPr>
          <p:nvPr/>
        </p:nvCxnSpPr>
        <p:spPr>
          <a:xfrm>
            <a:off x="6932482" y="1531203"/>
            <a:ext cx="4860000" cy="20553"/>
          </a:xfrm>
          <a:prstGeom prst="line">
            <a:avLst/>
          </a:prstGeom>
          <a:ln w="6350">
            <a:solidFill>
              <a:srgbClr val="93683D"/>
            </a:solidFill>
            <a:prstDash val="dash"/>
          </a:ln>
        </p:spPr>
        <p:style>
          <a:lnRef idx="1">
            <a:schemeClr val="accent1"/>
          </a:lnRef>
          <a:fillRef idx="0">
            <a:schemeClr val="accent1"/>
          </a:fillRef>
          <a:effectRef idx="0">
            <a:schemeClr val="accent1"/>
          </a:effectRef>
          <a:fontRef idx="minor">
            <a:schemeClr val="tx1"/>
          </a:fontRef>
        </p:style>
      </p:cxnSp>
      <p:sp>
        <p:nvSpPr>
          <p:cNvPr id="71" name="文本框 18"/>
          <p:cNvSpPr txBox="1"/>
          <p:nvPr/>
        </p:nvSpPr>
        <p:spPr>
          <a:xfrm>
            <a:off x="8695415" y="4493653"/>
            <a:ext cx="3039734" cy="246221"/>
          </a:xfrm>
          <a:prstGeom prst="rect">
            <a:avLst/>
          </a:prstGeom>
          <a:ln w="12700">
            <a:miter lim="400000"/>
          </a:ln>
        </p:spPr>
        <p:txBody>
          <a:bodyPr wrap="square" lIns="45719" rIns="45719">
            <a:spAutoFit/>
          </a:bodyPr>
          <a:lstStyle/>
          <a:p>
            <a:pPr>
              <a:defRPr b="1">
                <a:solidFill>
                  <a:schemeClr val="accent1"/>
                </a:solidFill>
                <a:latin typeface="微软雅黑" pitchFamily="34" charset="-122"/>
                <a:ea typeface="微软雅黑" pitchFamily="34" charset="-122"/>
                <a:cs typeface="微软雅黑" pitchFamily="34" charset="-122"/>
                <a:sym typeface="微软雅黑" pitchFamily="34" charset="-122"/>
              </a:defRPr>
            </a:pPr>
            <a:endParaRPr lang="zh-CN" altLang="en-US" sz="1000" dirty="0">
              <a:solidFill>
                <a:schemeClr val="tx1">
                  <a:lumMod val="85000"/>
                  <a:lumOff val="15000"/>
                </a:schemeClr>
              </a:solidFill>
              <a:latin typeface="HYQIHEIX1-45W EXTRALIGHT" charset="0"/>
              <a:ea typeface="HYQIHEIX1-45W EXTRALIGHT" pitchFamily="18" charset="-122"/>
            </a:endParaRPr>
          </a:p>
        </p:txBody>
      </p:sp>
      <p:sp>
        <p:nvSpPr>
          <p:cNvPr id="66" name="文本框 65">
            <a:extLst>
              <a:ext uri="{FF2B5EF4-FFF2-40B4-BE49-F238E27FC236}">
                <a16:creationId xmlns:a16="http://schemas.microsoft.com/office/drawing/2014/main" id="{1DF99628-E822-6840-B038-A63E3BC079F4}"/>
              </a:ext>
            </a:extLst>
          </p:cNvPr>
          <p:cNvSpPr txBox="1"/>
          <p:nvPr/>
        </p:nvSpPr>
        <p:spPr>
          <a:xfrm>
            <a:off x="6897479" y="3190746"/>
            <a:ext cx="2230098" cy="307777"/>
          </a:xfrm>
          <a:prstGeom prst="rect">
            <a:avLst/>
          </a:prstGeom>
          <a:noFill/>
        </p:spPr>
        <p:txBody>
          <a:bodyPr wrap="none" rtlCol="0">
            <a:spAutoFit/>
          </a:bodyPr>
          <a:lstStyle>
            <a:defPPr>
              <a:defRPr lang="zh-CN"/>
            </a:defPPr>
            <a:lvl1pPr>
              <a:defRPr sz="1400" b="1">
                <a:solidFill>
                  <a:srgbClr val="A77646"/>
                </a:solidFill>
                <a:latin typeface="Politica" panose="02000503000000000000" pitchFamily="2" charset="0"/>
                <a:ea typeface="HYQIHEIX1-45W EXTRALIGHT" pitchFamily="18" charset="-122"/>
                <a:cs typeface="Arial" panose="020B0604020202020204" pitchFamily="34" charset="0"/>
              </a:defRPr>
            </a:lvl1pPr>
          </a:lstStyle>
          <a:p>
            <a:r>
              <a:rPr lang="en-HK" altLang="zh-CN" dirty="0"/>
              <a:t>Artesunate for injection</a:t>
            </a:r>
          </a:p>
        </p:txBody>
      </p:sp>
      <p:sp>
        <p:nvSpPr>
          <p:cNvPr id="67" name="文本框 66">
            <a:extLst>
              <a:ext uri="{FF2B5EF4-FFF2-40B4-BE49-F238E27FC236}">
                <a16:creationId xmlns:a16="http://schemas.microsoft.com/office/drawing/2014/main" id="{DCC039E7-78DE-BD4D-AAD9-6307C4C8809B}"/>
              </a:ext>
            </a:extLst>
          </p:cNvPr>
          <p:cNvSpPr txBox="1"/>
          <p:nvPr/>
        </p:nvSpPr>
        <p:spPr>
          <a:xfrm>
            <a:off x="6842887" y="4159180"/>
            <a:ext cx="3760971" cy="523220"/>
          </a:xfrm>
          <a:prstGeom prst="rect">
            <a:avLst/>
          </a:prstGeom>
          <a:noFill/>
        </p:spPr>
        <p:txBody>
          <a:bodyPr wrap="square">
            <a:spAutoFit/>
          </a:bodyPr>
          <a:lstStyle/>
          <a:p>
            <a:pPr>
              <a:defRPr b="1">
                <a:solidFill>
                  <a:schemeClr val="accent1"/>
                </a:solidFill>
                <a:latin typeface="微软雅黑" pitchFamily="34" charset="-122"/>
                <a:ea typeface="微软雅黑" pitchFamily="34" charset="-122"/>
                <a:cs typeface="微软雅黑" pitchFamily="34" charset="-122"/>
                <a:sym typeface="微软雅黑" pitchFamily="34" charset="-122"/>
              </a:defRPr>
            </a:pPr>
            <a:r>
              <a:rPr lang="en-HK" altLang="zh-CN" sz="1400" b="1" dirty="0">
                <a:solidFill>
                  <a:srgbClr val="A77646"/>
                </a:solidFill>
                <a:latin typeface="Politica" panose="02000503000000000000" pitchFamily="2" charset="0"/>
                <a:ea typeface="HYQIHEIX1-45W EXTRALIGHT" pitchFamily="18" charset="-122"/>
                <a:cs typeface="Arial" panose="020B0604020202020204" pitchFamily="34" charset="0"/>
              </a:rPr>
              <a:t>Domestic da Vinci Xi surgical system</a:t>
            </a:r>
          </a:p>
          <a:p>
            <a:pPr>
              <a:defRPr b="1">
                <a:solidFill>
                  <a:schemeClr val="accent1"/>
                </a:solidFill>
                <a:latin typeface="微软雅黑" pitchFamily="34" charset="-122"/>
                <a:ea typeface="微软雅黑" pitchFamily="34" charset="-122"/>
                <a:cs typeface="微软雅黑" pitchFamily="34" charset="-122"/>
                <a:sym typeface="微软雅黑" pitchFamily="34" charset="-122"/>
              </a:defRPr>
            </a:pPr>
            <a:endParaRPr lang="en-HK" altLang="zh-CN" sz="1400" dirty="0">
              <a:solidFill>
                <a:srgbClr val="A77646"/>
              </a:solidFill>
              <a:latin typeface="Source Han Sans CN Regular" panose="020B0500000000000000" pitchFamily="34" charset="-128"/>
              <a:ea typeface="Source Han Sans CN Regular" panose="020B0500000000000000" pitchFamily="34" charset="-128"/>
              <a:cs typeface="Arial" panose="020B0604020202020204" pitchFamily="34" charset="0"/>
            </a:endParaRPr>
          </a:p>
        </p:txBody>
      </p:sp>
      <p:sp>
        <p:nvSpPr>
          <p:cNvPr id="70" name="文本框 69">
            <a:extLst>
              <a:ext uri="{FF2B5EF4-FFF2-40B4-BE49-F238E27FC236}">
                <a16:creationId xmlns:a16="http://schemas.microsoft.com/office/drawing/2014/main" id="{37C328CD-F558-944F-80C2-D0ED7B2C706E}"/>
              </a:ext>
            </a:extLst>
          </p:cNvPr>
          <p:cNvSpPr txBox="1"/>
          <p:nvPr/>
        </p:nvSpPr>
        <p:spPr>
          <a:xfrm>
            <a:off x="6842887" y="4417237"/>
            <a:ext cx="3906214" cy="215444"/>
          </a:xfrm>
          <a:prstGeom prst="rect">
            <a:avLst/>
          </a:prstGeom>
          <a:noFill/>
        </p:spPr>
        <p:txBody>
          <a:bodyPr wrap="square" rtlCol="0">
            <a:spAutoFit/>
          </a:bodyPr>
          <a:lstStyle/>
          <a:p>
            <a:pPr marL="12700" marR="5080" algn="just">
              <a:defRPr sz="1200">
                <a:solidFill>
                  <a:srgbClr val="404040"/>
                </a:solidFill>
                <a:latin typeface="微软雅黑" pitchFamily="34" charset="-122"/>
                <a:ea typeface="微软雅黑" pitchFamily="34" charset="-122"/>
                <a:cs typeface="微软雅黑" pitchFamily="34" charset="-122"/>
                <a:sym typeface="微软雅黑" pitchFamily="34" charset="-122"/>
              </a:defRPr>
            </a:pPr>
            <a:r>
              <a:rPr lang="en-HK" altLang="zh-CN" sz="800" dirty="0">
                <a:solidFill>
                  <a:schemeClr val="tx1">
                    <a:lumMod val="85000"/>
                    <a:lumOff val="15000"/>
                  </a:schemeClr>
                </a:solidFill>
                <a:latin typeface="Politica" panose="02000503000000000000" pitchFamily="2" charset="0"/>
                <a:ea typeface="微软雅黑" pitchFamily="34" charset="-122"/>
                <a:cs typeface="Arial" panose="020B0604020202020204" pitchFamily="34" charset="0"/>
              </a:rPr>
              <a:t>The “thoracic and abdominal endoscopy surgical control system” was approved by NMPA</a:t>
            </a:r>
          </a:p>
        </p:txBody>
      </p:sp>
      <p:pic>
        <p:nvPicPr>
          <p:cNvPr id="74" name="Picture 2">
            <a:extLst>
              <a:ext uri="{FF2B5EF4-FFF2-40B4-BE49-F238E27FC236}">
                <a16:creationId xmlns:a16="http://schemas.microsoft.com/office/drawing/2014/main" id="{001E88E6-A928-CF45-BC44-031A92668023}"/>
              </a:ext>
            </a:extLst>
          </p:cNvPr>
          <p:cNvPicPr>
            <a:picLocks noChangeAspect="1" noChangeArrowheads="1"/>
          </p:cNvPicPr>
          <p:nvPr/>
        </p:nvPicPr>
        <p:blipFill rotWithShape="1">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801496" y="4951407"/>
            <a:ext cx="1008000" cy="466815"/>
          </a:xfrm>
          <a:prstGeom prst="rect">
            <a:avLst/>
          </a:prstGeom>
          <a:noFill/>
          <a:extLst>
            <a:ext uri="{909E8E84-426E-40DD-AFC4-6F175D3DCCD1}">
              <a14:hiddenFill xmlns:a14="http://schemas.microsoft.com/office/drawing/2010/main">
                <a:solidFill>
                  <a:srgbClr val="FFFFFF"/>
                </a:solidFill>
              </a14:hiddenFill>
            </a:ext>
          </a:extLst>
        </p:spPr>
      </p:pic>
      <p:pic>
        <p:nvPicPr>
          <p:cNvPr id="76" name="图片 75">
            <a:extLst>
              <a:ext uri="{FF2B5EF4-FFF2-40B4-BE49-F238E27FC236}">
                <a16:creationId xmlns:a16="http://schemas.microsoft.com/office/drawing/2014/main" id="{832946AB-7A4C-8D4D-84DA-1FB670321EF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801496" y="4205988"/>
            <a:ext cx="1008000" cy="336000"/>
          </a:xfrm>
          <a:prstGeom prst="rect">
            <a:avLst/>
          </a:prstGeom>
        </p:spPr>
      </p:pic>
      <p:pic>
        <p:nvPicPr>
          <p:cNvPr id="77" name="图片 76" descr="4大板块LOGO整理-02">
            <a:extLst>
              <a:ext uri="{FF2B5EF4-FFF2-40B4-BE49-F238E27FC236}">
                <a16:creationId xmlns:a16="http://schemas.microsoft.com/office/drawing/2014/main" id="{9CC7E9B5-0661-0B40-8645-7EBF1718D07D}"/>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a:fillRect/>
          </a:stretch>
        </p:blipFill>
        <p:spPr>
          <a:xfrm>
            <a:off x="10801496" y="5503150"/>
            <a:ext cx="1008000" cy="471290"/>
          </a:xfrm>
          <a:prstGeom prst="rect">
            <a:avLst/>
          </a:prstGeom>
        </p:spPr>
      </p:pic>
      <p:pic>
        <p:nvPicPr>
          <p:cNvPr id="79" name="图片 78">
            <a:extLst>
              <a:ext uri="{FF2B5EF4-FFF2-40B4-BE49-F238E27FC236}">
                <a16:creationId xmlns:a16="http://schemas.microsoft.com/office/drawing/2014/main" id="{25268937-9052-E743-8FA5-7A2D04795FA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801496" y="1840232"/>
            <a:ext cx="1008000" cy="336000"/>
          </a:xfrm>
          <a:prstGeom prst="rect">
            <a:avLst/>
          </a:prstGeom>
        </p:spPr>
      </p:pic>
      <p:pic>
        <p:nvPicPr>
          <p:cNvPr id="26" name="图片 25">
            <a:extLst>
              <a:ext uri="{FF2B5EF4-FFF2-40B4-BE49-F238E27FC236}">
                <a16:creationId xmlns:a16="http://schemas.microsoft.com/office/drawing/2014/main" id="{22FBB19D-694E-C242-88D0-45226CFB3D4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801496" y="6312175"/>
            <a:ext cx="1008000" cy="204750"/>
          </a:xfrm>
          <a:prstGeom prst="rect">
            <a:avLst/>
          </a:prstGeom>
        </p:spPr>
      </p:pic>
      <p:sp>
        <p:nvSpPr>
          <p:cNvPr id="9" name="Title 1">
            <a:extLst>
              <a:ext uri="{FF2B5EF4-FFF2-40B4-BE49-F238E27FC236}">
                <a16:creationId xmlns:a16="http://schemas.microsoft.com/office/drawing/2014/main" id="{723A9474-C348-1024-D8E4-3CACD3DBB129}"/>
              </a:ext>
            </a:extLst>
          </p:cNvPr>
          <p:cNvSpPr txBox="1"/>
          <p:nvPr/>
        </p:nvSpPr>
        <p:spPr>
          <a:xfrm>
            <a:off x="654946" y="214799"/>
            <a:ext cx="5853591" cy="546496"/>
          </a:xfrm>
          <a:prstGeom prst="rect">
            <a:avLst/>
          </a:prstGeom>
          <a:ln w="12700">
            <a:miter lim="400000"/>
          </a:ln>
        </p:spPr>
        <p:txBody>
          <a:bodyPr lIns="45719" rIns="45719" anchor="ctr">
            <a:spAutoFit/>
          </a:bodyPr>
          <a:lstStyle>
            <a:lvl1pPr>
              <a:lnSpc>
                <a:spcPct val="90000"/>
              </a:lnSpc>
              <a:defRPr sz="2800" b="1" spc="300">
                <a:solidFill>
                  <a:srgbClr val="936836"/>
                </a:solidFill>
              </a:defRPr>
            </a:lvl1pPr>
          </a:lstStyle>
          <a:p>
            <a:r>
              <a:rPr lang="en-CA" altLang="zh-CN" sz="3200" b="0" spc="0" dirty="0">
                <a:solidFill>
                  <a:schemeClr val="bg1"/>
                </a:solidFill>
                <a:latin typeface="Politica" panose="02000506020000090004" pitchFamily="2" charset="0"/>
                <a:ea typeface="STHeiti" panose="02010600040101010101" pitchFamily="2" charset="-122"/>
                <a:cs typeface="Arial" panose="020B0704020202090204" pitchFamily="34" charset="0"/>
              </a:rPr>
              <a:t>INNOVATION-DRIVEN</a:t>
            </a:r>
            <a:endParaRPr lang="zh-CN" altLang="en-US" sz="3200" b="0" spc="0" dirty="0">
              <a:solidFill>
                <a:schemeClr val="bg1"/>
              </a:solidFill>
              <a:latin typeface="Politica" panose="02000506020000090004" pitchFamily="2" charset="0"/>
              <a:ea typeface="STHeiti" panose="02010600040101010101" pitchFamily="2" charset="-122"/>
              <a:cs typeface="Arial" panose="020B0704020202090204" pitchFamily="34" charset="0"/>
            </a:endParaRPr>
          </a:p>
        </p:txBody>
      </p:sp>
      <p:sp>
        <p:nvSpPr>
          <p:cNvPr id="11" name="矩形 5">
            <a:extLst>
              <a:ext uri="{FF2B5EF4-FFF2-40B4-BE49-F238E27FC236}">
                <a16:creationId xmlns:a16="http://schemas.microsoft.com/office/drawing/2014/main" id="{7806BC6A-8DD0-4560-9B68-A371391CE95B}"/>
              </a:ext>
            </a:extLst>
          </p:cNvPr>
          <p:cNvSpPr/>
          <p:nvPr/>
        </p:nvSpPr>
        <p:spPr>
          <a:xfrm>
            <a:off x="374941" y="3610013"/>
            <a:ext cx="3289685" cy="2984150"/>
          </a:xfrm>
          <a:prstGeom prst="rect">
            <a:avLst/>
          </a:prstGeom>
        </p:spPr>
        <p:txBody>
          <a:bodyPr wrap="square">
            <a:spAutoFit/>
          </a:bodyPr>
          <a:lstStyle/>
          <a:p>
            <a:pPr marL="12700" marR="5080" lvl="0" algn="just">
              <a:lnSpc>
                <a:spcPct val="150000"/>
              </a:lnSpc>
              <a:defRPr/>
            </a:pPr>
            <a:r>
              <a:rPr lang="en-US" altLang="zh-TW" sz="700" b="1" dirty="0">
                <a:solidFill>
                  <a:srgbClr val="92653C"/>
                </a:solidFill>
                <a:latin typeface="Politica" panose="02000503000000000000" pitchFamily="2" charset="0"/>
                <a:cs typeface="Arial" panose="020B0604020202020204" pitchFamily="34" charset="0"/>
                <a:sym typeface="Helvetica Neue" panose="02000503000000020004"/>
              </a:rPr>
              <a:t>Innovative</a:t>
            </a:r>
            <a:r>
              <a:rPr lang="zh-TW" altLang="en-US" sz="700" b="1" dirty="0">
                <a:solidFill>
                  <a:srgbClr val="92653C"/>
                </a:solidFill>
                <a:latin typeface="Politica" panose="02000503000000000000" pitchFamily="2" charset="0"/>
                <a:cs typeface="Arial" panose="020B0604020202020204" pitchFamily="34" charset="0"/>
                <a:sym typeface="Helvetica Neue" panose="02000503000000020004"/>
              </a:rPr>
              <a:t> </a:t>
            </a:r>
            <a:r>
              <a:rPr lang="en-US" altLang="zh-TW" sz="700" b="1" dirty="0">
                <a:solidFill>
                  <a:srgbClr val="92653C"/>
                </a:solidFill>
                <a:latin typeface="Politica" panose="02000503000000000000" pitchFamily="2" charset="0"/>
                <a:cs typeface="Arial" panose="020B0604020202020204" pitchFamily="34" charset="0"/>
                <a:sym typeface="Helvetica Neue" panose="02000503000000020004"/>
              </a:rPr>
              <a:t>drug:</a:t>
            </a:r>
            <a:r>
              <a:rPr lang="zh-TW" altLang="en-US" sz="700" b="1" dirty="0">
                <a:solidFill>
                  <a:srgbClr val="92653C"/>
                </a:solidFill>
                <a:latin typeface="Politica" panose="02000503000000000000" pitchFamily="2" charset="0"/>
                <a:cs typeface="Arial" panose="020B0604020202020204" pitchFamily="34" charset="0"/>
                <a:sym typeface="Helvetica Neue" panose="02000503000000020004"/>
              </a:rPr>
              <a:t> </a:t>
            </a:r>
            <a:r>
              <a:rPr lang="en-US" altLang="zh-TW" sz="700" dirty="0">
                <a:solidFill>
                  <a:srgbClr val="92653C"/>
                </a:solidFill>
                <a:latin typeface="Politica" panose="02000503000000000000" pitchFamily="2" charset="0"/>
                <a:cs typeface="Arial" panose="020B0604020202020204" pitchFamily="34" charset="0"/>
                <a:sym typeface="Helvetica Neue" panose="02000503000000020004"/>
              </a:rPr>
              <a:t>focus</a:t>
            </a:r>
            <a:r>
              <a:rPr lang="zh-TW" altLang="en-US" sz="700" b="1" dirty="0">
                <a:solidFill>
                  <a:srgbClr val="92653C"/>
                </a:solidFill>
                <a:latin typeface="Politica" panose="02000503000000000000" pitchFamily="2" charset="0"/>
                <a:cs typeface="Arial" panose="020B0604020202020204" pitchFamily="34" charset="0"/>
                <a:sym typeface="Helvetica Neue" panose="02000503000000020004"/>
              </a:rPr>
              <a:t> </a:t>
            </a:r>
            <a:r>
              <a:rPr lang="en-HK" altLang="zh-CN" sz="700" dirty="0">
                <a:solidFill>
                  <a:srgbClr val="92653C"/>
                </a:solidFill>
                <a:latin typeface="Politica" panose="02000503000000000000" pitchFamily="2" charset="0"/>
                <a:cs typeface="Arial" panose="020B0604020202020204" pitchFamily="34" charset="0"/>
                <a:sym typeface="Helvetica Neue" panose="02000503000000020004"/>
              </a:rPr>
              <a:t>on core therapeutic areas such as oncology, immunology, central nervous system, and chronic disease, and mainly strengthen core technology platforms such as small molecule, antibody/ADC, cell therapy, and RNA </a:t>
            </a:r>
          </a:p>
          <a:p>
            <a:pPr marL="12700" marR="5080" algn="just">
              <a:lnSpc>
                <a:spcPct val="150000"/>
              </a:lnSpc>
              <a:defRPr/>
            </a:pPr>
            <a:r>
              <a:rPr lang="en-US" altLang="zh-TW" sz="700" b="1" dirty="0">
                <a:solidFill>
                  <a:srgbClr val="92653C"/>
                </a:solidFill>
                <a:latin typeface="Politica" panose="02000503000000000000" pitchFamily="2" charset="0"/>
                <a:cs typeface="Arial" panose="020B0604020202020204" pitchFamily="34" charset="0"/>
                <a:sym typeface="Helvetica Neue" panose="02000503000000020004"/>
              </a:rPr>
              <a:t>Vaccine:</a:t>
            </a:r>
            <a:r>
              <a:rPr lang="zh-TW" altLang="en-US" sz="700" b="1" dirty="0">
                <a:solidFill>
                  <a:srgbClr val="92653C"/>
                </a:solidFill>
                <a:latin typeface="Politica" panose="02000503000000000000" pitchFamily="2" charset="0"/>
                <a:cs typeface="Arial" panose="020B0604020202020204" pitchFamily="34" charset="0"/>
                <a:sym typeface="Helvetica Neue" panose="02000503000000020004"/>
              </a:rPr>
              <a:t> </a:t>
            </a:r>
            <a:r>
              <a:rPr lang="en-HK" altLang="zh-CN" sz="700" dirty="0">
                <a:solidFill>
                  <a:srgbClr val="92653C"/>
                </a:solidFill>
                <a:latin typeface="Politica" panose="02000503000000000000" pitchFamily="2" charset="0"/>
                <a:cs typeface="Arial" panose="020B0604020202020204" pitchFamily="34" charset="0"/>
                <a:sym typeface="Helvetica Neue" panose="02000503000000020004"/>
              </a:rPr>
              <a:t>platforms</a:t>
            </a:r>
            <a:r>
              <a:rPr lang="zh-TW" altLang="en-US" sz="700" dirty="0">
                <a:solidFill>
                  <a:srgbClr val="92653C"/>
                </a:solidFill>
                <a:latin typeface="Politica" panose="02000503000000000000" pitchFamily="2" charset="0"/>
                <a:cs typeface="Arial" panose="020B0604020202020204" pitchFamily="34" charset="0"/>
                <a:sym typeface="Helvetica Neue" panose="02000503000000020004"/>
              </a:rPr>
              <a:t> </a:t>
            </a:r>
            <a:r>
              <a:rPr lang="en-US" altLang="zh-TW" sz="700" dirty="0">
                <a:solidFill>
                  <a:srgbClr val="92653C"/>
                </a:solidFill>
                <a:latin typeface="Politica" panose="02000503000000000000" pitchFamily="2" charset="0"/>
                <a:cs typeface="Arial" panose="020B0604020202020204" pitchFamily="34" charset="0"/>
                <a:sym typeface="Helvetica Neue" panose="02000503000000020004"/>
              </a:rPr>
              <a:t>of</a:t>
            </a:r>
            <a:r>
              <a:rPr lang="zh-TW" altLang="en-US" sz="700" dirty="0">
                <a:solidFill>
                  <a:srgbClr val="92653C"/>
                </a:solidFill>
                <a:latin typeface="Politica" panose="02000503000000000000" pitchFamily="2" charset="0"/>
                <a:cs typeface="Arial" panose="020B0604020202020204" pitchFamily="34" charset="0"/>
                <a:sym typeface="Helvetica Neue" panose="02000503000000020004"/>
              </a:rPr>
              <a:t> </a:t>
            </a:r>
            <a:r>
              <a:rPr lang="en-HK" altLang="zh-CN" sz="700" dirty="0">
                <a:solidFill>
                  <a:srgbClr val="92653C"/>
                </a:solidFill>
                <a:latin typeface="Politica" panose="02000503000000000000" pitchFamily="2" charset="0"/>
                <a:cs typeface="Arial" panose="020B0604020202020204" pitchFamily="34" charset="0"/>
                <a:sym typeface="Helvetica Neue" panose="02000503000000020004"/>
              </a:rPr>
              <a:t>bacterial vaccine</a:t>
            </a:r>
            <a:r>
              <a:rPr lang="zh-TW" altLang="en-US" sz="700" dirty="0">
                <a:solidFill>
                  <a:srgbClr val="92653C"/>
                </a:solidFill>
                <a:latin typeface="Politica" panose="02000503000000000000" pitchFamily="2" charset="0"/>
                <a:cs typeface="Arial" panose="020B0604020202020204" pitchFamily="34" charset="0"/>
                <a:sym typeface="Helvetica Neue" panose="02000503000000020004"/>
              </a:rPr>
              <a:t> </a:t>
            </a:r>
            <a:r>
              <a:rPr lang="en-US" altLang="zh-TW" sz="700" dirty="0">
                <a:solidFill>
                  <a:srgbClr val="92653C"/>
                </a:solidFill>
                <a:latin typeface="Politica" panose="02000503000000000000" pitchFamily="2" charset="0"/>
                <a:cs typeface="Arial" panose="020B0604020202020204" pitchFamily="34" charset="0"/>
                <a:sym typeface="Helvetica Neue" panose="02000503000000020004"/>
              </a:rPr>
              <a:t>+</a:t>
            </a:r>
            <a:r>
              <a:rPr lang="zh-TW" altLang="en-US" sz="700" dirty="0">
                <a:solidFill>
                  <a:srgbClr val="92653C"/>
                </a:solidFill>
                <a:latin typeface="Politica" panose="02000503000000000000" pitchFamily="2" charset="0"/>
                <a:cs typeface="Arial" panose="020B0604020202020204" pitchFamily="34" charset="0"/>
                <a:sym typeface="Helvetica Neue" panose="02000503000000020004"/>
              </a:rPr>
              <a:t> </a:t>
            </a:r>
            <a:r>
              <a:rPr lang="en-HK" altLang="zh-CN" sz="700" dirty="0">
                <a:solidFill>
                  <a:srgbClr val="92653C"/>
                </a:solidFill>
                <a:latin typeface="Politica" panose="02000503000000000000" pitchFamily="2" charset="0"/>
                <a:cs typeface="Arial" panose="020B0604020202020204" pitchFamily="34" charset="0"/>
                <a:sym typeface="Helvetica Neue" panose="02000503000000020004"/>
              </a:rPr>
              <a:t>viral vaccine</a:t>
            </a:r>
            <a:r>
              <a:rPr lang="zh-TW" altLang="en-US" sz="700" dirty="0">
                <a:solidFill>
                  <a:srgbClr val="92653C"/>
                </a:solidFill>
                <a:latin typeface="Politica" panose="02000503000000000000" pitchFamily="2" charset="0"/>
                <a:cs typeface="Arial" panose="020B0604020202020204" pitchFamily="34" charset="0"/>
                <a:sym typeface="Helvetica Neue" panose="02000503000000020004"/>
              </a:rPr>
              <a:t> </a:t>
            </a:r>
            <a:endParaRPr lang="en-HK" altLang="zh-TW" sz="700" dirty="0">
              <a:solidFill>
                <a:srgbClr val="92653C"/>
              </a:solidFill>
              <a:latin typeface="Politica" panose="02000503000000000000" pitchFamily="2" charset="0"/>
              <a:cs typeface="Arial" panose="020B0604020202020204" pitchFamily="34" charset="0"/>
              <a:sym typeface="Helvetica Neue" panose="02000503000000020004"/>
            </a:endParaRPr>
          </a:p>
          <a:p>
            <a:pPr marL="12700" marR="5080" algn="just">
              <a:lnSpc>
                <a:spcPct val="150000"/>
              </a:lnSpc>
              <a:defRPr/>
            </a:pPr>
            <a:r>
              <a:rPr lang="en-US" altLang="zh-TW" sz="700" b="1" dirty="0">
                <a:solidFill>
                  <a:srgbClr val="92653C"/>
                </a:solidFill>
                <a:latin typeface="Politica" panose="02000503000000000000" pitchFamily="2" charset="0"/>
                <a:cs typeface="Arial" panose="020B0604020202020204" pitchFamily="34" charset="0"/>
                <a:sym typeface="Helvetica Neue" panose="02000503000000020004"/>
              </a:rPr>
              <a:t>Device:</a:t>
            </a:r>
            <a:r>
              <a:rPr lang="zh-TW" altLang="en-US" sz="700" dirty="0">
                <a:solidFill>
                  <a:srgbClr val="92653C"/>
                </a:solidFill>
                <a:latin typeface="Politica" panose="02000503000000000000" pitchFamily="2" charset="0"/>
                <a:cs typeface="Arial" panose="020B0604020202020204" pitchFamily="34" charset="0"/>
                <a:sym typeface="Helvetica Neue" panose="02000503000000020004"/>
              </a:rPr>
              <a:t> </a:t>
            </a:r>
            <a:r>
              <a:rPr lang="en-HK" altLang="zh-CN" sz="700" dirty="0">
                <a:solidFill>
                  <a:srgbClr val="92653C"/>
                </a:solidFill>
                <a:latin typeface="Politica" panose="02000503000000000000" pitchFamily="2" charset="0"/>
                <a:cs typeface="Arial" panose="020B0604020202020204" pitchFamily="34" charset="0"/>
                <a:sym typeface="Helvetica Neue" panose="02000503000000020004"/>
              </a:rPr>
              <a:t>three major platforms of medical cosmetology + respiratory health + professional medical care</a:t>
            </a:r>
            <a:endParaRPr lang="en-US" altLang="zh-CN" sz="700" dirty="0">
              <a:solidFill>
                <a:srgbClr val="92653C"/>
              </a:solidFill>
              <a:latin typeface="Politica" panose="02000503000000000000" pitchFamily="2" charset="0"/>
              <a:cs typeface="Arial" panose="020B0604020202020204" pitchFamily="34" charset="0"/>
              <a:sym typeface="Helvetica Neue" panose="02000503000000020004"/>
            </a:endParaRPr>
          </a:p>
          <a:p>
            <a:pPr marL="12700" marR="5080" algn="just">
              <a:lnSpc>
                <a:spcPct val="150000"/>
              </a:lnSpc>
              <a:defRPr/>
            </a:pPr>
            <a:r>
              <a:rPr lang="en-US" altLang="zh-TW" sz="700" dirty="0">
                <a:solidFill>
                  <a:srgbClr val="92653C"/>
                </a:solidFill>
                <a:latin typeface="Politica" panose="02000503000000000000" pitchFamily="2" charset="0"/>
                <a:cs typeface="Arial" panose="020B0604020202020204" pitchFamily="34" charset="0"/>
                <a:sym typeface="Helvetica Neue" panose="02000503000000020004"/>
              </a:rPr>
              <a:t>Research</a:t>
            </a:r>
            <a:r>
              <a:rPr lang="zh-TW" altLang="en-US" sz="700" dirty="0">
                <a:solidFill>
                  <a:srgbClr val="92653C"/>
                </a:solidFill>
                <a:latin typeface="Politica" panose="02000503000000000000" pitchFamily="2" charset="0"/>
                <a:cs typeface="Arial" panose="020B0604020202020204" pitchFamily="34" charset="0"/>
                <a:sym typeface="Helvetica Neue" panose="02000503000000020004"/>
              </a:rPr>
              <a:t> </a:t>
            </a:r>
            <a:r>
              <a:rPr lang="en-US" altLang="zh-TW" sz="700" dirty="0">
                <a:solidFill>
                  <a:srgbClr val="92653C"/>
                </a:solidFill>
                <a:latin typeface="Politica" panose="02000503000000000000" pitchFamily="2" charset="0"/>
                <a:cs typeface="Arial" panose="020B0604020202020204" pitchFamily="34" charset="0"/>
                <a:sym typeface="Helvetica Neue" panose="02000503000000020004"/>
              </a:rPr>
              <a:t>and</a:t>
            </a:r>
            <a:r>
              <a:rPr lang="zh-TW" altLang="en-US" sz="700" dirty="0">
                <a:solidFill>
                  <a:srgbClr val="92653C"/>
                </a:solidFill>
                <a:latin typeface="Politica" panose="02000503000000000000" pitchFamily="2" charset="0"/>
                <a:cs typeface="Arial" panose="020B0604020202020204" pitchFamily="34" charset="0"/>
                <a:sym typeface="Helvetica Neue" panose="02000503000000020004"/>
              </a:rPr>
              <a:t> </a:t>
            </a:r>
            <a:r>
              <a:rPr lang="en-US" altLang="zh-TW" sz="700" dirty="0">
                <a:solidFill>
                  <a:srgbClr val="92653C"/>
                </a:solidFill>
                <a:latin typeface="Politica" panose="02000503000000000000" pitchFamily="2" charset="0"/>
                <a:cs typeface="Arial" panose="020B0604020202020204" pitchFamily="34" charset="0"/>
                <a:sym typeface="Helvetica Neue" panose="02000503000000020004"/>
              </a:rPr>
              <a:t>application</a:t>
            </a:r>
            <a:r>
              <a:rPr lang="zh-TW" altLang="en-US" sz="700" dirty="0">
                <a:solidFill>
                  <a:srgbClr val="92653C"/>
                </a:solidFill>
                <a:latin typeface="Politica" panose="02000503000000000000" pitchFamily="2" charset="0"/>
                <a:cs typeface="Arial" panose="020B0604020202020204" pitchFamily="34" charset="0"/>
                <a:sym typeface="Helvetica Neue" panose="02000503000000020004"/>
              </a:rPr>
              <a:t> </a:t>
            </a:r>
            <a:r>
              <a:rPr lang="en-US" altLang="zh-TW" sz="700" dirty="0">
                <a:solidFill>
                  <a:srgbClr val="92653C"/>
                </a:solidFill>
                <a:latin typeface="Politica" panose="02000503000000000000" pitchFamily="2" charset="0"/>
                <a:cs typeface="Arial" panose="020B0604020202020204" pitchFamily="34" charset="0"/>
                <a:sym typeface="Helvetica Neue" panose="02000503000000020004"/>
              </a:rPr>
              <a:t>of</a:t>
            </a:r>
            <a:r>
              <a:rPr lang="zh-TW" altLang="en-US" sz="700" dirty="0">
                <a:solidFill>
                  <a:srgbClr val="92653C"/>
                </a:solidFill>
                <a:latin typeface="Politica" panose="02000503000000000000" pitchFamily="2" charset="0"/>
                <a:cs typeface="Arial" panose="020B0604020202020204" pitchFamily="34" charset="0"/>
                <a:sym typeface="Helvetica Neue" panose="02000503000000020004"/>
              </a:rPr>
              <a:t> </a:t>
            </a:r>
            <a:r>
              <a:rPr lang="en-US" altLang="zh-TW" sz="700" b="1" dirty="0">
                <a:solidFill>
                  <a:srgbClr val="92653C"/>
                </a:solidFill>
                <a:latin typeface="Politica" panose="02000503000000000000" pitchFamily="2" charset="0"/>
                <a:cs typeface="Arial" panose="020B0604020202020204" pitchFamily="34" charset="0"/>
                <a:sym typeface="Helvetica Neue" panose="02000503000000020004"/>
              </a:rPr>
              <a:t>oriental</a:t>
            </a:r>
            <a:r>
              <a:rPr lang="zh-TW" altLang="en-US" sz="700" b="1" dirty="0">
                <a:solidFill>
                  <a:srgbClr val="92653C"/>
                </a:solidFill>
                <a:latin typeface="Politica" panose="02000503000000000000" pitchFamily="2" charset="0"/>
                <a:cs typeface="Arial" panose="020B0604020202020204" pitchFamily="34" charset="0"/>
                <a:sym typeface="Helvetica Neue" panose="02000503000000020004"/>
              </a:rPr>
              <a:t> </a:t>
            </a:r>
            <a:r>
              <a:rPr lang="en-US" altLang="zh-TW" sz="700" b="1" dirty="0">
                <a:solidFill>
                  <a:srgbClr val="92653C"/>
                </a:solidFill>
                <a:latin typeface="Politica" panose="02000503000000000000" pitchFamily="2" charset="0"/>
                <a:cs typeface="Arial" panose="020B0604020202020204" pitchFamily="34" charset="0"/>
                <a:sym typeface="Helvetica Neue" panose="02000503000000020004"/>
              </a:rPr>
              <a:t>lifestyle</a:t>
            </a:r>
            <a:r>
              <a:rPr lang="zh-TW" altLang="en-US" sz="700" b="1" dirty="0">
                <a:solidFill>
                  <a:srgbClr val="92653C"/>
                </a:solidFill>
                <a:latin typeface="Politica" panose="02000503000000000000" pitchFamily="2" charset="0"/>
                <a:cs typeface="Arial" panose="020B0604020202020204" pitchFamily="34" charset="0"/>
                <a:sym typeface="Helvetica Neue" panose="02000503000000020004"/>
              </a:rPr>
              <a:t> </a:t>
            </a:r>
            <a:r>
              <a:rPr lang="en-US" altLang="zh-TW" sz="700" b="1" dirty="0">
                <a:solidFill>
                  <a:srgbClr val="92653C"/>
                </a:solidFill>
                <a:latin typeface="Politica" panose="02000503000000000000" pitchFamily="2" charset="0"/>
                <a:cs typeface="Arial" panose="020B0604020202020204" pitchFamily="34" charset="0"/>
                <a:sym typeface="Helvetica Neue" panose="02000503000000020004"/>
              </a:rPr>
              <a:t>aesthetics</a:t>
            </a:r>
            <a:endParaRPr lang="en-US" altLang="zh-CN" sz="700" b="1" dirty="0">
              <a:solidFill>
                <a:srgbClr val="92653C"/>
              </a:solidFill>
              <a:latin typeface="Politica" panose="02000503000000000000" pitchFamily="2" charset="0"/>
              <a:cs typeface="Arial" panose="020B0604020202020204" pitchFamily="34" charset="0"/>
              <a:sym typeface="Helvetica Neue" panose="02000503000000020004"/>
            </a:endParaRPr>
          </a:p>
          <a:p>
            <a:pPr marL="12700" marR="5080" algn="just">
              <a:lnSpc>
                <a:spcPct val="150000"/>
              </a:lnSpc>
              <a:defRPr/>
            </a:pPr>
            <a:r>
              <a:rPr lang="en-US" altLang="zh-TW" sz="700" b="1" dirty="0">
                <a:solidFill>
                  <a:srgbClr val="92653C"/>
                </a:solidFill>
                <a:latin typeface="Politica" panose="02000503000000000000" pitchFamily="2" charset="0"/>
                <a:cs typeface="Arial" panose="020B0604020202020204" pitchFamily="34" charset="0"/>
                <a:sym typeface="Helvetica Neue" panose="02000503000000020004"/>
              </a:rPr>
              <a:t>C</a:t>
            </a:r>
            <a:r>
              <a:rPr lang="en-HK" altLang="zh-CN" sz="700" b="1" dirty="0">
                <a:solidFill>
                  <a:srgbClr val="92653C"/>
                </a:solidFill>
                <a:latin typeface="Politica" panose="02000503000000000000" pitchFamily="2" charset="0"/>
                <a:cs typeface="Arial" panose="020B0604020202020204" pitchFamily="34" charset="0"/>
                <a:sym typeface="Helvetica Neue" panose="02000503000000020004"/>
              </a:rPr>
              <a:t>onstruction of the 4D technology innovation system</a:t>
            </a:r>
            <a:r>
              <a:rPr lang="en-HK" altLang="zh-CN" sz="700" dirty="0">
                <a:solidFill>
                  <a:srgbClr val="92653C"/>
                </a:solidFill>
                <a:latin typeface="Politica" panose="02000503000000000000" pitchFamily="2" charset="0"/>
                <a:cs typeface="Arial" panose="020B0604020202020204" pitchFamily="34" charset="0"/>
                <a:sym typeface="Helvetica Neue" panose="02000503000000020004"/>
              </a:rPr>
              <a:t>: five senses of consumers + technology innovation R&amp;D + creative design + technology innovation digitalization</a:t>
            </a:r>
          </a:p>
          <a:p>
            <a:pPr marL="12700" marR="5080" algn="just">
              <a:lnSpc>
                <a:spcPct val="150000"/>
              </a:lnSpc>
              <a:defRPr/>
            </a:pPr>
            <a:r>
              <a:rPr lang="en-US" altLang="zh-TW" sz="700" b="1" dirty="0">
                <a:solidFill>
                  <a:srgbClr val="92653C"/>
                </a:solidFill>
                <a:latin typeface="Politica" panose="02000503000000000000" pitchFamily="2" charset="0"/>
                <a:cs typeface="Arial" panose="020B0604020202020204" pitchFamily="34" charset="0"/>
              </a:rPr>
              <a:t>Insurance:</a:t>
            </a:r>
            <a:r>
              <a:rPr lang="zh-TW" altLang="en-US" sz="700" b="1" dirty="0">
                <a:solidFill>
                  <a:srgbClr val="92653C"/>
                </a:solidFill>
                <a:latin typeface="Politica" panose="02000503000000000000" pitchFamily="2" charset="0"/>
                <a:cs typeface="Arial" panose="020B0604020202020204" pitchFamily="34" charset="0"/>
              </a:rPr>
              <a:t> </a:t>
            </a:r>
            <a:r>
              <a:rPr lang="en-US" altLang="zh-TW" sz="700" dirty="0">
                <a:solidFill>
                  <a:srgbClr val="92653C"/>
                </a:solidFill>
                <a:latin typeface="Politica" panose="02000503000000000000" pitchFamily="2" charset="0"/>
                <a:cs typeface="Arial" panose="020B0604020202020204" pitchFamily="34" charset="0"/>
              </a:rPr>
              <a:t>digital</a:t>
            </a:r>
            <a:r>
              <a:rPr lang="zh-TW" altLang="en-US" sz="700" dirty="0">
                <a:solidFill>
                  <a:srgbClr val="92653C"/>
                </a:solidFill>
                <a:latin typeface="Politica" panose="02000503000000000000" pitchFamily="2" charset="0"/>
                <a:cs typeface="Arial" panose="020B0604020202020204" pitchFamily="34" charset="0"/>
              </a:rPr>
              <a:t> </a:t>
            </a:r>
            <a:r>
              <a:rPr lang="en-US" altLang="zh-TW" sz="700" dirty="0">
                <a:solidFill>
                  <a:srgbClr val="92653C"/>
                </a:solidFill>
                <a:latin typeface="Politica" panose="02000503000000000000" pitchFamily="2" charset="0"/>
                <a:cs typeface="Arial" panose="020B0604020202020204" pitchFamily="34" charset="0"/>
              </a:rPr>
              <a:t>platform</a:t>
            </a:r>
            <a:r>
              <a:rPr lang="zh-TW" altLang="en-US" sz="700" dirty="0">
                <a:solidFill>
                  <a:srgbClr val="92653C"/>
                </a:solidFill>
                <a:latin typeface="Politica" panose="02000503000000000000" pitchFamily="2" charset="0"/>
                <a:cs typeface="Arial" panose="020B0604020202020204" pitchFamily="34" charset="0"/>
              </a:rPr>
              <a:t> </a:t>
            </a:r>
            <a:r>
              <a:rPr lang="en-HK" altLang="zh-TW" sz="700" dirty="0">
                <a:solidFill>
                  <a:srgbClr val="92653C"/>
                </a:solidFill>
                <a:latin typeface="Politica" panose="02000503000000000000" pitchFamily="2" charset="0"/>
                <a:cs typeface="Arial" panose="020B0604020202020204" pitchFamily="34" charset="0"/>
              </a:rPr>
              <a:t>optimizes customer experience throughout the life cycle</a:t>
            </a:r>
          </a:p>
          <a:p>
            <a:pPr marL="12700" marR="5080" lvl="0" algn="just">
              <a:lnSpc>
                <a:spcPct val="150000"/>
              </a:lnSpc>
              <a:defRPr/>
            </a:pPr>
            <a:r>
              <a:rPr lang="en-US" altLang="zh-TW" sz="700" b="1" dirty="0">
                <a:solidFill>
                  <a:srgbClr val="92653C"/>
                </a:solidFill>
                <a:latin typeface="Politica" panose="02000503000000000000" pitchFamily="2" charset="0"/>
                <a:cs typeface="Arial" panose="020B0604020202020204" pitchFamily="34" charset="0"/>
                <a:sym typeface="Helvetica Neue" panose="02000503000000020004"/>
              </a:rPr>
              <a:t>Intelligent</a:t>
            </a:r>
            <a:r>
              <a:rPr lang="zh-TW" altLang="en-US" sz="700" b="1" dirty="0">
                <a:solidFill>
                  <a:srgbClr val="92653C"/>
                </a:solidFill>
                <a:latin typeface="Politica" panose="02000503000000000000" pitchFamily="2" charset="0"/>
                <a:cs typeface="Arial" panose="020B0604020202020204" pitchFamily="34" charset="0"/>
                <a:sym typeface="Helvetica Neue" panose="02000503000000020004"/>
              </a:rPr>
              <a:t> </a:t>
            </a:r>
            <a:r>
              <a:rPr lang="en-US" altLang="zh-TW" sz="700" b="1" dirty="0">
                <a:solidFill>
                  <a:srgbClr val="92653C"/>
                </a:solidFill>
                <a:latin typeface="Politica" panose="02000503000000000000" pitchFamily="2" charset="0"/>
                <a:cs typeface="Arial" panose="020B0604020202020204" pitchFamily="34" charset="0"/>
                <a:sym typeface="Helvetica Neue" panose="02000503000000020004"/>
              </a:rPr>
              <a:t>travel:</a:t>
            </a:r>
            <a:r>
              <a:rPr lang="zh-TW" altLang="en-US" sz="700" b="1" dirty="0">
                <a:solidFill>
                  <a:srgbClr val="92653C"/>
                </a:solidFill>
                <a:latin typeface="Politica" panose="02000503000000000000" pitchFamily="2" charset="0"/>
                <a:cs typeface="Arial" panose="020B0604020202020204" pitchFamily="34" charset="0"/>
                <a:sym typeface="Helvetica Neue" panose="02000503000000020004"/>
              </a:rPr>
              <a:t> </a:t>
            </a:r>
            <a:r>
              <a:rPr lang="en-US" altLang="zh-TW" sz="700" dirty="0">
                <a:solidFill>
                  <a:srgbClr val="92653C"/>
                </a:solidFill>
                <a:latin typeface="Politica" panose="02000503000000000000" pitchFamily="2" charset="0"/>
                <a:cs typeface="Arial" panose="020B0604020202020204" pitchFamily="34" charset="0"/>
                <a:sym typeface="Helvetica Neue" panose="02000503000000020004"/>
              </a:rPr>
              <a:t>f</a:t>
            </a:r>
            <a:r>
              <a:rPr lang="en-HK" altLang="zh-CN" sz="700" dirty="0">
                <a:solidFill>
                  <a:srgbClr val="92653C"/>
                </a:solidFill>
                <a:latin typeface="Politica" panose="02000503000000000000" pitchFamily="2" charset="0"/>
                <a:cs typeface="Arial" panose="020B0604020202020204" pitchFamily="34" charset="0"/>
                <a:sym typeface="Helvetica Neue" panose="02000503000000020004"/>
              </a:rPr>
              <a:t>ull-stack self-developed L2+ intelligent driving software and hardware solutions</a:t>
            </a:r>
            <a:endParaRPr lang="en-US" altLang="zh-CN" sz="700" dirty="0">
              <a:solidFill>
                <a:srgbClr val="92653C"/>
              </a:solidFill>
              <a:latin typeface="Politica" panose="02000503000000000000" pitchFamily="2" charset="0"/>
              <a:cs typeface="Arial" panose="020B0604020202020204" pitchFamily="34" charset="0"/>
              <a:sym typeface="Helvetica Neue" panose="02000503000000020004"/>
            </a:endParaRPr>
          </a:p>
          <a:p>
            <a:pPr marL="12700" marR="5080" lvl="0" algn="just">
              <a:lnSpc>
                <a:spcPct val="150000"/>
              </a:lnSpc>
              <a:defRPr/>
            </a:pPr>
            <a:r>
              <a:rPr lang="en-US" altLang="zh-CN" sz="700" b="1" dirty="0">
                <a:solidFill>
                  <a:srgbClr val="92653C"/>
                </a:solidFill>
                <a:latin typeface="Politica" panose="02000503000000000000" pitchFamily="2" charset="0"/>
                <a:cs typeface="Arial" panose="020B0604020202020204" pitchFamily="34" charset="0"/>
                <a:sym typeface="Helvetica Neue" panose="02000503000000020004"/>
              </a:rPr>
              <a:t>Indu</a:t>
            </a:r>
            <a:r>
              <a:rPr lang="en-US" altLang="zh-TW" sz="700" b="1" dirty="0">
                <a:solidFill>
                  <a:srgbClr val="92653C"/>
                </a:solidFill>
                <a:latin typeface="Politica" panose="02000503000000000000" pitchFamily="2" charset="0"/>
                <a:cs typeface="Arial" panose="020B0604020202020204" pitchFamily="34" charset="0"/>
                <a:sym typeface="Helvetica Neue" panose="02000503000000020004"/>
              </a:rPr>
              <a:t>strial</a:t>
            </a:r>
            <a:r>
              <a:rPr lang="zh-TW" altLang="en-US" sz="700" b="1" dirty="0">
                <a:solidFill>
                  <a:srgbClr val="92653C"/>
                </a:solidFill>
                <a:latin typeface="Politica" panose="02000503000000000000" pitchFamily="2" charset="0"/>
                <a:cs typeface="Arial" panose="020B0604020202020204" pitchFamily="34" charset="0"/>
                <a:sym typeface="Helvetica Neue" panose="02000503000000020004"/>
              </a:rPr>
              <a:t> </a:t>
            </a:r>
            <a:r>
              <a:rPr lang="en-US" altLang="zh-TW" sz="700" b="1" dirty="0">
                <a:solidFill>
                  <a:srgbClr val="92653C"/>
                </a:solidFill>
                <a:latin typeface="Politica" panose="02000503000000000000" pitchFamily="2" charset="0"/>
                <a:cs typeface="Arial" panose="020B0604020202020204" pitchFamily="34" charset="0"/>
                <a:sym typeface="Helvetica Neue" panose="02000503000000020004"/>
              </a:rPr>
              <a:t>automation:</a:t>
            </a:r>
            <a:r>
              <a:rPr lang="zh-TW" altLang="en-US" sz="700" b="1" dirty="0">
                <a:solidFill>
                  <a:srgbClr val="92653C"/>
                </a:solidFill>
                <a:latin typeface="Politica" panose="02000503000000000000" pitchFamily="2" charset="0"/>
                <a:cs typeface="Arial" panose="020B0604020202020204" pitchFamily="34" charset="0"/>
                <a:sym typeface="Helvetica Neue" panose="02000503000000020004"/>
              </a:rPr>
              <a:t> </a:t>
            </a:r>
            <a:r>
              <a:rPr lang="en-HK" altLang="zh-TW" sz="700" dirty="0">
                <a:solidFill>
                  <a:srgbClr val="92653C"/>
                </a:solidFill>
                <a:latin typeface="Politica" panose="02000503000000000000" pitchFamily="2" charset="0"/>
                <a:cs typeface="Arial" panose="020B0604020202020204" pitchFamily="34" charset="0"/>
                <a:sym typeface="Helvetica Neue" panose="02000503000000020004"/>
              </a:rPr>
              <a:t>l</a:t>
            </a:r>
            <a:r>
              <a:rPr lang="en-HK" altLang="zh-CN" sz="700" dirty="0">
                <a:solidFill>
                  <a:srgbClr val="92653C"/>
                </a:solidFill>
                <a:latin typeface="Politica" panose="02000503000000000000" pitchFamily="2" charset="0"/>
                <a:cs typeface="Arial" panose="020B0604020202020204" pitchFamily="34" charset="0"/>
                <a:sym typeface="Helvetica Neue" panose="02000503000000020004"/>
              </a:rPr>
              <a:t>everaging digital twin, machine vision and other technologies accumulated for many years in the industry, AIGC large models are introduced to promote the industry's fully intelligence and automation</a:t>
            </a:r>
            <a:endParaRPr lang="en-US" altLang="zh-CN" sz="700" dirty="0">
              <a:solidFill>
                <a:srgbClr val="92653C"/>
              </a:solidFill>
              <a:latin typeface="Politica" panose="02000503000000000000" pitchFamily="2" charset="0"/>
              <a:cs typeface="Arial" panose="020B0604020202020204" pitchFamily="34" charset="0"/>
              <a:sym typeface="Helvetica Neue" panose="02000503000000020004"/>
            </a:endParaRPr>
          </a:p>
          <a:p>
            <a:pPr marL="12700" marR="5080" lvl="0" algn="just">
              <a:lnSpc>
                <a:spcPct val="150000"/>
              </a:lnSpc>
              <a:defRPr/>
            </a:pPr>
            <a:r>
              <a:rPr lang="en-US" altLang="zh-TW" sz="700" b="1" dirty="0">
                <a:solidFill>
                  <a:srgbClr val="92653C"/>
                </a:solidFill>
                <a:latin typeface="Politica" panose="02000503000000000000" pitchFamily="2" charset="0"/>
                <a:cs typeface="Arial" panose="020B0604020202020204" pitchFamily="34" charset="0"/>
                <a:sym typeface="Helvetica Neue" panose="02000503000000020004"/>
              </a:rPr>
              <a:t>New</a:t>
            </a:r>
            <a:r>
              <a:rPr lang="zh-TW" altLang="en-US" sz="700" b="1" dirty="0">
                <a:solidFill>
                  <a:srgbClr val="92653C"/>
                </a:solidFill>
                <a:latin typeface="Politica" panose="02000503000000000000" pitchFamily="2" charset="0"/>
                <a:cs typeface="Arial" panose="020B0604020202020204" pitchFamily="34" charset="0"/>
                <a:sym typeface="Helvetica Neue" panose="02000503000000020004"/>
              </a:rPr>
              <a:t> </a:t>
            </a:r>
            <a:r>
              <a:rPr lang="en-US" altLang="zh-TW" sz="700" b="1" dirty="0">
                <a:solidFill>
                  <a:srgbClr val="92653C"/>
                </a:solidFill>
                <a:latin typeface="Politica" panose="02000503000000000000" pitchFamily="2" charset="0"/>
                <a:cs typeface="Arial" panose="020B0604020202020204" pitchFamily="34" charset="0"/>
                <a:sym typeface="Helvetica Neue" panose="02000503000000020004"/>
              </a:rPr>
              <a:t>energy:</a:t>
            </a:r>
            <a:r>
              <a:rPr lang="zh-TW" altLang="en-US" sz="700" b="1" dirty="0">
                <a:solidFill>
                  <a:srgbClr val="92653C"/>
                </a:solidFill>
                <a:latin typeface="Politica" panose="02000503000000000000" pitchFamily="2" charset="0"/>
                <a:cs typeface="Arial" panose="020B0604020202020204" pitchFamily="34" charset="0"/>
                <a:sym typeface="Helvetica Neue" panose="02000503000000020004"/>
              </a:rPr>
              <a:t> </a:t>
            </a:r>
            <a:r>
              <a:rPr lang="en-US" altLang="zh-TW" sz="700" dirty="0">
                <a:solidFill>
                  <a:srgbClr val="92653C"/>
                </a:solidFill>
                <a:latin typeface="Politica" panose="02000503000000000000" pitchFamily="2" charset="0"/>
                <a:cs typeface="Arial" panose="020B0604020202020204" pitchFamily="34" charset="0"/>
                <a:sym typeface="Helvetica Neue" panose="02000503000000020004"/>
              </a:rPr>
              <a:t>f</a:t>
            </a:r>
            <a:r>
              <a:rPr lang="en-HK" altLang="zh-CN" sz="700" dirty="0">
                <a:solidFill>
                  <a:srgbClr val="92653C"/>
                </a:solidFill>
                <a:latin typeface="Politica" panose="02000503000000000000" pitchFamily="2" charset="0"/>
                <a:cs typeface="Arial" panose="020B0604020202020204" pitchFamily="34" charset="0"/>
                <a:sym typeface="Helvetica Neue" panose="02000503000000020004"/>
              </a:rPr>
              <a:t>rom traditional energy to the upstream extension of new energy and new materials</a:t>
            </a:r>
            <a:endParaRPr lang="zh-CN" altLang="en-US" sz="700" dirty="0">
              <a:solidFill>
                <a:srgbClr val="92653C"/>
              </a:solidFill>
              <a:latin typeface="Politica" panose="02000503000000000000" pitchFamily="2" charset="0"/>
              <a:cs typeface="Arial" panose="020B0604020202020204" pitchFamily="34" charset="0"/>
              <a:sym typeface="Helvetica Neue" panose="02000503000000020004"/>
            </a:endParaRPr>
          </a:p>
          <a:p>
            <a:pPr marL="184150" marR="5080" lvl="0" indent="-171450" algn="just">
              <a:lnSpc>
                <a:spcPct val="150000"/>
              </a:lnSpc>
              <a:buFont typeface="Arial" panose="020B0604020202020204" pitchFamily="34" charset="0"/>
              <a:buChar char="•"/>
              <a:defRPr/>
            </a:pPr>
            <a:endParaRPr lang="en-US" altLang="zh-CN" sz="700" dirty="0">
              <a:solidFill>
                <a:prstClr val="black"/>
              </a:solidFill>
              <a:latin typeface="HYQIHEIX1-35W THIN" pitchFamily="18" charset="-122"/>
              <a:ea typeface="HYQIHEIX1-35W THIN" pitchFamily="18" charset="-122"/>
              <a:cs typeface="Calibri" panose="020F0502020204030204" pitchFamily="34" charset="0"/>
              <a:sym typeface="Helvetica Neue" panose="02000503000000020004"/>
            </a:endParaRPr>
          </a:p>
        </p:txBody>
      </p:sp>
      <p:sp>
        <p:nvSpPr>
          <p:cNvPr id="12" name="矩形 68">
            <a:extLst>
              <a:ext uri="{FF2B5EF4-FFF2-40B4-BE49-F238E27FC236}">
                <a16:creationId xmlns:a16="http://schemas.microsoft.com/office/drawing/2014/main" id="{77AD315E-8FC3-D4ED-A6FE-50500FEED1ED}"/>
              </a:ext>
            </a:extLst>
          </p:cNvPr>
          <p:cNvSpPr/>
          <p:nvPr/>
        </p:nvSpPr>
        <p:spPr>
          <a:xfrm>
            <a:off x="3892230" y="3975895"/>
            <a:ext cx="2568153" cy="2173928"/>
          </a:xfrm>
          <a:prstGeom prst="rect">
            <a:avLst/>
          </a:prstGeom>
        </p:spPr>
        <p:txBody>
          <a:bodyPr wrap="square">
            <a:spAutoFit/>
          </a:bodyPr>
          <a:lstStyle/>
          <a:p>
            <a:pPr marL="12700" marR="5080" algn="just">
              <a:lnSpc>
                <a:spcPct val="150000"/>
              </a:lnSpc>
            </a:pPr>
            <a:r>
              <a:rPr lang="en-US" altLang="zh-TW" sz="700" dirty="0">
                <a:solidFill>
                  <a:srgbClr val="92653C"/>
                </a:solidFill>
                <a:latin typeface="Politica" panose="02000503000000000000" pitchFamily="2" charset="0"/>
                <a:cs typeface="Arial" panose="020B0604020202020204" pitchFamily="34" charset="0"/>
              </a:rPr>
              <a:t>Fosun</a:t>
            </a:r>
            <a:r>
              <a:rPr lang="zh-TW" altLang="en-US" sz="700" dirty="0">
                <a:solidFill>
                  <a:srgbClr val="92653C"/>
                </a:solidFill>
                <a:latin typeface="Politica" panose="02000503000000000000" pitchFamily="2" charset="0"/>
                <a:cs typeface="Arial" panose="020B0604020202020204" pitchFamily="34" charset="0"/>
              </a:rPr>
              <a:t> </a:t>
            </a:r>
            <a:r>
              <a:rPr lang="en-US" altLang="zh-TW" sz="700" dirty="0">
                <a:solidFill>
                  <a:srgbClr val="92653C"/>
                </a:solidFill>
                <a:latin typeface="Politica" panose="02000503000000000000" pitchFamily="2" charset="0"/>
                <a:cs typeface="Arial" panose="020B0604020202020204" pitchFamily="34" charset="0"/>
              </a:rPr>
              <a:t>Pharma</a:t>
            </a:r>
            <a:r>
              <a:rPr lang="zh-TW" altLang="en-US" sz="700" dirty="0">
                <a:solidFill>
                  <a:srgbClr val="92653C"/>
                </a:solidFill>
                <a:latin typeface="Politica" panose="02000503000000000000" pitchFamily="2" charset="0"/>
                <a:cs typeface="Arial" panose="020B0604020202020204" pitchFamily="34" charset="0"/>
              </a:rPr>
              <a:t> </a:t>
            </a:r>
            <a:r>
              <a:rPr lang="en-US" altLang="zh-TW" sz="700" dirty="0">
                <a:solidFill>
                  <a:srgbClr val="92653C"/>
                </a:solidFill>
                <a:latin typeface="Politica" panose="02000503000000000000" pitchFamily="2" charset="0"/>
                <a:cs typeface="Arial" panose="020B0604020202020204" pitchFamily="34" charset="0"/>
              </a:rPr>
              <a:t>Global</a:t>
            </a:r>
            <a:r>
              <a:rPr lang="zh-TW" altLang="en-US" sz="700" dirty="0">
                <a:solidFill>
                  <a:srgbClr val="92653C"/>
                </a:solidFill>
                <a:latin typeface="Politica" panose="02000503000000000000" pitchFamily="2" charset="0"/>
                <a:cs typeface="Arial" panose="020B0604020202020204" pitchFamily="34" charset="0"/>
              </a:rPr>
              <a:t> </a:t>
            </a:r>
            <a:r>
              <a:rPr lang="en-US" altLang="zh-TW" sz="700" dirty="0">
                <a:solidFill>
                  <a:srgbClr val="92653C"/>
                </a:solidFill>
                <a:latin typeface="Politica" panose="02000503000000000000" pitchFamily="2" charset="0"/>
                <a:cs typeface="Arial" panose="020B0604020202020204" pitchFamily="34" charset="0"/>
              </a:rPr>
              <a:t>R&amp;D</a:t>
            </a:r>
            <a:r>
              <a:rPr lang="zh-TW" altLang="en-US" sz="700" dirty="0">
                <a:solidFill>
                  <a:srgbClr val="92653C"/>
                </a:solidFill>
                <a:latin typeface="Politica" panose="02000503000000000000" pitchFamily="2" charset="0"/>
                <a:cs typeface="Arial" panose="020B0604020202020204" pitchFamily="34" charset="0"/>
              </a:rPr>
              <a:t> </a:t>
            </a:r>
            <a:r>
              <a:rPr lang="en-US" altLang="zh-TW" sz="700" dirty="0">
                <a:solidFill>
                  <a:srgbClr val="92653C"/>
                </a:solidFill>
                <a:latin typeface="Politica" panose="02000503000000000000" pitchFamily="2" charset="0"/>
                <a:cs typeface="Arial" panose="020B0604020202020204" pitchFamily="34" charset="0"/>
              </a:rPr>
              <a:t>Center</a:t>
            </a:r>
            <a:r>
              <a:rPr lang="zh-TW" altLang="en-US" sz="700" dirty="0">
                <a:solidFill>
                  <a:srgbClr val="92653C"/>
                </a:solidFill>
                <a:latin typeface="Politica" panose="02000503000000000000" pitchFamily="2" charset="0"/>
                <a:cs typeface="Arial" panose="020B0604020202020204" pitchFamily="34" charset="0"/>
              </a:rPr>
              <a:t> </a:t>
            </a:r>
            <a:r>
              <a:rPr lang="en-US" altLang="zh-TW" sz="700" dirty="0">
                <a:solidFill>
                  <a:srgbClr val="92653C"/>
                </a:solidFill>
                <a:latin typeface="Politica" panose="02000503000000000000" pitchFamily="2" charset="0"/>
                <a:cs typeface="Arial" panose="020B0604020202020204" pitchFamily="34" charset="0"/>
              </a:rPr>
              <a:t>(national</a:t>
            </a:r>
            <a:r>
              <a:rPr lang="zh-TW" altLang="en-US" sz="700" dirty="0">
                <a:solidFill>
                  <a:srgbClr val="92653C"/>
                </a:solidFill>
                <a:latin typeface="Politica" panose="02000503000000000000" pitchFamily="2" charset="0"/>
                <a:cs typeface="Arial" panose="020B0604020202020204" pitchFamily="34" charset="0"/>
              </a:rPr>
              <a:t> </a:t>
            </a:r>
            <a:r>
              <a:rPr lang="en-US" altLang="zh-TW" sz="700" dirty="0">
                <a:solidFill>
                  <a:srgbClr val="92653C"/>
                </a:solidFill>
                <a:latin typeface="Politica" panose="02000503000000000000" pitchFamily="2" charset="0"/>
                <a:cs typeface="Arial" panose="020B0604020202020204" pitchFamily="34" charset="0"/>
              </a:rPr>
              <a:t>level)</a:t>
            </a:r>
          </a:p>
          <a:p>
            <a:pPr marL="12700" marR="5080" algn="just">
              <a:lnSpc>
                <a:spcPct val="150000"/>
              </a:lnSpc>
            </a:pPr>
            <a:r>
              <a:rPr lang="en-US" altLang="zh-TW" sz="700" dirty="0">
                <a:solidFill>
                  <a:srgbClr val="92653C"/>
                </a:solidFill>
                <a:latin typeface="Politica" panose="02000503000000000000" pitchFamily="2" charset="0"/>
                <a:cs typeface="Arial" panose="020B0604020202020204" pitchFamily="34" charset="0"/>
              </a:rPr>
              <a:t>JEVE</a:t>
            </a:r>
            <a:r>
              <a:rPr lang="zh-TW" altLang="en-US" sz="700" dirty="0">
                <a:solidFill>
                  <a:srgbClr val="92653C"/>
                </a:solidFill>
                <a:latin typeface="Politica" panose="02000503000000000000" pitchFamily="2" charset="0"/>
                <a:cs typeface="Arial" panose="020B0604020202020204" pitchFamily="34" charset="0"/>
              </a:rPr>
              <a:t> </a:t>
            </a:r>
            <a:r>
              <a:rPr lang="en-US" altLang="zh-TW" sz="700" dirty="0">
                <a:solidFill>
                  <a:srgbClr val="92653C"/>
                </a:solidFill>
                <a:latin typeface="Politica" panose="02000503000000000000" pitchFamily="2" charset="0"/>
                <a:cs typeface="Arial" panose="020B0604020202020204" pitchFamily="34" charset="0"/>
              </a:rPr>
              <a:t>Technology</a:t>
            </a:r>
            <a:r>
              <a:rPr lang="zh-TW" altLang="en-US" sz="700" dirty="0">
                <a:solidFill>
                  <a:srgbClr val="92653C"/>
                </a:solidFill>
                <a:latin typeface="Politica" panose="02000503000000000000" pitchFamily="2" charset="0"/>
                <a:cs typeface="Arial" panose="020B0604020202020204" pitchFamily="34" charset="0"/>
              </a:rPr>
              <a:t> </a:t>
            </a:r>
            <a:r>
              <a:rPr lang="en-US" altLang="zh-TW" sz="700" dirty="0">
                <a:solidFill>
                  <a:srgbClr val="92653C"/>
                </a:solidFill>
                <a:latin typeface="Politica" panose="02000503000000000000" pitchFamily="2" charset="0"/>
                <a:cs typeface="Arial" panose="020B0604020202020204" pitchFamily="34" charset="0"/>
              </a:rPr>
              <a:t>Center</a:t>
            </a:r>
            <a:r>
              <a:rPr lang="zh-TW" altLang="en-US" sz="700" dirty="0">
                <a:solidFill>
                  <a:srgbClr val="92653C"/>
                </a:solidFill>
                <a:latin typeface="Politica" panose="02000503000000000000" pitchFamily="2" charset="0"/>
                <a:cs typeface="Arial" panose="020B0604020202020204" pitchFamily="34" charset="0"/>
              </a:rPr>
              <a:t> </a:t>
            </a:r>
            <a:r>
              <a:rPr lang="en-US" altLang="zh-TW" sz="700" dirty="0">
                <a:solidFill>
                  <a:srgbClr val="92653C"/>
                </a:solidFill>
                <a:latin typeface="Politica" panose="02000503000000000000" pitchFamily="2" charset="0"/>
                <a:cs typeface="Arial" panose="020B0604020202020204" pitchFamily="34" charset="0"/>
              </a:rPr>
              <a:t>(national</a:t>
            </a:r>
            <a:r>
              <a:rPr lang="zh-TW" altLang="en-US" sz="700" dirty="0">
                <a:solidFill>
                  <a:srgbClr val="92653C"/>
                </a:solidFill>
                <a:latin typeface="Politica" panose="02000503000000000000" pitchFamily="2" charset="0"/>
                <a:cs typeface="Arial" panose="020B0604020202020204" pitchFamily="34" charset="0"/>
              </a:rPr>
              <a:t> </a:t>
            </a:r>
            <a:r>
              <a:rPr lang="en-US" altLang="zh-TW" sz="700" dirty="0">
                <a:solidFill>
                  <a:srgbClr val="92653C"/>
                </a:solidFill>
                <a:latin typeface="Politica" panose="02000503000000000000" pitchFamily="2" charset="0"/>
                <a:cs typeface="Arial" panose="020B0604020202020204" pitchFamily="34" charset="0"/>
              </a:rPr>
              <a:t>level)</a:t>
            </a:r>
            <a:endParaRPr lang="en-US" altLang="zh-CN" sz="700" dirty="0">
              <a:solidFill>
                <a:srgbClr val="92653C"/>
              </a:solidFill>
              <a:latin typeface="Politica" panose="02000503000000000000" pitchFamily="2" charset="0"/>
              <a:cs typeface="Arial" panose="020B0604020202020204" pitchFamily="34" charset="0"/>
            </a:endParaRPr>
          </a:p>
          <a:p>
            <a:pPr marL="12700" marR="5080" algn="just">
              <a:lnSpc>
                <a:spcPct val="150000"/>
              </a:lnSpc>
            </a:pPr>
            <a:r>
              <a:rPr lang="en-HK" altLang="zh-CN" sz="700" dirty="0">
                <a:solidFill>
                  <a:srgbClr val="92653C"/>
                </a:solidFill>
                <a:latin typeface="Politica" panose="02000503000000000000" pitchFamily="2" charset="0"/>
                <a:cs typeface="Arial" panose="020B0604020202020204" pitchFamily="34" charset="0"/>
              </a:rPr>
              <a:t>Wanbang Biopharma Quality Department QC Lab </a:t>
            </a:r>
          </a:p>
          <a:p>
            <a:pPr marL="12700" marR="5080" algn="just">
              <a:lnSpc>
                <a:spcPct val="150000"/>
              </a:lnSpc>
            </a:pPr>
            <a:r>
              <a:rPr lang="en-HK" altLang="zh-CN" sz="700" dirty="0" err="1">
                <a:solidFill>
                  <a:srgbClr val="92653C"/>
                </a:solidFill>
                <a:latin typeface="Politica" panose="02000503000000000000" pitchFamily="2" charset="0"/>
                <a:cs typeface="Arial" panose="020B0604020202020204" pitchFamily="34" charset="0"/>
              </a:rPr>
              <a:t>Fosun</a:t>
            </a:r>
            <a:r>
              <a:rPr lang="en-HK" altLang="zh-CN" sz="700" dirty="0">
                <a:solidFill>
                  <a:srgbClr val="92653C"/>
                </a:solidFill>
                <a:latin typeface="Politica" panose="02000503000000000000" pitchFamily="2" charset="0"/>
                <a:cs typeface="Arial" panose="020B0604020202020204" pitchFamily="34" charset="0"/>
              </a:rPr>
              <a:t> C</a:t>
            </a:r>
            <a:r>
              <a:rPr lang="en-US" altLang="zh-TW" sz="700" dirty="0">
                <a:solidFill>
                  <a:srgbClr val="92653C"/>
                </a:solidFill>
                <a:latin typeface="Politica" panose="02000503000000000000" pitchFamily="2" charset="0"/>
                <a:cs typeface="Arial" panose="020B0604020202020204" pitchFamily="34" charset="0"/>
              </a:rPr>
              <a:t>osmetics</a:t>
            </a:r>
            <a:r>
              <a:rPr lang="zh-TW" altLang="en-US" sz="700" dirty="0">
                <a:solidFill>
                  <a:srgbClr val="92653C"/>
                </a:solidFill>
                <a:latin typeface="Politica" panose="02000503000000000000" pitchFamily="2" charset="0"/>
                <a:cs typeface="Arial" panose="020B0604020202020204" pitchFamily="34" charset="0"/>
              </a:rPr>
              <a:t> </a:t>
            </a:r>
            <a:r>
              <a:rPr lang="en-HK" altLang="zh-CN" sz="700" dirty="0">
                <a:solidFill>
                  <a:srgbClr val="92653C"/>
                </a:solidFill>
                <a:latin typeface="Politica" panose="02000503000000000000" pitchFamily="2" charset="0"/>
                <a:cs typeface="Arial" panose="020B0604020202020204" pitchFamily="34" charset="0"/>
              </a:rPr>
              <a:t> Global Innovation </a:t>
            </a:r>
            <a:r>
              <a:rPr lang="en-HK" altLang="zh-CN" sz="700" dirty="0" err="1">
                <a:solidFill>
                  <a:srgbClr val="92653C"/>
                </a:solidFill>
                <a:latin typeface="Politica" panose="02000503000000000000" pitchFamily="2" charset="0"/>
                <a:cs typeface="Arial" panose="020B0604020202020204" pitchFamily="34" charset="0"/>
              </a:rPr>
              <a:t>Center</a:t>
            </a:r>
            <a:r>
              <a:rPr lang="en-HK" altLang="zh-CN" sz="700" dirty="0">
                <a:solidFill>
                  <a:srgbClr val="92653C"/>
                </a:solidFill>
                <a:latin typeface="Politica" panose="02000503000000000000" pitchFamily="2" charset="0"/>
                <a:cs typeface="Arial" panose="020B0604020202020204" pitchFamily="34" charset="0"/>
              </a:rPr>
              <a:t>(CNAS certified) </a:t>
            </a:r>
            <a:endParaRPr lang="en-HK" altLang="zh-CN" sz="700" baseline="30000" dirty="0">
              <a:solidFill>
                <a:srgbClr val="92653C"/>
              </a:solidFill>
              <a:latin typeface="Politica" panose="02000503000000000000" pitchFamily="2" charset="0"/>
              <a:cs typeface="Arial" panose="020B0604020202020204" pitchFamily="34" charset="0"/>
            </a:endParaRPr>
          </a:p>
          <a:p>
            <a:pPr marL="12700" marR="5080" algn="just">
              <a:lnSpc>
                <a:spcPct val="150000"/>
              </a:lnSpc>
            </a:pPr>
            <a:r>
              <a:rPr lang="en-HK" altLang="zh-CN" sz="700" dirty="0">
                <a:solidFill>
                  <a:srgbClr val="92653C"/>
                </a:solidFill>
                <a:latin typeface="Politica" panose="02000503000000000000" pitchFamily="2" charset="0"/>
                <a:cs typeface="Arial" panose="020B0604020202020204" pitchFamily="34" charset="0"/>
              </a:rPr>
              <a:t>Fosun Pharma North America R&amp;D Headquarters</a:t>
            </a:r>
          </a:p>
          <a:p>
            <a:pPr marL="12700" marR="5080" algn="just">
              <a:lnSpc>
                <a:spcPct val="150000"/>
              </a:lnSpc>
            </a:pPr>
            <a:r>
              <a:rPr lang="en-HK" altLang="zh-CN" sz="700" dirty="0">
                <a:solidFill>
                  <a:srgbClr val="92653C"/>
                </a:solidFill>
                <a:latin typeface="Politica" panose="02000503000000000000" pitchFamily="2" charset="0"/>
                <a:cs typeface="Arial" panose="020B0604020202020204" pitchFamily="34" charset="0"/>
              </a:rPr>
              <a:t>Shanghai  Key Laboratory of Stem Cell Therapy</a:t>
            </a:r>
          </a:p>
          <a:p>
            <a:pPr marL="12700" marR="5080" algn="just">
              <a:lnSpc>
                <a:spcPct val="150000"/>
              </a:lnSpc>
            </a:pPr>
            <a:r>
              <a:rPr lang="en-HK" altLang="zh-CN" sz="700" dirty="0">
                <a:solidFill>
                  <a:srgbClr val="92653C"/>
                </a:solidFill>
                <a:latin typeface="Politica" panose="02000503000000000000" pitchFamily="2" charset="0"/>
                <a:cs typeface="Arial" panose="020B0604020202020204" pitchFamily="34" charset="0"/>
              </a:rPr>
              <a:t>Sichuan Engineering Technology Center for Intelligent</a:t>
            </a:r>
            <a:r>
              <a:rPr lang="zh-TW" altLang="en-US" sz="700" dirty="0">
                <a:solidFill>
                  <a:srgbClr val="92653C"/>
                </a:solidFill>
                <a:latin typeface="Politica" panose="02000503000000000000" pitchFamily="2" charset="0"/>
                <a:cs typeface="Arial" panose="020B0604020202020204" pitchFamily="34" charset="0"/>
              </a:rPr>
              <a:t> </a:t>
            </a:r>
            <a:r>
              <a:rPr lang="en-HK" altLang="zh-CN" sz="700" dirty="0">
                <a:solidFill>
                  <a:srgbClr val="92653C"/>
                </a:solidFill>
                <a:latin typeface="Politica" panose="02000503000000000000" pitchFamily="2" charset="0"/>
                <a:cs typeface="Arial" panose="020B0604020202020204" pitchFamily="34" charset="0"/>
              </a:rPr>
              <a:t>Brewing of </a:t>
            </a:r>
            <a:r>
              <a:rPr lang="en-US" altLang="zh-TW" sz="700" dirty="0">
                <a:solidFill>
                  <a:srgbClr val="92653C"/>
                </a:solidFill>
                <a:latin typeface="Politica" panose="02000503000000000000" pitchFamily="2" charset="0"/>
                <a:cs typeface="Arial" panose="020B0604020202020204" pitchFamily="34" charset="0"/>
              </a:rPr>
              <a:t>Baiju</a:t>
            </a:r>
            <a:endParaRPr lang="en-HK" altLang="zh-CN" sz="700" dirty="0">
              <a:solidFill>
                <a:srgbClr val="92653C"/>
              </a:solidFill>
              <a:latin typeface="Politica" panose="02000503000000000000" pitchFamily="2" charset="0"/>
              <a:cs typeface="Arial" panose="020B0604020202020204" pitchFamily="34" charset="0"/>
            </a:endParaRPr>
          </a:p>
          <a:p>
            <a:pPr marL="12700" marR="5080" algn="just">
              <a:lnSpc>
                <a:spcPct val="150000"/>
              </a:lnSpc>
            </a:pPr>
            <a:r>
              <a:rPr lang="en-HK" altLang="zh-CN" sz="700" dirty="0">
                <a:solidFill>
                  <a:srgbClr val="92653C"/>
                </a:solidFill>
                <a:latin typeface="Politica" panose="02000503000000000000" pitchFamily="2" charset="0"/>
                <a:cs typeface="Arial" panose="020B0604020202020204" pitchFamily="34" charset="0"/>
              </a:rPr>
              <a:t>Lanvin </a:t>
            </a:r>
            <a:r>
              <a:rPr lang="en-US" altLang="zh-TW" sz="700" dirty="0">
                <a:solidFill>
                  <a:srgbClr val="92653C"/>
                </a:solidFill>
                <a:latin typeface="Politica" panose="02000503000000000000" pitchFamily="2" charset="0"/>
                <a:cs typeface="Arial" panose="020B0604020202020204" pitchFamily="34" charset="0"/>
              </a:rPr>
              <a:t>Group</a:t>
            </a:r>
            <a:r>
              <a:rPr lang="zh-TW" altLang="en-US" sz="700" dirty="0">
                <a:solidFill>
                  <a:srgbClr val="92653C"/>
                </a:solidFill>
                <a:latin typeface="Politica" panose="02000503000000000000" pitchFamily="2" charset="0"/>
                <a:cs typeface="Arial" panose="020B0604020202020204" pitchFamily="34" charset="0"/>
              </a:rPr>
              <a:t> </a:t>
            </a:r>
            <a:r>
              <a:rPr lang="en-HK" altLang="zh-CN" sz="700" dirty="0">
                <a:solidFill>
                  <a:srgbClr val="92653C"/>
                </a:solidFill>
                <a:latin typeface="Politica" panose="02000503000000000000" pitchFamily="2" charset="0"/>
                <a:cs typeface="Arial" panose="020B0604020202020204" pitchFamily="34" charset="0"/>
              </a:rPr>
              <a:t>Fabric Innovation Center</a:t>
            </a:r>
          </a:p>
          <a:p>
            <a:pPr marL="12700" marR="5080" algn="just">
              <a:lnSpc>
                <a:spcPct val="150000"/>
              </a:lnSpc>
            </a:pPr>
            <a:r>
              <a:rPr lang="en-HK" altLang="zh-CN" sz="700" dirty="0">
                <a:solidFill>
                  <a:srgbClr val="92653C"/>
                </a:solidFill>
                <a:latin typeface="Politica" panose="02000503000000000000" pitchFamily="2" charset="0"/>
                <a:cs typeface="Arial" panose="020B0604020202020204" pitchFamily="34" charset="0"/>
              </a:rPr>
              <a:t>Yuyuan Jewelry Creative House</a:t>
            </a:r>
          </a:p>
          <a:p>
            <a:pPr marL="12700" marR="5080" algn="just">
              <a:lnSpc>
                <a:spcPct val="150000"/>
              </a:lnSpc>
            </a:pPr>
            <a:r>
              <a:rPr lang="en-US" altLang="zh-TW" sz="700" dirty="0">
                <a:solidFill>
                  <a:srgbClr val="92653C"/>
                </a:solidFill>
                <a:latin typeface="Politica" panose="02000503000000000000" pitchFamily="2" charset="0"/>
                <a:cs typeface="Arial" panose="020B0604020202020204" pitchFamily="34" charset="0"/>
              </a:rPr>
              <a:t>Yuyuan</a:t>
            </a:r>
            <a:r>
              <a:rPr lang="zh-TW" altLang="en-US" sz="700" dirty="0">
                <a:solidFill>
                  <a:srgbClr val="92653C"/>
                </a:solidFill>
                <a:latin typeface="Politica" panose="02000503000000000000" pitchFamily="2" charset="0"/>
                <a:cs typeface="Arial" panose="020B0604020202020204" pitchFamily="34" charset="0"/>
              </a:rPr>
              <a:t> </a:t>
            </a:r>
            <a:r>
              <a:rPr lang="en-US" altLang="zh-TW" sz="700" dirty="0">
                <a:solidFill>
                  <a:srgbClr val="92653C"/>
                </a:solidFill>
                <a:latin typeface="Politica" panose="02000503000000000000" pitchFamily="2" charset="0"/>
                <a:cs typeface="Arial" panose="020B0604020202020204" pitchFamily="34" charset="0"/>
              </a:rPr>
              <a:t>Foods &amp; Dining Group Innovation</a:t>
            </a:r>
            <a:r>
              <a:rPr lang="zh-TW" altLang="en-US" sz="700" dirty="0">
                <a:solidFill>
                  <a:srgbClr val="92653C"/>
                </a:solidFill>
                <a:latin typeface="Politica" panose="02000503000000000000" pitchFamily="2" charset="0"/>
                <a:cs typeface="Arial" panose="020B0604020202020204" pitchFamily="34" charset="0"/>
              </a:rPr>
              <a:t> </a:t>
            </a:r>
            <a:r>
              <a:rPr lang="en-US" altLang="zh-TW" sz="700" dirty="0">
                <a:solidFill>
                  <a:srgbClr val="92653C"/>
                </a:solidFill>
                <a:latin typeface="Politica" panose="02000503000000000000" pitchFamily="2" charset="0"/>
                <a:cs typeface="Arial" panose="020B0604020202020204" pitchFamily="34" charset="0"/>
              </a:rPr>
              <a:t>Center</a:t>
            </a:r>
            <a:endParaRPr lang="en-HK" altLang="zh-CN" sz="700" dirty="0">
              <a:solidFill>
                <a:srgbClr val="92653C"/>
              </a:solidFill>
              <a:latin typeface="Politica" panose="02000503000000000000" pitchFamily="2" charset="0"/>
              <a:cs typeface="Arial" panose="020B0604020202020204" pitchFamily="34" charset="0"/>
            </a:endParaRPr>
          </a:p>
          <a:p>
            <a:pPr marL="12700" marR="5080" algn="just">
              <a:lnSpc>
                <a:spcPct val="150000"/>
              </a:lnSpc>
            </a:pPr>
            <a:r>
              <a:rPr lang="en-HK" altLang="zh-CN" sz="700" dirty="0">
                <a:solidFill>
                  <a:srgbClr val="92653C"/>
                </a:solidFill>
                <a:latin typeface="Politica" panose="02000503000000000000" pitchFamily="2" charset="0"/>
                <a:cs typeface="Arial" panose="020B0604020202020204" pitchFamily="34" charset="0"/>
              </a:rPr>
              <a:t>Academician Enterprise Research Institute</a:t>
            </a:r>
          </a:p>
          <a:p>
            <a:pPr marL="12700" marR="5080">
              <a:lnSpc>
                <a:spcPct val="150000"/>
              </a:lnSpc>
            </a:pPr>
            <a:r>
              <a:rPr lang="en-HK" altLang="zh-CN" sz="700" dirty="0">
                <a:solidFill>
                  <a:srgbClr val="92653C"/>
                </a:solidFill>
                <a:latin typeface="Politica" panose="02000503000000000000" pitchFamily="2" charset="0"/>
                <a:cs typeface="Arial" panose="020B0604020202020204" pitchFamily="34" charset="0"/>
              </a:rPr>
              <a:t>Fosun Wine &amp; Spirits Group Innovation Center</a:t>
            </a:r>
          </a:p>
          <a:p>
            <a:pPr marL="12700" marR="5080">
              <a:lnSpc>
                <a:spcPct val="150000"/>
              </a:lnSpc>
            </a:pPr>
            <a:r>
              <a:rPr lang="en-US" altLang="zh-TW" sz="700" dirty="0">
                <a:solidFill>
                  <a:srgbClr val="92653C"/>
                </a:solidFill>
                <a:latin typeface="Politica" panose="02000503000000000000" pitchFamily="2" charset="0"/>
                <a:cs typeface="Arial" panose="020B0604020202020204" pitchFamily="34" charset="0"/>
              </a:rPr>
              <a:t>…</a:t>
            </a:r>
            <a:endParaRPr lang="zh-CN" altLang="en-US" sz="700" dirty="0">
              <a:solidFill>
                <a:srgbClr val="92653C"/>
              </a:solidFill>
              <a:latin typeface="Politica" panose="02000503000000000000" pitchFamily="2" charset="0"/>
              <a:cs typeface="Arial" panose="020B0604020202020204" pitchFamily="34" charset="0"/>
            </a:endParaRPr>
          </a:p>
        </p:txBody>
      </p:sp>
      <p:sp>
        <p:nvSpPr>
          <p:cNvPr id="13" name="文本框 13">
            <a:extLst>
              <a:ext uri="{FF2B5EF4-FFF2-40B4-BE49-F238E27FC236}">
                <a16:creationId xmlns:a16="http://schemas.microsoft.com/office/drawing/2014/main" id="{84229635-C8D3-2332-6303-532EF88167BA}"/>
              </a:ext>
            </a:extLst>
          </p:cNvPr>
          <p:cNvSpPr txBox="1"/>
          <p:nvPr/>
        </p:nvSpPr>
        <p:spPr>
          <a:xfrm>
            <a:off x="499083" y="6558357"/>
            <a:ext cx="6862302" cy="215444"/>
          </a:xfrm>
          <a:prstGeom prst="rect">
            <a:avLst/>
          </a:prstGeom>
          <a:noFill/>
        </p:spPr>
        <p:txBody>
          <a:bodyPr wrap="square">
            <a:spAutoFit/>
          </a:bodyPr>
          <a:lstStyle/>
          <a:p>
            <a:r>
              <a:rPr lang="en-US" altLang="zh-CN" sz="800" baseline="30000" dirty="0">
                <a:solidFill>
                  <a:schemeClr val="tx1">
                    <a:lumMod val="65000"/>
                    <a:lumOff val="35000"/>
                  </a:schemeClr>
                </a:solidFill>
                <a:latin typeface="Politica" panose="02000503000000000000" pitchFamily="2" charset="0"/>
                <a:cs typeface="Arial" panose="020B0604020202020204" pitchFamily="34" charset="0"/>
              </a:rPr>
              <a:t>1</a:t>
            </a:r>
            <a:r>
              <a:rPr lang="zh-TW" altLang="en-US" sz="800" dirty="0">
                <a:solidFill>
                  <a:schemeClr val="tx1">
                    <a:lumMod val="65000"/>
                    <a:lumOff val="35000"/>
                  </a:schemeClr>
                </a:solidFill>
                <a:latin typeface="Politica" panose="02000503000000000000" pitchFamily="2" charset="0"/>
                <a:cs typeface="Arial" panose="020B0604020202020204" pitchFamily="34" charset="0"/>
              </a:rPr>
              <a:t> </a:t>
            </a:r>
            <a:r>
              <a:rPr lang="en-HK" altLang="zh-CN" sz="800" dirty="0">
                <a:solidFill>
                  <a:schemeClr val="tx1">
                    <a:lumMod val="65000"/>
                    <a:lumOff val="35000"/>
                  </a:schemeClr>
                </a:solidFill>
                <a:latin typeface="Politica" panose="02000503000000000000" pitchFamily="2" charset="0"/>
                <a:cs typeface="Arial" panose="020B0604020202020204" pitchFamily="34" charset="0"/>
              </a:rPr>
              <a:t>It includes scientific research investment (expensed and capitalized), but </a:t>
            </a:r>
            <a:r>
              <a:rPr lang="en-US" altLang="zh-TW" sz="800" dirty="0">
                <a:solidFill>
                  <a:schemeClr val="tx1">
                    <a:lumMod val="65000"/>
                    <a:lumOff val="35000"/>
                  </a:schemeClr>
                </a:solidFill>
                <a:latin typeface="Politica" panose="02000503000000000000" pitchFamily="2" charset="0"/>
                <a:cs typeface="Arial" panose="020B0604020202020204" pitchFamily="34" charset="0"/>
              </a:rPr>
              <a:t>does</a:t>
            </a:r>
            <a:r>
              <a:rPr lang="zh-TW" altLang="en-US" sz="800" dirty="0">
                <a:solidFill>
                  <a:schemeClr val="tx1">
                    <a:lumMod val="65000"/>
                    <a:lumOff val="35000"/>
                  </a:schemeClr>
                </a:solidFill>
                <a:latin typeface="Politica" panose="02000503000000000000" pitchFamily="2" charset="0"/>
                <a:cs typeface="Arial" panose="020B0604020202020204" pitchFamily="34" charset="0"/>
              </a:rPr>
              <a:t> </a:t>
            </a:r>
            <a:r>
              <a:rPr lang="en-US" altLang="zh-TW" sz="800" dirty="0">
                <a:solidFill>
                  <a:schemeClr val="tx1">
                    <a:lumMod val="65000"/>
                    <a:lumOff val="35000"/>
                  </a:schemeClr>
                </a:solidFill>
                <a:latin typeface="Politica" panose="02000503000000000000" pitchFamily="2" charset="0"/>
                <a:cs typeface="Arial" panose="020B0604020202020204" pitchFamily="34" charset="0"/>
              </a:rPr>
              <a:t>not</a:t>
            </a:r>
            <a:r>
              <a:rPr lang="zh-TW" altLang="en-US" sz="800" dirty="0">
                <a:solidFill>
                  <a:schemeClr val="tx1">
                    <a:lumMod val="65000"/>
                    <a:lumOff val="35000"/>
                  </a:schemeClr>
                </a:solidFill>
                <a:latin typeface="Politica" panose="02000503000000000000" pitchFamily="2" charset="0"/>
                <a:cs typeface="Arial" panose="020B0604020202020204" pitchFamily="34" charset="0"/>
              </a:rPr>
              <a:t> </a:t>
            </a:r>
            <a:r>
              <a:rPr lang="en-US" altLang="zh-TW" sz="800" dirty="0">
                <a:solidFill>
                  <a:schemeClr val="tx1">
                    <a:lumMod val="65000"/>
                    <a:lumOff val="35000"/>
                  </a:schemeClr>
                </a:solidFill>
                <a:latin typeface="Politica" panose="02000503000000000000" pitchFamily="2" charset="0"/>
                <a:cs typeface="Arial" panose="020B0604020202020204" pitchFamily="34" charset="0"/>
              </a:rPr>
              <a:t>in</a:t>
            </a:r>
            <a:r>
              <a:rPr lang="en-HK" altLang="zh-CN" sz="800" dirty="0">
                <a:solidFill>
                  <a:schemeClr val="tx1">
                    <a:lumMod val="65000"/>
                    <a:lumOff val="35000"/>
                  </a:schemeClr>
                </a:solidFill>
                <a:latin typeface="Politica" panose="02000503000000000000" pitchFamily="2" charset="0"/>
                <a:cs typeface="Arial" panose="020B0604020202020204" pitchFamily="34" charset="0"/>
              </a:rPr>
              <a:t>clude</a:t>
            </a:r>
            <a:r>
              <a:rPr lang="zh-TW" altLang="en-US" sz="800" dirty="0">
                <a:solidFill>
                  <a:schemeClr val="tx1">
                    <a:lumMod val="65000"/>
                    <a:lumOff val="35000"/>
                  </a:schemeClr>
                </a:solidFill>
                <a:latin typeface="Politica" panose="02000503000000000000" pitchFamily="2" charset="0"/>
                <a:cs typeface="Arial" panose="020B0604020202020204" pitchFamily="34" charset="0"/>
              </a:rPr>
              <a:t> </a:t>
            </a:r>
            <a:r>
              <a:rPr lang="en-HK" altLang="zh-CN" sz="800" dirty="0">
                <a:solidFill>
                  <a:schemeClr val="tx1">
                    <a:lumMod val="65000"/>
                    <a:lumOff val="35000"/>
                  </a:schemeClr>
                </a:solidFill>
                <a:latin typeface="Politica" panose="02000503000000000000" pitchFamily="2" charset="0"/>
                <a:cs typeface="Arial" panose="020B0604020202020204" pitchFamily="34" charset="0"/>
              </a:rPr>
              <a:t>digital</a:t>
            </a:r>
            <a:r>
              <a:rPr lang="zh-TW" altLang="en-US" sz="800" dirty="0">
                <a:solidFill>
                  <a:schemeClr val="tx1">
                    <a:lumMod val="65000"/>
                    <a:lumOff val="35000"/>
                  </a:schemeClr>
                </a:solidFill>
                <a:latin typeface="Politica" panose="02000503000000000000" pitchFamily="2" charset="0"/>
                <a:cs typeface="Arial" panose="020B0604020202020204" pitchFamily="34" charset="0"/>
              </a:rPr>
              <a:t> </a:t>
            </a:r>
            <a:r>
              <a:rPr lang="en-US" altLang="zh-TW" sz="800" dirty="0">
                <a:solidFill>
                  <a:schemeClr val="tx1">
                    <a:lumMod val="65000"/>
                    <a:lumOff val="35000"/>
                  </a:schemeClr>
                </a:solidFill>
                <a:latin typeface="Politica" panose="02000503000000000000" pitchFamily="2" charset="0"/>
                <a:cs typeface="Arial" panose="020B0604020202020204" pitchFamily="34" charset="0"/>
              </a:rPr>
              <a:t>investment</a:t>
            </a:r>
            <a:endParaRPr lang="zh-CN" altLang="en-US" sz="800" dirty="0">
              <a:solidFill>
                <a:schemeClr val="tx1">
                  <a:lumMod val="65000"/>
                  <a:lumOff val="35000"/>
                </a:schemeClr>
              </a:solidFill>
              <a:latin typeface="Politica" panose="02000503000000000000" pitchFamily="2" charset="0"/>
              <a:cs typeface="Arial" panose="020B0604020202020204" pitchFamily="34" charset="0"/>
            </a:endParaRPr>
          </a:p>
        </p:txBody>
      </p:sp>
      <p:sp>
        <p:nvSpPr>
          <p:cNvPr id="14" name="文本框 21">
            <a:extLst>
              <a:ext uri="{FF2B5EF4-FFF2-40B4-BE49-F238E27FC236}">
                <a16:creationId xmlns:a16="http://schemas.microsoft.com/office/drawing/2014/main" id="{6395DBA4-535A-4E4B-21F1-81FF2F08079E}"/>
              </a:ext>
            </a:extLst>
          </p:cNvPr>
          <p:cNvSpPr txBox="1"/>
          <p:nvPr/>
        </p:nvSpPr>
        <p:spPr>
          <a:xfrm>
            <a:off x="6842886" y="962056"/>
            <a:ext cx="3760971" cy="584775"/>
          </a:xfrm>
          <a:prstGeom prst="rect">
            <a:avLst/>
          </a:prstGeom>
          <a:noFill/>
        </p:spPr>
        <p:txBody>
          <a:bodyPr wrap="square" rtlCol="0">
            <a:spAutoFit/>
          </a:bodyPr>
          <a:lstStyle/>
          <a:p>
            <a:pPr marL="12700" marR="5080" algn="just">
              <a:defRPr sz="1200">
                <a:solidFill>
                  <a:srgbClr val="404040"/>
                </a:solidFill>
                <a:latin typeface="微软雅黑" pitchFamily="34" charset="-122"/>
                <a:ea typeface="微软雅黑" pitchFamily="34" charset="-122"/>
                <a:cs typeface="微软雅黑" pitchFamily="34" charset="-122"/>
                <a:sym typeface="微软雅黑" pitchFamily="34" charset="-122"/>
              </a:defRPr>
            </a:pPr>
            <a:r>
              <a:rPr lang="en-US" altLang="zh-TW" sz="800" dirty="0">
                <a:solidFill>
                  <a:schemeClr val="tx1">
                    <a:lumMod val="85000"/>
                    <a:lumOff val="15000"/>
                  </a:schemeClr>
                </a:solidFill>
                <a:latin typeface="Politica" panose="02000503000000000000" pitchFamily="2" charset="0"/>
                <a:cs typeface="Arial" panose="020B0604020202020204" pitchFamily="34" charset="0"/>
                <a:sym typeface="微软雅黑" pitchFamily="34" charset="-122"/>
              </a:rPr>
              <a:t>The first self-developed biopharmaceutical innovative drug </a:t>
            </a:r>
          </a:p>
          <a:p>
            <a:pPr marL="12700" marR="5080" algn="just">
              <a:defRPr sz="1200">
                <a:solidFill>
                  <a:srgbClr val="404040"/>
                </a:solidFill>
                <a:latin typeface="微软雅黑" pitchFamily="34" charset="-122"/>
                <a:ea typeface="微软雅黑" pitchFamily="34" charset="-122"/>
                <a:cs typeface="微软雅黑" pitchFamily="34" charset="-122"/>
                <a:sym typeface="微软雅黑" pitchFamily="34" charset="-122"/>
              </a:defRPr>
            </a:pPr>
            <a:r>
              <a:rPr lang="en-US" altLang="zh-TW" sz="800" dirty="0">
                <a:solidFill>
                  <a:schemeClr val="tx1">
                    <a:lumMod val="85000"/>
                    <a:lumOff val="15000"/>
                  </a:schemeClr>
                </a:solidFill>
                <a:latin typeface="Politica" panose="02000503000000000000" pitchFamily="2" charset="0"/>
                <a:cs typeface="Arial" panose="020B0604020202020204" pitchFamily="34" charset="0"/>
                <a:sym typeface="微软雅黑" pitchFamily="34" charset="-122"/>
              </a:rPr>
              <a:t>The world's first monoclonal antibody drug targeting PD-1 for first-line treatment of extensive-stage small cell lung cancer</a:t>
            </a:r>
          </a:p>
          <a:p>
            <a:pPr marL="12700" marR="5080" algn="just">
              <a:defRPr sz="1200">
                <a:solidFill>
                  <a:srgbClr val="404040"/>
                </a:solidFill>
                <a:latin typeface="微软雅黑" pitchFamily="34" charset="-122"/>
                <a:ea typeface="微软雅黑" pitchFamily="34" charset="-122"/>
                <a:cs typeface="微软雅黑" pitchFamily="34" charset="-122"/>
                <a:sym typeface="微软雅黑" pitchFamily="34" charset="-122"/>
              </a:defRPr>
            </a:pPr>
            <a:r>
              <a:rPr lang="en-US" altLang="zh-TW" sz="800" dirty="0">
                <a:solidFill>
                  <a:schemeClr val="tx1">
                    <a:lumMod val="85000"/>
                    <a:lumOff val="15000"/>
                  </a:schemeClr>
                </a:solidFill>
                <a:latin typeface="Politica" panose="02000503000000000000" pitchFamily="2" charset="0"/>
                <a:cs typeface="Arial" panose="020B0604020202020204" pitchFamily="34" charset="0"/>
                <a:sym typeface="微软雅黑" pitchFamily="34" charset="-122"/>
              </a:rPr>
              <a:t>Approved for three indications in Chinese Mainland</a:t>
            </a:r>
          </a:p>
        </p:txBody>
      </p:sp>
      <p:sp>
        <p:nvSpPr>
          <p:cNvPr id="68" name="圆角矩形 24">
            <a:extLst>
              <a:ext uri="{FF2B5EF4-FFF2-40B4-BE49-F238E27FC236}">
                <a16:creationId xmlns:a16="http://schemas.microsoft.com/office/drawing/2014/main" id="{F9E28F4D-73DD-0E4B-A430-BA849BB0C510}"/>
              </a:ext>
            </a:extLst>
          </p:cNvPr>
          <p:cNvSpPr/>
          <p:nvPr/>
        </p:nvSpPr>
        <p:spPr>
          <a:xfrm rot="16200000">
            <a:off x="2806722" y="-1670484"/>
            <a:ext cx="1349156" cy="6212714"/>
          </a:xfrm>
          <a:prstGeom prst="roundRect">
            <a:avLst>
              <a:gd name="adj" fmla="val 9808"/>
            </a:avLst>
          </a:prstGeom>
          <a:gradFill>
            <a:gsLst>
              <a:gs pos="82000">
                <a:srgbClr val="93683D">
                  <a:alpha val="0"/>
                </a:srgbClr>
              </a:gs>
              <a:gs pos="0">
                <a:srgbClr val="93683D">
                  <a:alpha val="7000"/>
                </a:srgbClr>
              </a:gs>
            </a:gsLst>
            <a:lin ang="5400000" scaled="0"/>
          </a:gradFill>
          <a:ln>
            <a:gradFill>
              <a:gsLst>
                <a:gs pos="0">
                  <a:srgbClr val="93683D">
                    <a:alpha val="0"/>
                  </a:srgbClr>
                </a:gs>
                <a:gs pos="100000">
                  <a:srgbClr val="93683D">
                    <a:alpha val="71000"/>
                  </a:srgbClr>
                </a:gs>
              </a:gsLst>
              <a:lin ang="16200000" scaled="0"/>
            </a:gradFill>
          </a:ln>
          <a:effectLst>
            <a:outerShdw blurRad="266700" dist="25400" dir="2100000" sx="99000" sy="99000" algn="tl" rotWithShape="0">
              <a:srgbClr val="93683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solidFill>
                <a:srgbClr val="93683D"/>
              </a:solidFill>
              <a:latin typeface="Source Han Sans CN Normal" panose="020B0500000000000000" pitchFamily="34" charset="-128"/>
              <a:ea typeface="Source Han Sans CN Normal" panose="020B0500000000000000" pitchFamily="34" charset="-128"/>
            </a:endParaRPr>
          </a:p>
        </p:txBody>
      </p:sp>
      <p:sp>
        <p:nvSpPr>
          <p:cNvPr id="102" name="矩形 54"/>
          <p:cNvSpPr txBox="1"/>
          <p:nvPr/>
        </p:nvSpPr>
        <p:spPr>
          <a:xfrm>
            <a:off x="4731489" y="2261907"/>
            <a:ext cx="905998" cy="707884"/>
          </a:xfrm>
          <a:prstGeom prst="rect">
            <a:avLst/>
          </a:prstGeom>
          <a:noFill/>
          <a:ln w="12700" cap="flat">
            <a:noFill/>
            <a:miter lim="400000"/>
          </a:ln>
          <a:effectLst/>
        </p:spPr>
        <p:txBody>
          <a:bodyPr wrap="square" lIns="45719" tIns="45719" rIns="45719" bIns="45719" numCol="1" anchor="t">
            <a:spAutoFit/>
          </a:bodyPr>
          <a:lstStyle>
            <a:lvl1pPr>
              <a:defRPr sz="7200">
                <a:solidFill>
                  <a:srgbClr val="92653C"/>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u="none" strike="noStrike" kern="1200" cap="none" spc="0" normalizeH="0" baseline="0" noProof="0" dirty="0">
                <a:ln>
                  <a:noFill/>
                </a:ln>
                <a:solidFill>
                  <a:srgbClr val="92653C"/>
                </a:solidFill>
                <a:effectLst/>
                <a:uLnTx/>
                <a:uFillTx/>
                <a:latin typeface="Politica" panose="02000503000000000000" pitchFamily="2" charset="0"/>
                <a:ea typeface="HYQIHEIX1-45W EXTRALIGHT" pitchFamily="18" charset="-122"/>
                <a:cs typeface="Arial" panose="020B0604020202020204" pitchFamily="34" charset="0"/>
              </a:rPr>
              <a:t>10+</a:t>
            </a:r>
            <a:endParaRPr kumimoji="0" lang="en-US" sz="4000" u="none" strike="noStrike" kern="1200" cap="none" spc="0" normalizeH="0" baseline="0" noProof="0" dirty="0">
              <a:ln>
                <a:noFill/>
              </a:ln>
              <a:solidFill>
                <a:srgbClr val="92653C"/>
              </a:solidFill>
              <a:effectLst/>
              <a:uLnTx/>
              <a:uFillTx/>
              <a:latin typeface="Politica" panose="02000503000000000000" pitchFamily="2" charset="0"/>
              <a:ea typeface="HYQIHEIX1-45W EXTRALIGHT" pitchFamily="18" charset="-122"/>
              <a:cs typeface="Arial" panose="020B0604020202020204" pitchFamily="34" charset="0"/>
            </a:endParaRPr>
          </a:p>
        </p:txBody>
      </p:sp>
      <p:sp>
        <p:nvSpPr>
          <p:cNvPr id="63" name="矩形 54"/>
          <p:cNvSpPr txBox="1"/>
          <p:nvPr/>
        </p:nvSpPr>
        <p:spPr>
          <a:xfrm>
            <a:off x="1523442" y="2261907"/>
            <a:ext cx="797652" cy="707884"/>
          </a:xfrm>
          <a:prstGeom prst="rect">
            <a:avLst/>
          </a:prstGeom>
          <a:noFill/>
          <a:ln w="12700" cap="flat">
            <a:noFill/>
            <a:miter lim="400000"/>
          </a:ln>
          <a:effectLst/>
        </p:spPr>
        <p:txBody>
          <a:bodyPr wrap="none" lIns="45719" tIns="45719" rIns="45719" bIns="45719" numCol="1" anchor="t">
            <a:spAutoFit/>
          </a:bodyPr>
          <a:lstStyle>
            <a:lvl1pPr>
              <a:defRPr sz="7200">
                <a:solidFill>
                  <a:srgbClr val="92653C"/>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4000" dirty="0">
                <a:latin typeface="Politica" panose="02000806060000020004" pitchFamily="2" charset="0"/>
                <a:ea typeface="Source Han Sans CN Normal" panose="020B0500000000000000" pitchFamily="34" charset="-128"/>
                <a:cs typeface="Arial" panose="020B0604020202020204" pitchFamily="34" charset="0"/>
              </a:rPr>
              <a:t>10</a:t>
            </a:r>
            <a:r>
              <a:rPr lang="en-US" altLang="zh-TW" sz="4000" dirty="0">
                <a:latin typeface="Politica" panose="02000806060000020004" pitchFamily="2" charset="0"/>
                <a:ea typeface="Source Han Sans CN Normal" panose="020B0500000000000000" pitchFamily="34" charset="-128"/>
                <a:cs typeface="Arial" panose="020B0604020202020204" pitchFamily="34" charset="0"/>
              </a:rPr>
              <a:t>.</a:t>
            </a:r>
            <a:r>
              <a:rPr lang="en-US" altLang="zh-CN" sz="4000" dirty="0">
                <a:latin typeface="Politica" panose="02000806060000020004" pitchFamily="2" charset="0"/>
                <a:ea typeface="Source Han Sans CN Normal" panose="020B0500000000000000" pitchFamily="34" charset="-128"/>
                <a:cs typeface="Arial" panose="020B0604020202020204" pitchFamily="34" charset="0"/>
              </a:rPr>
              <a:t>4</a:t>
            </a:r>
            <a:endParaRPr kumimoji="0" lang="en-US" altLang="zh-CN" sz="4000" u="none" strike="noStrike" kern="1200" cap="none" spc="0" normalizeH="0" baseline="0" noProof="0" dirty="0">
              <a:ln>
                <a:noFill/>
              </a:ln>
              <a:solidFill>
                <a:srgbClr val="92653C"/>
              </a:solidFill>
              <a:effectLst/>
              <a:uLnTx/>
              <a:uFillTx/>
              <a:latin typeface="Politica" panose="02000806060000020004" pitchFamily="2" charset="0"/>
              <a:ea typeface="Source Han Sans CN Normal" panose="020B0500000000000000" pitchFamily="34" charset="-128"/>
              <a:cs typeface="Arial" panose="020B0604020202020204" pitchFamily="34" charset="0"/>
            </a:endParaRPr>
          </a:p>
        </p:txBody>
      </p:sp>
      <p:sp>
        <p:nvSpPr>
          <p:cNvPr id="64" name="矩形 60"/>
          <p:cNvSpPr txBox="1"/>
          <p:nvPr/>
        </p:nvSpPr>
        <p:spPr>
          <a:xfrm>
            <a:off x="2148609" y="2631797"/>
            <a:ext cx="797652" cy="253914"/>
          </a:xfrm>
          <a:prstGeom prst="rect">
            <a:avLst/>
          </a:prstGeom>
          <a:noFill/>
          <a:ln w="12700" cap="flat">
            <a:noFill/>
            <a:miter lim="400000"/>
          </a:ln>
          <a:effectLst/>
        </p:spPr>
        <p:txBody>
          <a:bodyPr wrap="square" lIns="45719" tIns="45719" rIns="45719" bIns="45719" numCol="1" anchor="t">
            <a:spAutoFit/>
          </a:bodyPr>
          <a:lstStyle>
            <a:lvl1pPr algn="r">
              <a:defRPr>
                <a:solidFill>
                  <a:srgbClr val="92653C"/>
                </a:solidFill>
              </a:defRPr>
            </a:lvl1pPr>
          </a:lstStyle>
          <a:p>
            <a:pPr algn="ctr">
              <a:defRPr/>
            </a:pPr>
            <a:r>
              <a:rPr lang="en-US" altLang="zh-TW" sz="1050" dirty="0">
                <a:latin typeface="Politica" panose="02000806060000020004" pitchFamily="2" charset="0"/>
                <a:ea typeface="Source Han Sans CN Normal" panose="020B0500000000000000" pitchFamily="34" charset="-128"/>
                <a:cs typeface="Arial" panose="020B0604020202020204" pitchFamily="34" charset="0"/>
              </a:rPr>
              <a:t>billion</a:t>
            </a:r>
            <a:r>
              <a:rPr lang="en-US" altLang="zh-CN" sz="1050" baseline="30000" dirty="0">
                <a:latin typeface="Politica" panose="02000806060000020004" pitchFamily="2" charset="0"/>
                <a:ea typeface="Source Han Sans CN Normal" panose="020B0500000000000000" pitchFamily="34" charset="-128"/>
                <a:cs typeface="Arial" panose="020B0604020202020204" pitchFamily="34" charset="0"/>
              </a:rPr>
              <a:t> 1</a:t>
            </a:r>
            <a:endParaRPr sz="1050" baseline="30000" dirty="0">
              <a:latin typeface="Politica" panose="02000806060000020004" pitchFamily="2" charset="0"/>
              <a:ea typeface="Source Han Sans CN Normal" panose="020B0500000000000000" pitchFamily="34" charset="-128"/>
              <a:cs typeface="Arial" panose="020B0604020202020204" pitchFamily="34" charset="0"/>
            </a:endParaRPr>
          </a:p>
        </p:txBody>
      </p:sp>
      <p:sp>
        <p:nvSpPr>
          <p:cNvPr id="72" name="文本框 71"/>
          <p:cNvSpPr txBox="1"/>
          <p:nvPr/>
        </p:nvSpPr>
        <p:spPr>
          <a:xfrm>
            <a:off x="423171" y="2801626"/>
            <a:ext cx="3320131" cy="261610"/>
          </a:xfrm>
          <a:prstGeom prst="rect">
            <a:avLst/>
          </a:prstGeom>
          <a:noFill/>
        </p:spPr>
        <p:txBody>
          <a:bodyPr wrap="square" rtlCol="0">
            <a:spAutoFit/>
          </a:bodyPr>
          <a:lstStyle/>
          <a:p>
            <a:pPr algn="ctr">
              <a:defRPr/>
            </a:pPr>
            <a:r>
              <a:rPr lang="en-HK" altLang="zh-CN" sz="1100" dirty="0">
                <a:solidFill>
                  <a:srgbClr val="92653C"/>
                </a:solidFill>
                <a:latin typeface="Politica" panose="02000806060000020004" pitchFamily="2" charset="0"/>
                <a:ea typeface="Source Han Sans CN Normal" panose="020B0500000000000000" pitchFamily="34" charset="-128"/>
                <a:cs typeface="Arial" panose="020B0604020202020204" pitchFamily="34" charset="0"/>
              </a:rPr>
              <a:t>to strengthen technology innovation capabilities</a:t>
            </a:r>
          </a:p>
        </p:txBody>
      </p:sp>
      <p:sp>
        <p:nvSpPr>
          <p:cNvPr id="10" name="文本框 129">
            <a:extLst>
              <a:ext uri="{FF2B5EF4-FFF2-40B4-BE49-F238E27FC236}">
                <a16:creationId xmlns:a16="http://schemas.microsoft.com/office/drawing/2014/main" id="{24170D79-9699-D9CC-787D-B206C50703B8}"/>
              </a:ext>
            </a:extLst>
          </p:cNvPr>
          <p:cNvSpPr txBox="1"/>
          <p:nvPr/>
        </p:nvSpPr>
        <p:spPr>
          <a:xfrm>
            <a:off x="1007582" y="2165873"/>
            <a:ext cx="1938679" cy="246221"/>
          </a:xfrm>
          <a:prstGeom prst="rect">
            <a:avLst/>
          </a:prstGeom>
          <a:noFill/>
        </p:spPr>
        <p:txBody>
          <a:bodyPr wrap="square" rtlCol="0">
            <a:spAutoFit/>
          </a:bodyPr>
          <a:lstStyle/>
          <a:p>
            <a:pPr algn="ctr"/>
            <a:r>
              <a:rPr lang="en-US" altLang="zh-TW" sz="1000" dirty="0">
                <a:solidFill>
                  <a:srgbClr val="93683D"/>
                </a:solidFill>
                <a:latin typeface="Politica" panose="02000503000000000000" pitchFamily="2" charset="0"/>
                <a:cs typeface="Arial" panose="020B0604020202020204" pitchFamily="34" charset="0"/>
              </a:rPr>
              <a:t>R&amp;D</a:t>
            </a:r>
            <a:r>
              <a:rPr lang="zh-TW" altLang="en-US" sz="1000" dirty="0">
                <a:solidFill>
                  <a:srgbClr val="93683D"/>
                </a:solidFill>
                <a:latin typeface="Politica" panose="02000503000000000000" pitchFamily="2" charset="0"/>
                <a:cs typeface="Arial" panose="020B0604020202020204" pitchFamily="34" charset="0"/>
              </a:rPr>
              <a:t> </a:t>
            </a:r>
            <a:r>
              <a:rPr lang="en-US" altLang="zh-TW" sz="1000" dirty="0">
                <a:solidFill>
                  <a:srgbClr val="93683D"/>
                </a:solidFill>
                <a:latin typeface="Politica" panose="02000503000000000000" pitchFamily="2" charset="0"/>
                <a:cs typeface="Arial" panose="020B0604020202020204" pitchFamily="34" charset="0"/>
              </a:rPr>
              <a:t>investment</a:t>
            </a:r>
            <a:r>
              <a:rPr lang="zh-TW" altLang="en-US" sz="1000" dirty="0">
                <a:solidFill>
                  <a:srgbClr val="93683D"/>
                </a:solidFill>
                <a:latin typeface="Politica" panose="02000503000000000000" pitchFamily="2" charset="0"/>
                <a:cs typeface="Arial" panose="020B0604020202020204" pitchFamily="34" charset="0"/>
              </a:rPr>
              <a:t> </a:t>
            </a:r>
            <a:r>
              <a:rPr lang="en-US" altLang="zh-TW" sz="1000" dirty="0">
                <a:solidFill>
                  <a:srgbClr val="93683D"/>
                </a:solidFill>
                <a:latin typeface="Politica" panose="02000503000000000000" pitchFamily="2" charset="0"/>
                <a:cs typeface="Arial" panose="020B0604020202020204" pitchFamily="34" charset="0"/>
              </a:rPr>
              <a:t>in</a:t>
            </a:r>
            <a:r>
              <a:rPr lang="zh-TW" altLang="en-US" sz="1000" dirty="0">
                <a:solidFill>
                  <a:srgbClr val="93683D"/>
                </a:solidFill>
                <a:latin typeface="Politica" panose="02000503000000000000" pitchFamily="2" charset="0"/>
                <a:cs typeface="Arial" panose="020B0604020202020204" pitchFamily="34" charset="0"/>
              </a:rPr>
              <a:t> </a:t>
            </a:r>
            <a:r>
              <a:rPr lang="en-US" altLang="zh-TW" sz="1000" dirty="0">
                <a:solidFill>
                  <a:srgbClr val="93683D"/>
                </a:solidFill>
                <a:latin typeface="Politica" panose="02000503000000000000" pitchFamily="2" charset="0"/>
                <a:cs typeface="Arial" panose="020B0604020202020204" pitchFamily="34" charset="0"/>
              </a:rPr>
              <a:t>2022</a:t>
            </a:r>
            <a:endParaRPr lang="zh-CN" altLang="en-US" sz="1000" dirty="0">
              <a:solidFill>
                <a:srgbClr val="93683D"/>
              </a:solidFill>
              <a:latin typeface="Politica" panose="02000503000000000000" pitchFamily="2" charset="0"/>
              <a:cs typeface="Arial" panose="020B0604020202020204" pitchFamily="34" charset="0"/>
            </a:endParaRPr>
          </a:p>
        </p:txBody>
      </p:sp>
      <p:sp>
        <p:nvSpPr>
          <p:cNvPr id="65" name="文本框 64">
            <a:extLst>
              <a:ext uri="{FF2B5EF4-FFF2-40B4-BE49-F238E27FC236}">
                <a16:creationId xmlns:a16="http://schemas.microsoft.com/office/drawing/2014/main" id="{9B7EA9A4-C09A-2D40-BE00-4CA1895EFD34}"/>
              </a:ext>
            </a:extLst>
          </p:cNvPr>
          <p:cNvSpPr txBox="1"/>
          <p:nvPr/>
        </p:nvSpPr>
        <p:spPr>
          <a:xfrm>
            <a:off x="1738012" y="810218"/>
            <a:ext cx="3913063" cy="338554"/>
          </a:xfrm>
          <a:prstGeom prst="rect">
            <a:avLst/>
          </a:prstGeom>
          <a:noFill/>
        </p:spPr>
        <p:txBody>
          <a:bodyPr wrap="square">
            <a:spAutoFit/>
          </a:bodyPr>
          <a:lstStyle/>
          <a:p>
            <a:pPr algn="ctr"/>
            <a:r>
              <a:rPr lang="en-US" altLang="zh-CN" sz="1600" b="1" dirty="0">
                <a:solidFill>
                  <a:srgbClr val="A77646"/>
                </a:solidFill>
                <a:latin typeface="Politica" panose="02000503000000000000" pitchFamily="2" charset="0"/>
                <a:ea typeface="HYQIHEIX1-45W EXTRALIGHT" pitchFamily="18" charset="-122"/>
                <a:cs typeface="Arial" panose="020B0604020202020204" pitchFamily="34" charset="0"/>
              </a:rPr>
              <a:t>T</a:t>
            </a:r>
            <a:r>
              <a:rPr lang="zh-CN" altLang="en-US" sz="1600" b="1" dirty="0">
                <a:solidFill>
                  <a:srgbClr val="A77646"/>
                </a:solidFill>
                <a:latin typeface="Politica" panose="02000503000000000000" pitchFamily="2" charset="0"/>
                <a:ea typeface="HYQIHEIX1-45W EXTRALIGHT" pitchFamily="18" charset="-122"/>
                <a:cs typeface="Arial" panose="020B0604020202020204" pitchFamily="34" charset="0"/>
              </a:rPr>
              <a:t>he two stories of Fosun with the Nobel Prize</a:t>
            </a:r>
          </a:p>
        </p:txBody>
      </p:sp>
      <p:sp>
        <p:nvSpPr>
          <p:cNvPr id="73" name="文本框 21">
            <a:extLst>
              <a:ext uri="{FF2B5EF4-FFF2-40B4-BE49-F238E27FC236}">
                <a16:creationId xmlns:a16="http://schemas.microsoft.com/office/drawing/2014/main" id="{CE801A47-A07C-0642-AD24-0DE09B2161AB}"/>
              </a:ext>
            </a:extLst>
          </p:cNvPr>
          <p:cNvSpPr txBox="1"/>
          <p:nvPr/>
        </p:nvSpPr>
        <p:spPr>
          <a:xfrm>
            <a:off x="410035" y="1129381"/>
            <a:ext cx="6112234" cy="923330"/>
          </a:xfrm>
          <a:prstGeom prst="rect">
            <a:avLst/>
          </a:prstGeom>
          <a:noFill/>
        </p:spPr>
        <p:txBody>
          <a:bodyPr wrap="square" rtlCol="0">
            <a:spAutoFit/>
          </a:bodyPr>
          <a:lstStyle/>
          <a:p>
            <a:pPr marL="12700" marR="5080" algn="just">
              <a:defRPr sz="1200">
                <a:solidFill>
                  <a:srgbClr val="404040"/>
                </a:solidFill>
                <a:latin typeface="微软雅黑" pitchFamily="34" charset="-122"/>
                <a:ea typeface="微软雅黑" pitchFamily="34" charset="-122"/>
                <a:cs typeface="微软雅黑" pitchFamily="34" charset="-122"/>
                <a:sym typeface="微软雅黑" pitchFamily="34" charset="-122"/>
              </a:defRPr>
            </a:pPr>
            <a:r>
              <a:rPr lang="en-US" altLang="zh-TW" sz="900" dirty="0">
                <a:solidFill>
                  <a:srgbClr val="A77646"/>
                </a:solidFill>
                <a:latin typeface="Politica" panose="02000503000000000000" pitchFamily="2" charset="0"/>
                <a:cs typeface="Arial" panose="020B0604020202020204" pitchFamily="34" charset="0"/>
                <a:sym typeface="微软雅黑" pitchFamily="34" charset="-122"/>
              </a:rPr>
              <a:t>Artesunate for injection independently developed by </a:t>
            </a:r>
            <a:r>
              <a:rPr lang="en-US" altLang="zh-TW" sz="900" dirty="0" err="1">
                <a:solidFill>
                  <a:srgbClr val="A77646"/>
                </a:solidFill>
                <a:latin typeface="Politica" panose="02000503000000000000" pitchFamily="2" charset="0"/>
                <a:cs typeface="Arial" panose="020B0604020202020204" pitchFamily="34" charset="0"/>
                <a:sym typeface="微软雅黑" pitchFamily="34" charset="-122"/>
              </a:rPr>
              <a:t>Fosun</a:t>
            </a:r>
            <a:r>
              <a:rPr lang="en-US" altLang="zh-TW" sz="900" dirty="0">
                <a:solidFill>
                  <a:srgbClr val="A77646"/>
                </a:solidFill>
                <a:latin typeface="Politica" panose="02000503000000000000" pitchFamily="2" charset="0"/>
                <a:cs typeface="Arial" panose="020B0604020202020204" pitchFamily="34" charset="0"/>
                <a:sym typeface="微软雅黑" pitchFamily="34" charset="-122"/>
              </a:rPr>
              <a:t> Pharma; </a:t>
            </a:r>
            <a:r>
              <a:rPr lang="en-US" altLang="zh-TW" sz="900" dirty="0">
                <a:solidFill>
                  <a:schemeClr val="tx1">
                    <a:lumMod val="85000"/>
                    <a:lumOff val="15000"/>
                  </a:schemeClr>
                </a:solidFill>
                <a:latin typeface="Politica" panose="02000503000000000000" pitchFamily="2" charset="0"/>
                <a:cs typeface="Arial" panose="020B0604020202020204" pitchFamily="34" charset="0"/>
                <a:sym typeface="微软雅黑" pitchFamily="34" charset="-122"/>
              </a:rPr>
              <a:t>had supplied over 300 million vials of the artesunate for injection, treating more than 56 million severe malaria patients worldwide.</a:t>
            </a:r>
            <a:r>
              <a:rPr lang="zh-CN" altLang="en-US" sz="900" dirty="0">
                <a:solidFill>
                  <a:schemeClr val="tx1">
                    <a:lumMod val="85000"/>
                    <a:lumOff val="15000"/>
                  </a:schemeClr>
                </a:solidFill>
                <a:latin typeface="Politica" panose="02000503000000000000" pitchFamily="2" charset="0"/>
                <a:cs typeface="Arial" panose="020B0604020202020204" pitchFamily="34" charset="0"/>
                <a:sym typeface="微软雅黑" pitchFamily="34" charset="-122"/>
              </a:rPr>
              <a:t> </a:t>
            </a:r>
            <a:r>
              <a:rPr lang="en-US" altLang="zh-TW" sz="900" dirty="0">
                <a:solidFill>
                  <a:schemeClr val="tx1">
                    <a:lumMod val="85000"/>
                    <a:lumOff val="15000"/>
                  </a:schemeClr>
                </a:solidFill>
                <a:latin typeface="Politica" panose="02000503000000000000" pitchFamily="2" charset="0"/>
                <a:cs typeface="Arial" panose="020B0604020202020204" pitchFamily="34" charset="0"/>
                <a:sym typeface="微软雅黑" pitchFamily="34" charset="-122"/>
              </a:rPr>
              <a:t>Tu </a:t>
            </a:r>
            <a:r>
              <a:rPr lang="en-US" altLang="zh-TW" sz="900" dirty="0" err="1">
                <a:solidFill>
                  <a:schemeClr val="tx1">
                    <a:lumMod val="85000"/>
                    <a:lumOff val="15000"/>
                  </a:schemeClr>
                </a:solidFill>
                <a:latin typeface="Politica" panose="02000503000000000000" pitchFamily="2" charset="0"/>
                <a:cs typeface="Arial" panose="020B0604020202020204" pitchFamily="34" charset="0"/>
                <a:sym typeface="微软雅黑" pitchFamily="34" charset="-122"/>
              </a:rPr>
              <a:t>Youyou</a:t>
            </a:r>
            <a:r>
              <a:rPr lang="en-US" altLang="zh-TW" sz="900" dirty="0">
                <a:solidFill>
                  <a:schemeClr val="tx1">
                    <a:lumMod val="85000"/>
                    <a:lumOff val="15000"/>
                  </a:schemeClr>
                </a:solidFill>
                <a:latin typeface="Politica" panose="02000503000000000000" pitchFamily="2" charset="0"/>
                <a:cs typeface="Arial" panose="020B0604020202020204" pitchFamily="34" charset="0"/>
                <a:sym typeface="微软雅黑" pitchFamily="34" charset="-122"/>
              </a:rPr>
              <a:t>, a renowned Chinese scientist and Nobel laureate in Physiology or Medicine in 2015, for the discovery of artemisinin.</a:t>
            </a:r>
          </a:p>
          <a:p>
            <a:pPr marL="12700" marR="5080" algn="just">
              <a:defRPr sz="1200">
                <a:solidFill>
                  <a:srgbClr val="404040"/>
                </a:solidFill>
                <a:latin typeface="微软雅黑" pitchFamily="34" charset="-122"/>
                <a:ea typeface="微软雅黑" pitchFamily="34" charset="-122"/>
                <a:cs typeface="微软雅黑" pitchFamily="34" charset="-122"/>
                <a:sym typeface="微软雅黑" pitchFamily="34" charset="-122"/>
              </a:defRPr>
            </a:pPr>
            <a:r>
              <a:rPr lang="en-US" altLang="zh-TW" sz="900" dirty="0">
                <a:solidFill>
                  <a:schemeClr val="tx1">
                    <a:lumMod val="85000"/>
                    <a:lumOff val="15000"/>
                  </a:schemeClr>
                </a:solidFill>
                <a:latin typeface="Politica" panose="02000503000000000000" pitchFamily="2" charset="0"/>
                <a:cs typeface="Arial" panose="020B0604020202020204" pitchFamily="34" charset="0"/>
                <a:sym typeface="微软雅黑" pitchFamily="34" charset="-122"/>
              </a:rPr>
              <a:t> </a:t>
            </a:r>
          </a:p>
          <a:p>
            <a:pPr marL="12700" marR="5080" algn="just">
              <a:defRPr sz="1200">
                <a:solidFill>
                  <a:srgbClr val="404040"/>
                </a:solidFill>
                <a:latin typeface="微软雅黑" pitchFamily="34" charset="-122"/>
                <a:ea typeface="微软雅黑" pitchFamily="34" charset="-122"/>
                <a:cs typeface="微软雅黑" pitchFamily="34" charset="-122"/>
                <a:sym typeface="微软雅黑" pitchFamily="34" charset="-122"/>
              </a:defRPr>
            </a:pPr>
            <a:r>
              <a:rPr lang="en-US" altLang="zh-TW" sz="900" dirty="0">
                <a:solidFill>
                  <a:srgbClr val="A77646"/>
                </a:solidFill>
                <a:latin typeface="Politica" panose="02000503000000000000" pitchFamily="2" charset="0"/>
                <a:cs typeface="Arial" panose="020B0604020202020204" pitchFamily="34" charset="0"/>
                <a:sym typeface="微软雅黑" pitchFamily="34" charset="-122"/>
              </a:rPr>
              <a:t>Participate in the R&amp;D of mRNA COVID-19 vaccine, </a:t>
            </a:r>
            <a:r>
              <a:rPr lang="en-US" altLang="zh-TW" sz="900" dirty="0" err="1">
                <a:solidFill>
                  <a:srgbClr val="A77646"/>
                </a:solidFill>
                <a:latin typeface="Politica" panose="02000503000000000000" pitchFamily="2" charset="0"/>
                <a:cs typeface="Arial" panose="020B0604020202020204" pitchFamily="34" charset="0"/>
                <a:sym typeface="微软雅黑" pitchFamily="34" charset="-122"/>
              </a:rPr>
              <a:t>Comirnaty</a:t>
            </a:r>
            <a:r>
              <a:rPr lang="en-US" altLang="zh-TW" sz="900" dirty="0">
                <a:solidFill>
                  <a:srgbClr val="A77646"/>
                </a:solidFill>
                <a:latin typeface="Politica" panose="02000503000000000000" pitchFamily="2" charset="0"/>
                <a:cs typeface="Arial" panose="020B0604020202020204" pitchFamily="34" charset="0"/>
                <a:sym typeface="微软雅黑" pitchFamily="34" charset="-122"/>
              </a:rPr>
              <a:t>: </a:t>
            </a:r>
            <a:r>
              <a:rPr lang="en-US" altLang="zh-TW" sz="900" dirty="0">
                <a:solidFill>
                  <a:schemeClr val="tx1">
                    <a:lumMod val="85000"/>
                    <a:lumOff val="15000"/>
                  </a:schemeClr>
                </a:solidFill>
                <a:latin typeface="Politica" panose="02000503000000000000" pitchFamily="2" charset="0"/>
                <a:cs typeface="Arial" panose="020B0604020202020204" pitchFamily="34" charset="0"/>
                <a:sym typeface="微软雅黑" pitchFamily="34" charset="-122"/>
              </a:rPr>
              <a:t>More than 40 million doses had been administered in Hong Kong, Macau and Taiwan region, building a health protection barrier. The mRNA vaccines technology awarded the 2023 Nobel Prize in Physiology or Medicine.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Users/jerrymiao/Library/Mobile Documents/com~apple~CloudDocs/Desktop/中期业绩发布会/PPT刷新/家庭.jpg家庭"/>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445" y="635"/>
            <a:ext cx="12185650" cy="6856730"/>
          </a:xfrm>
          <a:prstGeom prst="rect">
            <a:avLst/>
          </a:prstGeom>
        </p:spPr>
      </p:pic>
      <p:sp>
        <p:nvSpPr>
          <p:cNvPr id="9" name="矩形 8"/>
          <p:cNvSpPr/>
          <p:nvPr/>
        </p:nvSpPr>
        <p:spPr>
          <a:xfrm>
            <a:off x="-6985" y="0"/>
            <a:ext cx="12198985" cy="6873875"/>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92" name="椭圆 75"/>
          <p:cNvSpPr/>
          <p:nvPr/>
        </p:nvSpPr>
        <p:spPr bwMode="auto">
          <a:xfrm>
            <a:off x="853294" y="3459494"/>
            <a:ext cx="10619231" cy="2710700"/>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 name="connsiteX0-91" fmla="*/ 6727225 w 6727225"/>
              <a:gd name="connsiteY0-92" fmla="*/ 1883199 h 2050759"/>
              <a:gd name="connsiteX1-93" fmla="*/ 6727079 w 6727225"/>
              <a:gd name="connsiteY1-94" fmla="*/ 0 h 2050759"/>
              <a:gd name="connsiteX2-95" fmla="*/ 3364093 w 6727225"/>
              <a:gd name="connsiteY2-96" fmla="*/ 1014984 h 2050759"/>
              <a:gd name="connsiteX3-97" fmla="*/ 1107 w 6727225"/>
              <a:gd name="connsiteY3-98" fmla="*/ 0 h 2050759"/>
              <a:gd name="connsiteX4-99" fmla="*/ 0 w 6727225"/>
              <a:gd name="connsiteY4-100" fmla="*/ 2050759 h 2050759"/>
              <a:gd name="connsiteX0-101" fmla="*/ 6727756 w 6727756"/>
              <a:gd name="connsiteY0-102" fmla="*/ 1883199 h 2050759"/>
              <a:gd name="connsiteX1-103" fmla="*/ 6727610 w 6727756"/>
              <a:gd name="connsiteY1-104" fmla="*/ 0 h 2050759"/>
              <a:gd name="connsiteX2-105" fmla="*/ 3364624 w 6727756"/>
              <a:gd name="connsiteY2-106" fmla="*/ 1014984 h 2050759"/>
              <a:gd name="connsiteX3-107" fmla="*/ 1638 w 6727756"/>
              <a:gd name="connsiteY3-108" fmla="*/ 0 h 2050759"/>
              <a:gd name="connsiteX4-109" fmla="*/ 531 w 6727756"/>
              <a:gd name="connsiteY4-110" fmla="*/ 2050759 h 2050759"/>
              <a:gd name="connsiteX0-111" fmla="*/ 6726118 w 6726118"/>
              <a:gd name="connsiteY0-112" fmla="*/ 1883199 h 2356542"/>
              <a:gd name="connsiteX1-113" fmla="*/ 6725972 w 6726118"/>
              <a:gd name="connsiteY1-114" fmla="*/ 0 h 2356542"/>
              <a:gd name="connsiteX2-115" fmla="*/ 3362986 w 6726118"/>
              <a:gd name="connsiteY2-116" fmla="*/ 1014984 h 2356542"/>
              <a:gd name="connsiteX3-117" fmla="*/ 0 w 6726118"/>
              <a:gd name="connsiteY3-118" fmla="*/ 0 h 2356542"/>
              <a:gd name="connsiteX4-119" fmla="*/ 6937 w 6726118"/>
              <a:gd name="connsiteY4-120" fmla="*/ 2356542 h 2356542"/>
              <a:gd name="connsiteX0-121" fmla="*/ 6726118 w 6726118"/>
              <a:gd name="connsiteY0-122" fmla="*/ 2276349 h 2356542"/>
              <a:gd name="connsiteX1-123" fmla="*/ 6725972 w 6726118"/>
              <a:gd name="connsiteY1-124" fmla="*/ 0 h 2356542"/>
              <a:gd name="connsiteX2-125" fmla="*/ 3362986 w 6726118"/>
              <a:gd name="connsiteY2-126" fmla="*/ 1014984 h 2356542"/>
              <a:gd name="connsiteX3-127" fmla="*/ 0 w 6726118"/>
              <a:gd name="connsiteY3-128" fmla="*/ 0 h 2356542"/>
              <a:gd name="connsiteX4-129" fmla="*/ 6937 w 6726118"/>
              <a:gd name="connsiteY4-130" fmla="*/ 2356542 h 2356542"/>
              <a:gd name="connsiteX0-131" fmla="*/ 6726118 w 6727076"/>
              <a:gd name="connsiteY0-132" fmla="*/ 2276349 h 2356542"/>
              <a:gd name="connsiteX1-133" fmla="*/ 6725972 w 6727076"/>
              <a:gd name="connsiteY1-134" fmla="*/ 0 h 2356542"/>
              <a:gd name="connsiteX2-135" fmla="*/ 3362986 w 6727076"/>
              <a:gd name="connsiteY2-136" fmla="*/ 1014984 h 2356542"/>
              <a:gd name="connsiteX3-137" fmla="*/ 0 w 6727076"/>
              <a:gd name="connsiteY3-138" fmla="*/ 0 h 2356542"/>
              <a:gd name="connsiteX4-139" fmla="*/ 6937 w 6727076"/>
              <a:gd name="connsiteY4-140" fmla="*/ 2356542 h 2356542"/>
              <a:gd name="connsiteX0-141" fmla="*/ 6726118 w 6727076"/>
              <a:gd name="connsiteY0-142" fmla="*/ 2494765 h 2494898"/>
              <a:gd name="connsiteX1-143" fmla="*/ 6725972 w 6727076"/>
              <a:gd name="connsiteY1-144" fmla="*/ 0 h 2494898"/>
              <a:gd name="connsiteX2-145" fmla="*/ 3362986 w 6727076"/>
              <a:gd name="connsiteY2-146" fmla="*/ 1014984 h 2494898"/>
              <a:gd name="connsiteX3-147" fmla="*/ 0 w 6727076"/>
              <a:gd name="connsiteY3-148" fmla="*/ 0 h 2494898"/>
              <a:gd name="connsiteX4-149" fmla="*/ 6937 w 6727076"/>
              <a:gd name="connsiteY4-150" fmla="*/ 2356542 h 2494898"/>
              <a:gd name="connsiteX0-151" fmla="*/ 6718074 w 6725972"/>
              <a:gd name="connsiteY0-152" fmla="*/ 2603974 h 2604103"/>
              <a:gd name="connsiteX1-153" fmla="*/ 6725972 w 6725972"/>
              <a:gd name="connsiteY1-154" fmla="*/ 0 h 2604103"/>
              <a:gd name="connsiteX2-155" fmla="*/ 3362986 w 6725972"/>
              <a:gd name="connsiteY2-156" fmla="*/ 1014984 h 2604103"/>
              <a:gd name="connsiteX3-157" fmla="*/ 0 w 6725972"/>
              <a:gd name="connsiteY3-158" fmla="*/ 0 h 2604103"/>
              <a:gd name="connsiteX4-159" fmla="*/ 6937 w 6725972"/>
              <a:gd name="connsiteY4-160" fmla="*/ 2356542 h 2604103"/>
              <a:gd name="connsiteX0-161" fmla="*/ 6734162 w 6734878"/>
              <a:gd name="connsiteY0-162" fmla="*/ 2713182 h 2713304"/>
              <a:gd name="connsiteX1-163" fmla="*/ 6725972 w 6734878"/>
              <a:gd name="connsiteY1-164" fmla="*/ 0 h 2713304"/>
              <a:gd name="connsiteX2-165" fmla="*/ 3362986 w 6734878"/>
              <a:gd name="connsiteY2-166" fmla="*/ 1014984 h 2713304"/>
              <a:gd name="connsiteX3-167" fmla="*/ 0 w 6734878"/>
              <a:gd name="connsiteY3-168" fmla="*/ 0 h 2713304"/>
              <a:gd name="connsiteX4-169" fmla="*/ 6937 w 6734878"/>
              <a:gd name="connsiteY4-170" fmla="*/ 2356542 h 2713304"/>
              <a:gd name="connsiteX0-171" fmla="*/ 6726118 w 6727076"/>
              <a:gd name="connsiteY0-172" fmla="*/ 2560290 h 2560419"/>
              <a:gd name="connsiteX1-173" fmla="*/ 6725972 w 6727076"/>
              <a:gd name="connsiteY1-174" fmla="*/ 0 h 2560419"/>
              <a:gd name="connsiteX2-175" fmla="*/ 3362986 w 6727076"/>
              <a:gd name="connsiteY2-176" fmla="*/ 1014984 h 2560419"/>
              <a:gd name="connsiteX3-177" fmla="*/ 0 w 6727076"/>
              <a:gd name="connsiteY3-178" fmla="*/ 0 h 2560419"/>
              <a:gd name="connsiteX4-179" fmla="*/ 6937 w 6727076"/>
              <a:gd name="connsiteY4-180" fmla="*/ 2356542 h 2560419"/>
              <a:gd name="connsiteX0-181" fmla="*/ 6718074 w 6725972"/>
              <a:gd name="connsiteY0-182" fmla="*/ 2756865 h 2756985"/>
              <a:gd name="connsiteX1-183" fmla="*/ 6725972 w 6725972"/>
              <a:gd name="connsiteY1-184" fmla="*/ 0 h 2756985"/>
              <a:gd name="connsiteX2-185" fmla="*/ 3362986 w 6725972"/>
              <a:gd name="connsiteY2-186" fmla="*/ 1014984 h 2756985"/>
              <a:gd name="connsiteX3-187" fmla="*/ 0 w 6725972"/>
              <a:gd name="connsiteY3-188" fmla="*/ 0 h 2756985"/>
              <a:gd name="connsiteX4-189" fmla="*/ 6937 w 6725972"/>
              <a:gd name="connsiteY4-190" fmla="*/ 2356542 h 2756985"/>
              <a:gd name="connsiteX0-191" fmla="*/ 6734162 w 6734878"/>
              <a:gd name="connsiteY0-192" fmla="*/ 2582131 h 2582260"/>
              <a:gd name="connsiteX1-193" fmla="*/ 6725972 w 6734878"/>
              <a:gd name="connsiteY1-194" fmla="*/ 0 h 2582260"/>
              <a:gd name="connsiteX2-195" fmla="*/ 3362986 w 6734878"/>
              <a:gd name="connsiteY2-196" fmla="*/ 1014984 h 2582260"/>
              <a:gd name="connsiteX3-197" fmla="*/ 0 w 6734878"/>
              <a:gd name="connsiteY3-198" fmla="*/ 0 h 2582260"/>
              <a:gd name="connsiteX4-199" fmla="*/ 6937 w 6734878"/>
              <a:gd name="connsiteY4-200" fmla="*/ 2356542 h 2582260"/>
              <a:gd name="connsiteX0-201" fmla="*/ 6693943 w 6725972"/>
              <a:gd name="connsiteY0-202" fmla="*/ 2647656 h 2647781"/>
              <a:gd name="connsiteX1-203" fmla="*/ 6725972 w 6725972"/>
              <a:gd name="connsiteY1-204" fmla="*/ 0 h 2647781"/>
              <a:gd name="connsiteX2-205" fmla="*/ 3362986 w 6725972"/>
              <a:gd name="connsiteY2-206" fmla="*/ 1014984 h 2647781"/>
              <a:gd name="connsiteX3-207" fmla="*/ 0 w 6725972"/>
              <a:gd name="connsiteY3-208" fmla="*/ 0 h 2647781"/>
              <a:gd name="connsiteX4-209" fmla="*/ 6937 w 6725972"/>
              <a:gd name="connsiteY4-210" fmla="*/ 2356542 h 2647781"/>
              <a:gd name="connsiteX0-211" fmla="*/ 6710031 w 6725972"/>
              <a:gd name="connsiteY0-212" fmla="*/ 2516606 h 2516738"/>
              <a:gd name="connsiteX1-213" fmla="*/ 6725972 w 6725972"/>
              <a:gd name="connsiteY1-214" fmla="*/ 0 h 2516738"/>
              <a:gd name="connsiteX2-215" fmla="*/ 3362986 w 6725972"/>
              <a:gd name="connsiteY2-216" fmla="*/ 1014984 h 2516738"/>
              <a:gd name="connsiteX3-217" fmla="*/ 0 w 6725972"/>
              <a:gd name="connsiteY3-218" fmla="*/ 0 h 2516738"/>
              <a:gd name="connsiteX4-219" fmla="*/ 6937 w 6725972"/>
              <a:gd name="connsiteY4-220" fmla="*/ 2356542 h 2516738"/>
              <a:gd name="connsiteX0-221" fmla="*/ 6718075 w 6725972"/>
              <a:gd name="connsiteY0-222" fmla="*/ 2713180 h 2713302"/>
              <a:gd name="connsiteX1-223" fmla="*/ 6725972 w 6725972"/>
              <a:gd name="connsiteY1-224" fmla="*/ 0 h 2713302"/>
              <a:gd name="connsiteX2-225" fmla="*/ 3362986 w 6725972"/>
              <a:gd name="connsiteY2-226" fmla="*/ 1014984 h 2713302"/>
              <a:gd name="connsiteX3-227" fmla="*/ 0 w 6725972"/>
              <a:gd name="connsiteY3-228" fmla="*/ 0 h 2713302"/>
              <a:gd name="connsiteX4-229" fmla="*/ 6937 w 6725972"/>
              <a:gd name="connsiteY4-230" fmla="*/ 2356542 h 2713302"/>
              <a:gd name="connsiteX0-231" fmla="*/ 6693943 w 6725972"/>
              <a:gd name="connsiteY0-232" fmla="*/ 2822388 h 2822507"/>
              <a:gd name="connsiteX1-233" fmla="*/ 6725972 w 6725972"/>
              <a:gd name="connsiteY1-234" fmla="*/ 0 h 2822507"/>
              <a:gd name="connsiteX2-235" fmla="*/ 3362986 w 6725972"/>
              <a:gd name="connsiteY2-236" fmla="*/ 1014984 h 2822507"/>
              <a:gd name="connsiteX3-237" fmla="*/ 0 w 6725972"/>
              <a:gd name="connsiteY3-238" fmla="*/ 0 h 2822507"/>
              <a:gd name="connsiteX4-239" fmla="*/ 6937 w 6725972"/>
              <a:gd name="connsiteY4-240" fmla="*/ 2356542 h 2822507"/>
              <a:gd name="connsiteX0-241" fmla="*/ 6701987 w 6725972"/>
              <a:gd name="connsiteY0-242" fmla="*/ 2691339 h 2691462"/>
              <a:gd name="connsiteX1-243" fmla="*/ 6725972 w 6725972"/>
              <a:gd name="connsiteY1-244" fmla="*/ 0 h 2691462"/>
              <a:gd name="connsiteX2-245" fmla="*/ 3362986 w 6725972"/>
              <a:gd name="connsiteY2-246" fmla="*/ 1014984 h 2691462"/>
              <a:gd name="connsiteX3-247" fmla="*/ 0 w 6725972"/>
              <a:gd name="connsiteY3-248" fmla="*/ 0 h 2691462"/>
              <a:gd name="connsiteX4-249" fmla="*/ 6937 w 6725972"/>
              <a:gd name="connsiteY4-250" fmla="*/ 2356542 h 2691462"/>
              <a:gd name="connsiteX0-251" fmla="*/ 6710031 w 6725972"/>
              <a:gd name="connsiteY0-252" fmla="*/ 2560290 h 2560421"/>
              <a:gd name="connsiteX1-253" fmla="*/ 6725972 w 6725972"/>
              <a:gd name="connsiteY1-254" fmla="*/ 0 h 2560421"/>
              <a:gd name="connsiteX2-255" fmla="*/ 3362986 w 6725972"/>
              <a:gd name="connsiteY2-256" fmla="*/ 1014984 h 2560421"/>
              <a:gd name="connsiteX3-257" fmla="*/ 0 w 6725972"/>
              <a:gd name="connsiteY3-258" fmla="*/ 0 h 2560421"/>
              <a:gd name="connsiteX4-259" fmla="*/ 6937 w 6725972"/>
              <a:gd name="connsiteY4-260" fmla="*/ 2356542 h 2560421"/>
              <a:gd name="connsiteX0-261" fmla="*/ 6718075 w 6725972"/>
              <a:gd name="connsiteY0-262" fmla="*/ 2669498 h 2669622"/>
              <a:gd name="connsiteX1-263" fmla="*/ 6725972 w 6725972"/>
              <a:gd name="connsiteY1-264" fmla="*/ 0 h 2669622"/>
              <a:gd name="connsiteX2-265" fmla="*/ 3362986 w 6725972"/>
              <a:gd name="connsiteY2-266" fmla="*/ 1014984 h 2669622"/>
              <a:gd name="connsiteX3-267" fmla="*/ 0 w 6725972"/>
              <a:gd name="connsiteY3-268" fmla="*/ 0 h 2669622"/>
              <a:gd name="connsiteX4-269" fmla="*/ 6937 w 6725972"/>
              <a:gd name="connsiteY4-270" fmla="*/ 2356542 h 2669622"/>
              <a:gd name="connsiteX0-271" fmla="*/ 6710031 w 6725972"/>
              <a:gd name="connsiteY0-272" fmla="*/ 2822390 h 2822508"/>
              <a:gd name="connsiteX1-273" fmla="*/ 6725972 w 6725972"/>
              <a:gd name="connsiteY1-274" fmla="*/ 0 h 2822508"/>
              <a:gd name="connsiteX2-275" fmla="*/ 3362986 w 6725972"/>
              <a:gd name="connsiteY2-276" fmla="*/ 1014984 h 2822508"/>
              <a:gd name="connsiteX3-277" fmla="*/ 0 w 6725972"/>
              <a:gd name="connsiteY3-278" fmla="*/ 0 h 2822508"/>
              <a:gd name="connsiteX4-279" fmla="*/ 6937 w 6725972"/>
              <a:gd name="connsiteY4-280" fmla="*/ 2356542 h 2822508"/>
              <a:gd name="connsiteX0-281" fmla="*/ 6710031 w 6725972"/>
              <a:gd name="connsiteY0-282" fmla="*/ 2822390 h 2822508"/>
              <a:gd name="connsiteX1-283" fmla="*/ 6725972 w 6725972"/>
              <a:gd name="connsiteY1-284" fmla="*/ 0 h 2822508"/>
              <a:gd name="connsiteX2-285" fmla="*/ 3362986 w 6725972"/>
              <a:gd name="connsiteY2-286" fmla="*/ 1014984 h 2822508"/>
              <a:gd name="connsiteX3-287" fmla="*/ 0 w 6725972"/>
              <a:gd name="connsiteY3-288" fmla="*/ 0 h 2822508"/>
              <a:gd name="connsiteX4-289" fmla="*/ 6937 w 6725972"/>
              <a:gd name="connsiteY4-290" fmla="*/ 2356542 h 2822508"/>
              <a:gd name="connsiteX5" fmla="*/ 6710031 w 6725972"/>
              <a:gd name="connsiteY5" fmla="*/ 2822390 h 2822508"/>
              <a:gd name="connsiteX0-291" fmla="*/ 6710031 w 6725972"/>
              <a:gd name="connsiteY0-292" fmla="*/ 2822390 h 3127923"/>
              <a:gd name="connsiteX1-293" fmla="*/ 6725972 w 6725972"/>
              <a:gd name="connsiteY1-294" fmla="*/ 0 h 3127923"/>
              <a:gd name="connsiteX2-295" fmla="*/ 3362986 w 6725972"/>
              <a:gd name="connsiteY2-296" fmla="*/ 1014984 h 3127923"/>
              <a:gd name="connsiteX3-297" fmla="*/ 0 w 6725972"/>
              <a:gd name="connsiteY3-298" fmla="*/ 0 h 3127923"/>
              <a:gd name="connsiteX4-299" fmla="*/ 6937 w 6725972"/>
              <a:gd name="connsiteY4-300" fmla="*/ 2356542 h 3127923"/>
              <a:gd name="connsiteX5-301" fmla="*/ 6710031 w 6725972"/>
              <a:gd name="connsiteY5-302" fmla="*/ 2822390 h 3127923"/>
              <a:gd name="connsiteX0-303" fmla="*/ 6710031 w 6725972"/>
              <a:gd name="connsiteY0-304" fmla="*/ 2822390 h 3400582"/>
              <a:gd name="connsiteX1-305" fmla="*/ 6725972 w 6725972"/>
              <a:gd name="connsiteY1-306" fmla="*/ 0 h 3400582"/>
              <a:gd name="connsiteX2-307" fmla="*/ 3362986 w 6725972"/>
              <a:gd name="connsiteY2-308" fmla="*/ 1014984 h 3400582"/>
              <a:gd name="connsiteX3-309" fmla="*/ 0 w 6725972"/>
              <a:gd name="connsiteY3-310" fmla="*/ 0 h 3400582"/>
              <a:gd name="connsiteX4-311" fmla="*/ 6937 w 6725972"/>
              <a:gd name="connsiteY4-312" fmla="*/ 2356542 h 3400582"/>
              <a:gd name="connsiteX5-313" fmla="*/ 6710031 w 6725972"/>
              <a:gd name="connsiteY5-314" fmla="*/ 2822390 h 3400582"/>
              <a:gd name="connsiteX0-315" fmla="*/ 6710031 w 6725972"/>
              <a:gd name="connsiteY0-316" fmla="*/ 2822390 h 3609457"/>
              <a:gd name="connsiteX1-317" fmla="*/ 6725972 w 6725972"/>
              <a:gd name="connsiteY1-318" fmla="*/ 0 h 3609457"/>
              <a:gd name="connsiteX2-319" fmla="*/ 3362986 w 6725972"/>
              <a:gd name="connsiteY2-320" fmla="*/ 1014984 h 3609457"/>
              <a:gd name="connsiteX3-321" fmla="*/ 0 w 6725972"/>
              <a:gd name="connsiteY3-322" fmla="*/ 0 h 3609457"/>
              <a:gd name="connsiteX4-323" fmla="*/ 6937 w 6725972"/>
              <a:gd name="connsiteY4-324" fmla="*/ 2356542 h 3609457"/>
              <a:gd name="connsiteX5-325" fmla="*/ 6710031 w 6725972"/>
              <a:gd name="connsiteY5-326" fmla="*/ 2822390 h 3609457"/>
              <a:gd name="connsiteX0-327" fmla="*/ 6710031 w 6725972"/>
              <a:gd name="connsiteY0-328" fmla="*/ 2822390 h 3722077"/>
              <a:gd name="connsiteX1-329" fmla="*/ 6725972 w 6725972"/>
              <a:gd name="connsiteY1-330" fmla="*/ 0 h 3722077"/>
              <a:gd name="connsiteX2-331" fmla="*/ 3362986 w 6725972"/>
              <a:gd name="connsiteY2-332" fmla="*/ 1014984 h 3722077"/>
              <a:gd name="connsiteX3-333" fmla="*/ 0 w 6725972"/>
              <a:gd name="connsiteY3-334" fmla="*/ 0 h 3722077"/>
              <a:gd name="connsiteX4-335" fmla="*/ 6937 w 6725972"/>
              <a:gd name="connsiteY4-336" fmla="*/ 2356542 h 3722077"/>
              <a:gd name="connsiteX5-337" fmla="*/ 6710031 w 6725972"/>
              <a:gd name="connsiteY5-338" fmla="*/ 2822390 h 3722077"/>
              <a:gd name="connsiteX0-339" fmla="*/ 6710031 w 6725972"/>
              <a:gd name="connsiteY0-340" fmla="*/ 2822390 h 3691160"/>
              <a:gd name="connsiteX1-341" fmla="*/ 6725972 w 6725972"/>
              <a:gd name="connsiteY1-342" fmla="*/ 0 h 3691160"/>
              <a:gd name="connsiteX2-343" fmla="*/ 3362986 w 6725972"/>
              <a:gd name="connsiteY2-344" fmla="*/ 1014984 h 3691160"/>
              <a:gd name="connsiteX3-345" fmla="*/ 0 w 6725972"/>
              <a:gd name="connsiteY3-346" fmla="*/ 0 h 3691160"/>
              <a:gd name="connsiteX4-347" fmla="*/ 6937 w 6725972"/>
              <a:gd name="connsiteY4-348" fmla="*/ 2356542 h 3691160"/>
              <a:gd name="connsiteX5-349" fmla="*/ 6710031 w 6725972"/>
              <a:gd name="connsiteY5-350" fmla="*/ 2822390 h 3691160"/>
              <a:gd name="connsiteX0-351" fmla="*/ 6710031 w 6725972"/>
              <a:gd name="connsiteY0-352" fmla="*/ 2822390 h 3761518"/>
              <a:gd name="connsiteX1-353" fmla="*/ 6725972 w 6725972"/>
              <a:gd name="connsiteY1-354" fmla="*/ 0 h 3761518"/>
              <a:gd name="connsiteX2-355" fmla="*/ 3362986 w 6725972"/>
              <a:gd name="connsiteY2-356" fmla="*/ 1014984 h 3761518"/>
              <a:gd name="connsiteX3-357" fmla="*/ 0 w 6725972"/>
              <a:gd name="connsiteY3-358" fmla="*/ 0 h 3761518"/>
              <a:gd name="connsiteX4-359" fmla="*/ 6937 w 6725972"/>
              <a:gd name="connsiteY4-360" fmla="*/ 2356542 h 3761518"/>
              <a:gd name="connsiteX5-361" fmla="*/ 6710031 w 6725972"/>
              <a:gd name="connsiteY5-362" fmla="*/ 2822390 h 3761518"/>
              <a:gd name="connsiteX0-363" fmla="*/ 6710031 w 6725972"/>
              <a:gd name="connsiteY0-364" fmla="*/ 2822390 h 4590841"/>
              <a:gd name="connsiteX1-365" fmla="*/ 6725972 w 6725972"/>
              <a:gd name="connsiteY1-366" fmla="*/ 0 h 4590841"/>
              <a:gd name="connsiteX2-367" fmla="*/ 3362986 w 6725972"/>
              <a:gd name="connsiteY2-368" fmla="*/ 1014984 h 4590841"/>
              <a:gd name="connsiteX3-369" fmla="*/ 0 w 6725972"/>
              <a:gd name="connsiteY3-370" fmla="*/ 0 h 4590841"/>
              <a:gd name="connsiteX4-371" fmla="*/ 14981 w 6725972"/>
              <a:gd name="connsiteY4-372" fmla="*/ 3688882 h 4590841"/>
              <a:gd name="connsiteX5-373" fmla="*/ 6710031 w 6725972"/>
              <a:gd name="connsiteY5-374" fmla="*/ 2822390 h 4590841"/>
              <a:gd name="connsiteX0-375" fmla="*/ 6701987 w 6725972"/>
              <a:gd name="connsiteY0-376" fmla="*/ 3717896 h 4889438"/>
              <a:gd name="connsiteX1-377" fmla="*/ 6725972 w 6725972"/>
              <a:gd name="connsiteY1-378" fmla="*/ 0 h 4889438"/>
              <a:gd name="connsiteX2-379" fmla="*/ 3362986 w 6725972"/>
              <a:gd name="connsiteY2-380" fmla="*/ 1014984 h 4889438"/>
              <a:gd name="connsiteX3-381" fmla="*/ 0 w 6725972"/>
              <a:gd name="connsiteY3-382" fmla="*/ 0 h 4889438"/>
              <a:gd name="connsiteX4-383" fmla="*/ 14981 w 6725972"/>
              <a:gd name="connsiteY4-384" fmla="*/ 3688882 h 4889438"/>
              <a:gd name="connsiteX5-385" fmla="*/ 6701987 w 6725972"/>
              <a:gd name="connsiteY5-386" fmla="*/ 3717896 h 4889438"/>
              <a:gd name="connsiteX0-387" fmla="*/ 6701987 w 6725972"/>
              <a:gd name="connsiteY0-388" fmla="*/ 3717896 h 4571974"/>
              <a:gd name="connsiteX1-389" fmla="*/ 6725972 w 6725972"/>
              <a:gd name="connsiteY1-390" fmla="*/ 0 h 4571974"/>
              <a:gd name="connsiteX2-391" fmla="*/ 3362986 w 6725972"/>
              <a:gd name="connsiteY2-392" fmla="*/ 1014984 h 4571974"/>
              <a:gd name="connsiteX3-393" fmla="*/ 0 w 6725972"/>
              <a:gd name="connsiteY3-394" fmla="*/ 0 h 4571974"/>
              <a:gd name="connsiteX4-395" fmla="*/ 14981 w 6725972"/>
              <a:gd name="connsiteY4-396" fmla="*/ 3688882 h 4571974"/>
              <a:gd name="connsiteX5-397" fmla="*/ 6701987 w 6725972"/>
              <a:gd name="connsiteY5-398" fmla="*/ 3717896 h 4571974"/>
              <a:gd name="connsiteX0-399" fmla="*/ 6701987 w 6725972"/>
              <a:gd name="connsiteY0-400" fmla="*/ 3717896 h 4620782"/>
              <a:gd name="connsiteX1-401" fmla="*/ 6725972 w 6725972"/>
              <a:gd name="connsiteY1-402" fmla="*/ 0 h 4620782"/>
              <a:gd name="connsiteX2-403" fmla="*/ 3362986 w 6725972"/>
              <a:gd name="connsiteY2-404" fmla="*/ 1014984 h 4620782"/>
              <a:gd name="connsiteX3-405" fmla="*/ 0 w 6725972"/>
              <a:gd name="connsiteY3-406" fmla="*/ 0 h 4620782"/>
              <a:gd name="connsiteX4-407" fmla="*/ 14981 w 6725972"/>
              <a:gd name="connsiteY4-408" fmla="*/ 3688882 h 4620782"/>
              <a:gd name="connsiteX5-409" fmla="*/ 6701987 w 6725972"/>
              <a:gd name="connsiteY5-410" fmla="*/ 3717896 h 4620782"/>
              <a:gd name="connsiteX0-411" fmla="*/ 6701987 w 6725972"/>
              <a:gd name="connsiteY0-412" fmla="*/ 3717896 h 4661898"/>
              <a:gd name="connsiteX1-413" fmla="*/ 6725972 w 6725972"/>
              <a:gd name="connsiteY1-414" fmla="*/ 0 h 4661898"/>
              <a:gd name="connsiteX2-415" fmla="*/ 3362986 w 6725972"/>
              <a:gd name="connsiteY2-416" fmla="*/ 1014984 h 4661898"/>
              <a:gd name="connsiteX3-417" fmla="*/ 0 w 6725972"/>
              <a:gd name="connsiteY3-418" fmla="*/ 0 h 4661898"/>
              <a:gd name="connsiteX4-419" fmla="*/ 14981 w 6725972"/>
              <a:gd name="connsiteY4-420" fmla="*/ 3688882 h 4661898"/>
              <a:gd name="connsiteX5-421" fmla="*/ 6701987 w 6725972"/>
              <a:gd name="connsiteY5-422" fmla="*/ 3717896 h 46618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01" y="connsiteY5-302"/>
              </a:cxn>
            </a:cxnLst>
            <a:rect l="l" t="t" r="r" b="b"/>
            <a:pathLst>
              <a:path w="6725972" h="4661898">
                <a:moveTo>
                  <a:pt x="6701987" y="3717896"/>
                </a:moveTo>
                <a:cubicBezTo>
                  <a:pt x="6707560" y="3739087"/>
                  <a:pt x="6710474" y="12877"/>
                  <a:pt x="6725972" y="0"/>
                </a:cubicBezTo>
                <a:cubicBezTo>
                  <a:pt x="6725972" y="560560"/>
                  <a:pt x="5220312" y="1014984"/>
                  <a:pt x="3362986" y="1014984"/>
                </a:cubicBezTo>
                <a:cubicBezTo>
                  <a:pt x="1505660" y="1014984"/>
                  <a:pt x="0" y="560560"/>
                  <a:pt x="0" y="0"/>
                </a:cubicBezTo>
                <a:cubicBezTo>
                  <a:pt x="15499" y="43874"/>
                  <a:pt x="10958" y="3689061"/>
                  <a:pt x="14981" y="3688882"/>
                </a:cubicBezTo>
                <a:cubicBezTo>
                  <a:pt x="560129" y="4958089"/>
                  <a:pt x="5987917" y="5004161"/>
                  <a:pt x="6701987" y="3717896"/>
                </a:cubicBezTo>
                <a:close/>
              </a:path>
            </a:pathLst>
          </a:custGeom>
          <a:blipFill dpi="0" rotWithShape="1">
            <a:blip r:embed="rId3" cstate="print">
              <a:extLst>
                <a:ext uri="{28A0092B-C50C-407E-A947-70E740481C1C}">
                  <a14:useLocalDpi xmlns:a14="http://schemas.microsoft.com/office/drawing/2010/main"/>
                </a:ext>
              </a:extLst>
            </a:blip>
            <a:srcRect/>
            <a:stretch>
              <a:fillRect r="53000"/>
            </a:stretch>
          </a:blip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sp>
        <p:nvSpPr>
          <p:cNvPr id="93" name="椭圆 75"/>
          <p:cNvSpPr/>
          <p:nvPr/>
        </p:nvSpPr>
        <p:spPr bwMode="auto">
          <a:xfrm>
            <a:off x="853294" y="3459494"/>
            <a:ext cx="10619231" cy="2710700"/>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 name="connsiteX0-91" fmla="*/ 6727225 w 6727225"/>
              <a:gd name="connsiteY0-92" fmla="*/ 1883199 h 2050759"/>
              <a:gd name="connsiteX1-93" fmla="*/ 6727079 w 6727225"/>
              <a:gd name="connsiteY1-94" fmla="*/ 0 h 2050759"/>
              <a:gd name="connsiteX2-95" fmla="*/ 3364093 w 6727225"/>
              <a:gd name="connsiteY2-96" fmla="*/ 1014984 h 2050759"/>
              <a:gd name="connsiteX3-97" fmla="*/ 1107 w 6727225"/>
              <a:gd name="connsiteY3-98" fmla="*/ 0 h 2050759"/>
              <a:gd name="connsiteX4-99" fmla="*/ 0 w 6727225"/>
              <a:gd name="connsiteY4-100" fmla="*/ 2050759 h 2050759"/>
              <a:gd name="connsiteX0-101" fmla="*/ 6727756 w 6727756"/>
              <a:gd name="connsiteY0-102" fmla="*/ 1883199 h 2050759"/>
              <a:gd name="connsiteX1-103" fmla="*/ 6727610 w 6727756"/>
              <a:gd name="connsiteY1-104" fmla="*/ 0 h 2050759"/>
              <a:gd name="connsiteX2-105" fmla="*/ 3364624 w 6727756"/>
              <a:gd name="connsiteY2-106" fmla="*/ 1014984 h 2050759"/>
              <a:gd name="connsiteX3-107" fmla="*/ 1638 w 6727756"/>
              <a:gd name="connsiteY3-108" fmla="*/ 0 h 2050759"/>
              <a:gd name="connsiteX4-109" fmla="*/ 531 w 6727756"/>
              <a:gd name="connsiteY4-110" fmla="*/ 2050759 h 2050759"/>
              <a:gd name="connsiteX0-111" fmla="*/ 6726118 w 6726118"/>
              <a:gd name="connsiteY0-112" fmla="*/ 1883199 h 2356542"/>
              <a:gd name="connsiteX1-113" fmla="*/ 6725972 w 6726118"/>
              <a:gd name="connsiteY1-114" fmla="*/ 0 h 2356542"/>
              <a:gd name="connsiteX2-115" fmla="*/ 3362986 w 6726118"/>
              <a:gd name="connsiteY2-116" fmla="*/ 1014984 h 2356542"/>
              <a:gd name="connsiteX3-117" fmla="*/ 0 w 6726118"/>
              <a:gd name="connsiteY3-118" fmla="*/ 0 h 2356542"/>
              <a:gd name="connsiteX4-119" fmla="*/ 6937 w 6726118"/>
              <a:gd name="connsiteY4-120" fmla="*/ 2356542 h 2356542"/>
              <a:gd name="connsiteX0-121" fmla="*/ 6726118 w 6726118"/>
              <a:gd name="connsiteY0-122" fmla="*/ 2276349 h 2356542"/>
              <a:gd name="connsiteX1-123" fmla="*/ 6725972 w 6726118"/>
              <a:gd name="connsiteY1-124" fmla="*/ 0 h 2356542"/>
              <a:gd name="connsiteX2-125" fmla="*/ 3362986 w 6726118"/>
              <a:gd name="connsiteY2-126" fmla="*/ 1014984 h 2356542"/>
              <a:gd name="connsiteX3-127" fmla="*/ 0 w 6726118"/>
              <a:gd name="connsiteY3-128" fmla="*/ 0 h 2356542"/>
              <a:gd name="connsiteX4-129" fmla="*/ 6937 w 6726118"/>
              <a:gd name="connsiteY4-130" fmla="*/ 2356542 h 2356542"/>
              <a:gd name="connsiteX0-131" fmla="*/ 6726118 w 6727076"/>
              <a:gd name="connsiteY0-132" fmla="*/ 2276349 h 2356542"/>
              <a:gd name="connsiteX1-133" fmla="*/ 6725972 w 6727076"/>
              <a:gd name="connsiteY1-134" fmla="*/ 0 h 2356542"/>
              <a:gd name="connsiteX2-135" fmla="*/ 3362986 w 6727076"/>
              <a:gd name="connsiteY2-136" fmla="*/ 1014984 h 2356542"/>
              <a:gd name="connsiteX3-137" fmla="*/ 0 w 6727076"/>
              <a:gd name="connsiteY3-138" fmla="*/ 0 h 2356542"/>
              <a:gd name="connsiteX4-139" fmla="*/ 6937 w 6727076"/>
              <a:gd name="connsiteY4-140" fmla="*/ 2356542 h 2356542"/>
              <a:gd name="connsiteX0-141" fmla="*/ 6726118 w 6727076"/>
              <a:gd name="connsiteY0-142" fmla="*/ 2494765 h 2494898"/>
              <a:gd name="connsiteX1-143" fmla="*/ 6725972 w 6727076"/>
              <a:gd name="connsiteY1-144" fmla="*/ 0 h 2494898"/>
              <a:gd name="connsiteX2-145" fmla="*/ 3362986 w 6727076"/>
              <a:gd name="connsiteY2-146" fmla="*/ 1014984 h 2494898"/>
              <a:gd name="connsiteX3-147" fmla="*/ 0 w 6727076"/>
              <a:gd name="connsiteY3-148" fmla="*/ 0 h 2494898"/>
              <a:gd name="connsiteX4-149" fmla="*/ 6937 w 6727076"/>
              <a:gd name="connsiteY4-150" fmla="*/ 2356542 h 2494898"/>
              <a:gd name="connsiteX0-151" fmla="*/ 6718074 w 6725972"/>
              <a:gd name="connsiteY0-152" fmla="*/ 2603974 h 2604103"/>
              <a:gd name="connsiteX1-153" fmla="*/ 6725972 w 6725972"/>
              <a:gd name="connsiteY1-154" fmla="*/ 0 h 2604103"/>
              <a:gd name="connsiteX2-155" fmla="*/ 3362986 w 6725972"/>
              <a:gd name="connsiteY2-156" fmla="*/ 1014984 h 2604103"/>
              <a:gd name="connsiteX3-157" fmla="*/ 0 w 6725972"/>
              <a:gd name="connsiteY3-158" fmla="*/ 0 h 2604103"/>
              <a:gd name="connsiteX4-159" fmla="*/ 6937 w 6725972"/>
              <a:gd name="connsiteY4-160" fmla="*/ 2356542 h 2604103"/>
              <a:gd name="connsiteX0-161" fmla="*/ 6734162 w 6734878"/>
              <a:gd name="connsiteY0-162" fmla="*/ 2713182 h 2713304"/>
              <a:gd name="connsiteX1-163" fmla="*/ 6725972 w 6734878"/>
              <a:gd name="connsiteY1-164" fmla="*/ 0 h 2713304"/>
              <a:gd name="connsiteX2-165" fmla="*/ 3362986 w 6734878"/>
              <a:gd name="connsiteY2-166" fmla="*/ 1014984 h 2713304"/>
              <a:gd name="connsiteX3-167" fmla="*/ 0 w 6734878"/>
              <a:gd name="connsiteY3-168" fmla="*/ 0 h 2713304"/>
              <a:gd name="connsiteX4-169" fmla="*/ 6937 w 6734878"/>
              <a:gd name="connsiteY4-170" fmla="*/ 2356542 h 2713304"/>
              <a:gd name="connsiteX0-171" fmla="*/ 6726118 w 6727076"/>
              <a:gd name="connsiteY0-172" fmla="*/ 2560290 h 2560419"/>
              <a:gd name="connsiteX1-173" fmla="*/ 6725972 w 6727076"/>
              <a:gd name="connsiteY1-174" fmla="*/ 0 h 2560419"/>
              <a:gd name="connsiteX2-175" fmla="*/ 3362986 w 6727076"/>
              <a:gd name="connsiteY2-176" fmla="*/ 1014984 h 2560419"/>
              <a:gd name="connsiteX3-177" fmla="*/ 0 w 6727076"/>
              <a:gd name="connsiteY3-178" fmla="*/ 0 h 2560419"/>
              <a:gd name="connsiteX4-179" fmla="*/ 6937 w 6727076"/>
              <a:gd name="connsiteY4-180" fmla="*/ 2356542 h 2560419"/>
              <a:gd name="connsiteX0-181" fmla="*/ 6718074 w 6725972"/>
              <a:gd name="connsiteY0-182" fmla="*/ 2756865 h 2756985"/>
              <a:gd name="connsiteX1-183" fmla="*/ 6725972 w 6725972"/>
              <a:gd name="connsiteY1-184" fmla="*/ 0 h 2756985"/>
              <a:gd name="connsiteX2-185" fmla="*/ 3362986 w 6725972"/>
              <a:gd name="connsiteY2-186" fmla="*/ 1014984 h 2756985"/>
              <a:gd name="connsiteX3-187" fmla="*/ 0 w 6725972"/>
              <a:gd name="connsiteY3-188" fmla="*/ 0 h 2756985"/>
              <a:gd name="connsiteX4-189" fmla="*/ 6937 w 6725972"/>
              <a:gd name="connsiteY4-190" fmla="*/ 2356542 h 2756985"/>
              <a:gd name="connsiteX0-191" fmla="*/ 6734162 w 6734878"/>
              <a:gd name="connsiteY0-192" fmla="*/ 2582131 h 2582260"/>
              <a:gd name="connsiteX1-193" fmla="*/ 6725972 w 6734878"/>
              <a:gd name="connsiteY1-194" fmla="*/ 0 h 2582260"/>
              <a:gd name="connsiteX2-195" fmla="*/ 3362986 w 6734878"/>
              <a:gd name="connsiteY2-196" fmla="*/ 1014984 h 2582260"/>
              <a:gd name="connsiteX3-197" fmla="*/ 0 w 6734878"/>
              <a:gd name="connsiteY3-198" fmla="*/ 0 h 2582260"/>
              <a:gd name="connsiteX4-199" fmla="*/ 6937 w 6734878"/>
              <a:gd name="connsiteY4-200" fmla="*/ 2356542 h 2582260"/>
              <a:gd name="connsiteX0-201" fmla="*/ 6693943 w 6725972"/>
              <a:gd name="connsiteY0-202" fmla="*/ 2647656 h 2647781"/>
              <a:gd name="connsiteX1-203" fmla="*/ 6725972 w 6725972"/>
              <a:gd name="connsiteY1-204" fmla="*/ 0 h 2647781"/>
              <a:gd name="connsiteX2-205" fmla="*/ 3362986 w 6725972"/>
              <a:gd name="connsiteY2-206" fmla="*/ 1014984 h 2647781"/>
              <a:gd name="connsiteX3-207" fmla="*/ 0 w 6725972"/>
              <a:gd name="connsiteY3-208" fmla="*/ 0 h 2647781"/>
              <a:gd name="connsiteX4-209" fmla="*/ 6937 w 6725972"/>
              <a:gd name="connsiteY4-210" fmla="*/ 2356542 h 2647781"/>
              <a:gd name="connsiteX0-211" fmla="*/ 6710031 w 6725972"/>
              <a:gd name="connsiteY0-212" fmla="*/ 2516606 h 2516738"/>
              <a:gd name="connsiteX1-213" fmla="*/ 6725972 w 6725972"/>
              <a:gd name="connsiteY1-214" fmla="*/ 0 h 2516738"/>
              <a:gd name="connsiteX2-215" fmla="*/ 3362986 w 6725972"/>
              <a:gd name="connsiteY2-216" fmla="*/ 1014984 h 2516738"/>
              <a:gd name="connsiteX3-217" fmla="*/ 0 w 6725972"/>
              <a:gd name="connsiteY3-218" fmla="*/ 0 h 2516738"/>
              <a:gd name="connsiteX4-219" fmla="*/ 6937 w 6725972"/>
              <a:gd name="connsiteY4-220" fmla="*/ 2356542 h 2516738"/>
              <a:gd name="connsiteX0-221" fmla="*/ 6718075 w 6725972"/>
              <a:gd name="connsiteY0-222" fmla="*/ 2713180 h 2713302"/>
              <a:gd name="connsiteX1-223" fmla="*/ 6725972 w 6725972"/>
              <a:gd name="connsiteY1-224" fmla="*/ 0 h 2713302"/>
              <a:gd name="connsiteX2-225" fmla="*/ 3362986 w 6725972"/>
              <a:gd name="connsiteY2-226" fmla="*/ 1014984 h 2713302"/>
              <a:gd name="connsiteX3-227" fmla="*/ 0 w 6725972"/>
              <a:gd name="connsiteY3-228" fmla="*/ 0 h 2713302"/>
              <a:gd name="connsiteX4-229" fmla="*/ 6937 w 6725972"/>
              <a:gd name="connsiteY4-230" fmla="*/ 2356542 h 2713302"/>
              <a:gd name="connsiteX0-231" fmla="*/ 6693943 w 6725972"/>
              <a:gd name="connsiteY0-232" fmla="*/ 2822388 h 2822507"/>
              <a:gd name="connsiteX1-233" fmla="*/ 6725972 w 6725972"/>
              <a:gd name="connsiteY1-234" fmla="*/ 0 h 2822507"/>
              <a:gd name="connsiteX2-235" fmla="*/ 3362986 w 6725972"/>
              <a:gd name="connsiteY2-236" fmla="*/ 1014984 h 2822507"/>
              <a:gd name="connsiteX3-237" fmla="*/ 0 w 6725972"/>
              <a:gd name="connsiteY3-238" fmla="*/ 0 h 2822507"/>
              <a:gd name="connsiteX4-239" fmla="*/ 6937 w 6725972"/>
              <a:gd name="connsiteY4-240" fmla="*/ 2356542 h 2822507"/>
              <a:gd name="connsiteX0-241" fmla="*/ 6701987 w 6725972"/>
              <a:gd name="connsiteY0-242" fmla="*/ 2691339 h 2691462"/>
              <a:gd name="connsiteX1-243" fmla="*/ 6725972 w 6725972"/>
              <a:gd name="connsiteY1-244" fmla="*/ 0 h 2691462"/>
              <a:gd name="connsiteX2-245" fmla="*/ 3362986 w 6725972"/>
              <a:gd name="connsiteY2-246" fmla="*/ 1014984 h 2691462"/>
              <a:gd name="connsiteX3-247" fmla="*/ 0 w 6725972"/>
              <a:gd name="connsiteY3-248" fmla="*/ 0 h 2691462"/>
              <a:gd name="connsiteX4-249" fmla="*/ 6937 w 6725972"/>
              <a:gd name="connsiteY4-250" fmla="*/ 2356542 h 2691462"/>
              <a:gd name="connsiteX0-251" fmla="*/ 6710031 w 6725972"/>
              <a:gd name="connsiteY0-252" fmla="*/ 2560290 h 2560421"/>
              <a:gd name="connsiteX1-253" fmla="*/ 6725972 w 6725972"/>
              <a:gd name="connsiteY1-254" fmla="*/ 0 h 2560421"/>
              <a:gd name="connsiteX2-255" fmla="*/ 3362986 w 6725972"/>
              <a:gd name="connsiteY2-256" fmla="*/ 1014984 h 2560421"/>
              <a:gd name="connsiteX3-257" fmla="*/ 0 w 6725972"/>
              <a:gd name="connsiteY3-258" fmla="*/ 0 h 2560421"/>
              <a:gd name="connsiteX4-259" fmla="*/ 6937 w 6725972"/>
              <a:gd name="connsiteY4-260" fmla="*/ 2356542 h 2560421"/>
              <a:gd name="connsiteX0-261" fmla="*/ 6718075 w 6725972"/>
              <a:gd name="connsiteY0-262" fmla="*/ 2669498 h 2669622"/>
              <a:gd name="connsiteX1-263" fmla="*/ 6725972 w 6725972"/>
              <a:gd name="connsiteY1-264" fmla="*/ 0 h 2669622"/>
              <a:gd name="connsiteX2-265" fmla="*/ 3362986 w 6725972"/>
              <a:gd name="connsiteY2-266" fmla="*/ 1014984 h 2669622"/>
              <a:gd name="connsiteX3-267" fmla="*/ 0 w 6725972"/>
              <a:gd name="connsiteY3-268" fmla="*/ 0 h 2669622"/>
              <a:gd name="connsiteX4-269" fmla="*/ 6937 w 6725972"/>
              <a:gd name="connsiteY4-270" fmla="*/ 2356542 h 2669622"/>
              <a:gd name="connsiteX0-271" fmla="*/ 6710031 w 6725972"/>
              <a:gd name="connsiteY0-272" fmla="*/ 2822390 h 2822508"/>
              <a:gd name="connsiteX1-273" fmla="*/ 6725972 w 6725972"/>
              <a:gd name="connsiteY1-274" fmla="*/ 0 h 2822508"/>
              <a:gd name="connsiteX2-275" fmla="*/ 3362986 w 6725972"/>
              <a:gd name="connsiteY2-276" fmla="*/ 1014984 h 2822508"/>
              <a:gd name="connsiteX3-277" fmla="*/ 0 w 6725972"/>
              <a:gd name="connsiteY3-278" fmla="*/ 0 h 2822508"/>
              <a:gd name="connsiteX4-279" fmla="*/ 6937 w 6725972"/>
              <a:gd name="connsiteY4-280" fmla="*/ 2356542 h 2822508"/>
              <a:gd name="connsiteX0-281" fmla="*/ 6710031 w 6725972"/>
              <a:gd name="connsiteY0-282" fmla="*/ 2822390 h 2822508"/>
              <a:gd name="connsiteX1-283" fmla="*/ 6725972 w 6725972"/>
              <a:gd name="connsiteY1-284" fmla="*/ 0 h 2822508"/>
              <a:gd name="connsiteX2-285" fmla="*/ 3362986 w 6725972"/>
              <a:gd name="connsiteY2-286" fmla="*/ 1014984 h 2822508"/>
              <a:gd name="connsiteX3-287" fmla="*/ 0 w 6725972"/>
              <a:gd name="connsiteY3-288" fmla="*/ 0 h 2822508"/>
              <a:gd name="connsiteX4-289" fmla="*/ 6937 w 6725972"/>
              <a:gd name="connsiteY4-290" fmla="*/ 2356542 h 2822508"/>
              <a:gd name="connsiteX5" fmla="*/ 6710031 w 6725972"/>
              <a:gd name="connsiteY5" fmla="*/ 2822390 h 2822508"/>
              <a:gd name="connsiteX0-291" fmla="*/ 6710031 w 6725972"/>
              <a:gd name="connsiteY0-292" fmla="*/ 2822390 h 3127923"/>
              <a:gd name="connsiteX1-293" fmla="*/ 6725972 w 6725972"/>
              <a:gd name="connsiteY1-294" fmla="*/ 0 h 3127923"/>
              <a:gd name="connsiteX2-295" fmla="*/ 3362986 w 6725972"/>
              <a:gd name="connsiteY2-296" fmla="*/ 1014984 h 3127923"/>
              <a:gd name="connsiteX3-297" fmla="*/ 0 w 6725972"/>
              <a:gd name="connsiteY3-298" fmla="*/ 0 h 3127923"/>
              <a:gd name="connsiteX4-299" fmla="*/ 6937 w 6725972"/>
              <a:gd name="connsiteY4-300" fmla="*/ 2356542 h 3127923"/>
              <a:gd name="connsiteX5-301" fmla="*/ 6710031 w 6725972"/>
              <a:gd name="connsiteY5-302" fmla="*/ 2822390 h 3127923"/>
              <a:gd name="connsiteX0-303" fmla="*/ 6710031 w 6725972"/>
              <a:gd name="connsiteY0-304" fmla="*/ 2822390 h 3400582"/>
              <a:gd name="connsiteX1-305" fmla="*/ 6725972 w 6725972"/>
              <a:gd name="connsiteY1-306" fmla="*/ 0 h 3400582"/>
              <a:gd name="connsiteX2-307" fmla="*/ 3362986 w 6725972"/>
              <a:gd name="connsiteY2-308" fmla="*/ 1014984 h 3400582"/>
              <a:gd name="connsiteX3-309" fmla="*/ 0 w 6725972"/>
              <a:gd name="connsiteY3-310" fmla="*/ 0 h 3400582"/>
              <a:gd name="connsiteX4-311" fmla="*/ 6937 w 6725972"/>
              <a:gd name="connsiteY4-312" fmla="*/ 2356542 h 3400582"/>
              <a:gd name="connsiteX5-313" fmla="*/ 6710031 w 6725972"/>
              <a:gd name="connsiteY5-314" fmla="*/ 2822390 h 3400582"/>
              <a:gd name="connsiteX0-315" fmla="*/ 6710031 w 6725972"/>
              <a:gd name="connsiteY0-316" fmla="*/ 2822390 h 3609457"/>
              <a:gd name="connsiteX1-317" fmla="*/ 6725972 w 6725972"/>
              <a:gd name="connsiteY1-318" fmla="*/ 0 h 3609457"/>
              <a:gd name="connsiteX2-319" fmla="*/ 3362986 w 6725972"/>
              <a:gd name="connsiteY2-320" fmla="*/ 1014984 h 3609457"/>
              <a:gd name="connsiteX3-321" fmla="*/ 0 w 6725972"/>
              <a:gd name="connsiteY3-322" fmla="*/ 0 h 3609457"/>
              <a:gd name="connsiteX4-323" fmla="*/ 6937 w 6725972"/>
              <a:gd name="connsiteY4-324" fmla="*/ 2356542 h 3609457"/>
              <a:gd name="connsiteX5-325" fmla="*/ 6710031 w 6725972"/>
              <a:gd name="connsiteY5-326" fmla="*/ 2822390 h 3609457"/>
              <a:gd name="connsiteX0-327" fmla="*/ 6710031 w 6725972"/>
              <a:gd name="connsiteY0-328" fmla="*/ 2822390 h 3722077"/>
              <a:gd name="connsiteX1-329" fmla="*/ 6725972 w 6725972"/>
              <a:gd name="connsiteY1-330" fmla="*/ 0 h 3722077"/>
              <a:gd name="connsiteX2-331" fmla="*/ 3362986 w 6725972"/>
              <a:gd name="connsiteY2-332" fmla="*/ 1014984 h 3722077"/>
              <a:gd name="connsiteX3-333" fmla="*/ 0 w 6725972"/>
              <a:gd name="connsiteY3-334" fmla="*/ 0 h 3722077"/>
              <a:gd name="connsiteX4-335" fmla="*/ 6937 w 6725972"/>
              <a:gd name="connsiteY4-336" fmla="*/ 2356542 h 3722077"/>
              <a:gd name="connsiteX5-337" fmla="*/ 6710031 w 6725972"/>
              <a:gd name="connsiteY5-338" fmla="*/ 2822390 h 3722077"/>
              <a:gd name="connsiteX0-339" fmla="*/ 6710031 w 6725972"/>
              <a:gd name="connsiteY0-340" fmla="*/ 2822390 h 3691160"/>
              <a:gd name="connsiteX1-341" fmla="*/ 6725972 w 6725972"/>
              <a:gd name="connsiteY1-342" fmla="*/ 0 h 3691160"/>
              <a:gd name="connsiteX2-343" fmla="*/ 3362986 w 6725972"/>
              <a:gd name="connsiteY2-344" fmla="*/ 1014984 h 3691160"/>
              <a:gd name="connsiteX3-345" fmla="*/ 0 w 6725972"/>
              <a:gd name="connsiteY3-346" fmla="*/ 0 h 3691160"/>
              <a:gd name="connsiteX4-347" fmla="*/ 6937 w 6725972"/>
              <a:gd name="connsiteY4-348" fmla="*/ 2356542 h 3691160"/>
              <a:gd name="connsiteX5-349" fmla="*/ 6710031 w 6725972"/>
              <a:gd name="connsiteY5-350" fmla="*/ 2822390 h 3691160"/>
              <a:gd name="connsiteX0-351" fmla="*/ 6710031 w 6725972"/>
              <a:gd name="connsiteY0-352" fmla="*/ 2822390 h 3761518"/>
              <a:gd name="connsiteX1-353" fmla="*/ 6725972 w 6725972"/>
              <a:gd name="connsiteY1-354" fmla="*/ 0 h 3761518"/>
              <a:gd name="connsiteX2-355" fmla="*/ 3362986 w 6725972"/>
              <a:gd name="connsiteY2-356" fmla="*/ 1014984 h 3761518"/>
              <a:gd name="connsiteX3-357" fmla="*/ 0 w 6725972"/>
              <a:gd name="connsiteY3-358" fmla="*/ 0 h 3761518"/>
              <a:gd name="connsiteX4-359" fmla="*/ 6937 w 6725972"/>
              <a:gd name="connsiteY4-360" fmla="*/ 2356542 h 3761518"/>
              <a:gd name="connsiteX5-361" fmla="*/ 6710031 w 6725972"/>
              <a:gd name="connsiteY5-362" fmla="*/ 2822390 h 3761518"/>
              <a:gd name="connsiteX0-363" fmla="*/ 6710031 w 6725972"/>
              <a:gd name="connsiteY0-364" fmla="*/ 2822390 h 4590841"/>
              <a:gd name="connsiteX1-365" fmla="*/ 6725972 w 6725972"/>
              <a:gd name="connsiteY1-366" fmla="*/ 0 h 4590841"/>
              <a:gd name="connsiteX2-367" fmla="*/ 3362986 w 6725972"/>
              <a:gd name="connsiteY2-368" fmla="*/ 1014984 h 4590841"/>
              <a:gd name="connsiteX3-369" fmla="*/ 0 w 6725972"/>
              <a:gd name="connsiteY3-370" fmla="*/ 0 h 4590841"/>
              <a:gd name="connsiteX4-371" fmla="*/ 14981 w 6725972"/>
              <a:gd name="connsiteY4-372" fmla="*/ 3688882 h 4590841"/>
              <a:gd name="connsiteX5-373" fmla="*/ 6710031 w 6725972"/>
              <a:gd name="connsiteY5-374" fmla="*/ 2822390 h 4590841"/>
              <a:gd name="connsiteX0-375" fmla="*/ 6701987 w 6725972"/>
              <a:gd name="connsiteY0-376" fmla="*/ 3717896 h 4889438"/>
              <a:gd name="connsiteX1-377" fmla="*/ 6725972 w 6725972"/>
              <a:gd name="connsiteY1-378" fmla="*/ 0 h 4889438"/>
              <a:gd name="connsiteX2-379" fmla="*/ 3362986 w 6725972"/>
              <a:gd name="connsiteY2-380" fmla="*/ 1014984 h 4889438"/>
              <a:gd name="connsiteX3-381" fmla="*/ 0 w 6725972"/>
              <a:gd name="connsiteY3-382" fmla="*/ 0 h 4889438"/>
              <a:gd name="connsiteX4-383" fmla="*/ 14981 w 6725972"/>
              <a:gd name="connsiteY4-384" fmla="*/ 3688882 h 4889438"/>
              <a:gd name="connsiteX5-385" fmla="*/ 6701987 w 6725972"/>
              <a:gd name="connsiteY5-386" fmla="*/ 3717896 h 4889438"/>
              <a:gd name="connsiteX0-387" fmla="*/ 6701987 w 6725972"/>
              <a:gd name="connsiteY0-388" fmla="*/ 3717896 h 4571974"/>
              <a:gd name="connsiteX1-389" fmla="*/ 6725972 w 6725972"/>
              <a:gd name="connsiteY1-390" fmla="*/ 0 h 4571974"/>
              <a:gd name="connsiteX2-391" fmla="*/ 3362986 w 6725972"/>
              <a:gd name="connsiteY2-392" fmla="*/ 1014984 h 4571974"/>
              <a:gd name="connsiteX3-393" fmla="*/ 0 w 6725972"/>
              <a:gd name="connsiteY3-394" fmla="*/ 0 h 4571974"/>
              <a:gd name="connsiteX4-395" fmla="*/ 14981 w 6725972"/>
              <a:gd name="connsiteY4-396" fmla="*/ 3688882 h 4571974"/>
              <a:gd name="connsiteX5-397" fmla="*/ 6701987 w 6725972"/>
              <a:gd name="connsiteY5-398" fmla="*/ 3717896 h 4571974"/>
              <a:gd name="connsiteX0-399" fmla="*/ 6701987 w 6725972"/>
              <a:gd name="connsiteY0-400" fmla="*/ 3717896 h 4620782"/>
              <a:gd name="connsiteX1-401" fmla="*/ 6725972 w 6725972"/>
              <a:gd name="connsiteY1-402" fmla="*/ 0 h 4620782"/>
              <a:gd name="connsiteX2-403" fmla="*/ 3362986 w 6725972"/>
              <a:gd name="connsiteY2-404" fmla="*/ 1014984 h 4620782"/>
              <a:gd name="connsiteX3-405" fmla="*/ 0 w 6725972"/>
              <a:gd name="connsiteY3-406" fmla="*/ 0 h 4620782"/>
              <a:gd name="connsiteX4-407" fmla="*/ 14981 w 6725972"/>
              <a:gd name="connsiteY4-408" fmla="*/ 3688882 h 4620782"/>
              <a:gd name="connsiteX5-409" fmla="*/ 6701987 w 6725972"/>
              <a:gd name="connsiteY5-410" fmla="*/ 3717896 h 4620782"/>
              <a:gd name="connsiteX0-411" fmla="*/ 6701987 w 6725972"/>
              <a:gd name="connsiteY0-412" fmla="*/ 3717896 h 4661898"/>
              <a:gd name="connsiteX1-413" fmla="*/ 6725972 w 6725972"/>
              <a:gd name="connsiteY1-414" fmla="*/ 0 h 4661898"/>
              <a:gd name="connsiteX2-415" fmla="*/ 3362986 w 6725972"/>
              <a:gd name="connsiteY2-416" fmla="*/ 1014984 h 4661898"/>
              <a:gd name="connsiteX3-417" fmla="*/ 0 w 6725972"/>
              <a:gd name="connsiteY3-418" fmla="*/ 0 h 4661898"/>
              <a:gd name="connsiteX4-419" fmla="*/ 14981 w 6725972"/>
              <a:gd name="connsiteY4-420" fmla="*/ 3688882 h 4661898"/>
              <a:gd name="connsiteX5-421" fmla="*/ 6701987 w 6725972"/>
              <a:gd name="connsiteY5-422" fmla="*/ 3717896 h 46618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01" y="connsiteY5-302"/>
              </a:cxn>
            </a:cxnLst>
            <a:rect l="l" t="t" r="r" b="b"/>
            <a:pathLst>
              <a:path w="6725972" h="4661898">
                <a:moveTo>
                  <a:pt x="6701987" y="3717896"/>
                </a:moveTo>
                <a:cubicBezTo>
                  <a:pt x="6707560" y="3739087"/>
                  <a:pt x="6710474" y="12877"/>
                  <a:pt x="6725972" y="0"/>
                </a:cubicBezTo>
                <a:cubicBezTo>
                  <a:pt x="6725972" y="560560"/>
                  <a:pt x="5220312" y="1014984"/>
                  <a:pt x="3362986" y="1014984"/>
                </a:cubicBezTo>
                <a:cubicBezTo>
                  <a:pt x="1505660" y="1014984"/>
                  <a:pt x="0" y="560560"/>
                  <a:pt x="0" y="0"/>
                </a:cubicBezTo>
                <a:cubicBezTo>
                  <a:pt x="15499" y="43874"/>
                  <a:pt x="10958" y="3689061"/>
                  <a:pt x="14981" y="3688882"/>
                </a:cubicBezTo>
                <a:cubicBezTo>
                  <a:pt x="560129" y="4958089"/>
                  <a:pt x="5987917" y="5004161"/>
                  <a:pt x="6701987" y="3717896"/>
                </a:cubicBezTo>
                <a:close/>
              </a:path>
            </a:pathLst>
          </a:custGeom>
          <a:gradFill>
            <a:gsLst>
              <a:gs pos="100000">
                <a:srgbClr val="E9DBCB">
                  <a:alpha val="0"/>
                </a:srgbClr>
              </a:gs>
              <a:gs pos="59000">
                <a:schemeClr val="accent5">
                  <a:lumMod val="20000"/>
                  <a:lumOff val="80000"/>
                </a:schemeClr>
              </a:gs>
            </a:gsLst>
            <a:lin ang="114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sp>
        <p:nvSpPr>
          <p:cNvPr id="94" name="椭圆 75"/>
          <p:cNvSpPr/>
          <p:nvPr/>
        </p:nvSpPr>
        <p:spPr bwMode="auto">
          <a:xfrm>
            <a:off x="853294" y="3459494"/>
            <a:ext cx="10619231" cy="2710700"/>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 name="connsiteX0-91" fmla="*/ 6727225 w 6727225"/>
              <a:gd name="connsiteY0-92" fmla="*/ 1883199 h 2050759"/>
              <a:gd name="connsiteX1-93" fmla="*/ 6727079 w 6727225"/>
              <a:gd name="connsiteY1-94" fmla="*/ 0 h 2050759"/>
              <a:gd name="connsiteX2-95" fmla="*/ 3364093 w 6727225"/>
              <a:gd name="connsiteY2-96" fmla="*/ 1014984 h 2050759"/>
              <a:gd name="connsiteX3-97" fmla="*/ 1107 w 6727225"/>
              <a:gd name="connsiteY3-98" fmla="*/ 0 h 2050759"/>
              <a:gd name="connsiteX4-99" fmla="*/ 0 w 6727225"/>
              <a:gd name="connsiteY4-100" fmla="*/ 2050759 h 2050759"/>
              <a:gd name="connsiteX0-101" fmla="*/ 6727756 w 6727756"/>
              <a:gd name="connsiteY0-102" fmla="*/ 1883199 h 2050759"/>
              <a:gd name="connsiteX1-103" fmla="*/ 6727610 w 6727756"/>
              <a:gd name="connsiteY1-104" fmla="*/ 0 h 2050759"/>
              <a:gd name="connsiteX2-105" fmla="*/ 3364624 w 6727756"/>
              <a:gd name="connsiteY2-106" fmla="*/ 1014984 h 2050759"/>
              <a:gd name="connsiteX3-107" fmla="*/ 1638 w 6727756"/>
              <a:gd name="connsiteY3-108" fmla="*/ 0 h 2050759"/>
              <a:gd name="connsiteX4-109" fmla="*/ 531 w 6727756"/>
              <a:gd name="connsiteY4-110" fmla="*/ 2050759 h 2050759"/>
              <a:gd name="connsiteX0-111" fmla="*/ 6726118 w 6726118"/>
              <a:gd name="connsiteY0-112" fmla="*/ 1883199 h 2356542"/>
              <a:gd name="connsiteX1-113" fmla="*/ 6725972 w 6726118"/>
              <a:gd name="connsiteY1-114" fmla="*/ 0 h 2356542"/>
              <a:gd name="connsiteX2-115" fmla="*/ 3362986 w 6726118"/>
              <a:gd name="connsiteY2-116" fmla="*/ 1014984 h 2356542"/>
              <a:gd name="connsiteX3-117" fmla="*/ 0 w 6726118"/>
              <a:gd name="connsiteY3-118" fmla="*/ 0 h 2356542"/>
              <a:gd name="connsiteX4-119" fmla="*/ 6937 w 6726118"/>
              <a:gd name="connsiteY4-120" fmla="*/ 2356542 h 2356542"/>
              <a:gd name="connsiteX0-121" fmla="*/ 6726118 w 6726118"/>
              <a:gd name="connsiteY0-122" fmla="*/ 2276349 h 2356542"/>
              <a:gd name="connsiteX1-123" fmla="*/ 6725972 w 6726118"/>
              <a:gd name="connsiteY1-124" fmla="*/ 0 h 2356542"/>
              <a:gd name="connsiteX2-125" fmla="*/ 3362986 w 6726118"/>
              <a:gd name="connsiteY2-126" fmla="*/ 1014984 h 2356542"/>
              <a:gd name="connsiteX3-127" fmla="*/ 0 w 6726118"/>
              <a:gd name="connsiteY3-128" fmla="*/ 0 h 2356542"/>
              <a:gd name="connsiteX4-129" fmla="*/ 6937 w 6726118"/>
              <a:gd name="connsiteY4-130" fmla="*/ 2356542 h 2356542"/>
              <a:gd name="connsiteX0-131" fmla="*/ 6726118 w 6727076"/>
              <a:gd name="connsiteY0-132" fmla="*/ 2276349 h 2356542"/>
              <a:gd name="connsiteX1-133" fmla="*/ 6725972 w 6727076"/>
              <a:gd name="connsiteY1-134" fmla="*/ 0 h 2356542"/>
              <a:gd name="connsiteX2-135" fmla="*/ 3362986 w 6727076"/>
              <a:gd name="connsiteY2-136" fmla="*/ 1014984 h 2356542"/>
              <a:gd name="connsiteX3-137" fmla="*/ 0 w 6727076"/>
              <a:gd name="connsiteY3-138" fmla="*/ 0 h 2356542"/>
              <a:gd name="connsiteX4-139" fmla="*/ 6937 w 6727076"/>
              <a:gd name="connsiteY4-140" fmla="*/ 2356542 h 2356542"/>
              <a:gd name="connsiteX0-141" fmla="*/ 6726118 w 6727076"/>
              <a:gd name="connsiteY0-142" fmla="*/ 2494765 h 2494898"/>
              <a:gd name="connsiteX1-143" fmla="*/ 6725972 w 6727076"/>
              <a:gd name="connsiteY1-144" fmla="*/ 0 h 2494898"/>
              <a:gd name="connsiteX2-145" fmla="*/ 3362986 w 6727076"/>
              <a:gd name="connsiteY2-146" fmla="*/ 1014984 h 2494898"/>
              <a:gd name="connsiteX3-147" fmla="*/ 0 w 6727076"/>
              <a:gd name="connsiteY3-148" fmla="*/ 0 h 2494898"/>
              <a:gd name="connsiteX4-149" fmla="*/ 6937 w 6727076"/>
              <a:gd name="connsiteY4-150" fmla="*/ 2356542 h 2494898"/>
              <a:gd name="connsiteX0-151" fmla="*/ 6718074 w 6725972"/>
              <a:gd name="connsiteY0-152" fmla="*/ 2603974 h 2604103"/>
              <a:gd name="connsiteX1-153" fmla="*/ 6725972 w 6725972"/>
              <a:gd name="connsiteY1-154" fmla="*/ 0 h 2604103"/>
              <a:gd name="connsiteX2-155" fmla="*/ 3362986 w 6725972"/>
              <a:gd name="connsiteY2-156" fmla="*/ 1014984 h 2604103"/>
              <a:gd name="connsiteX3-157" fmla="*/ 0 w 6725972"/>
              <a:gd name="connsiteY3-158" fmla="*/ 0 h 2604103"/>
              <a:gd name="connsiteX4-159" fmla="*/ 6937 w 6725972"/>
              <a:gd name="connsiteY4-160" fmla="*/ 2356542 h 2604103"/>
              <a:gd name="connsiteX0-161" fmla="*/ 6734162 w 6734878"/>
              <a:gd name="connsiteY0-162" fmla="*/ 2713182 h 2713304"/>
              <a:gd name="connsiteX1-163" fmla="*/ 6725972 w 6734878"/>
              <a:gd name="connsiteY1-164" fmla="*/ 0 h 2713304"/>
              <a:gd name="connsiteX2-165" fmla="*/ 3362986 w 6734878"/>
              <a:gd name="connsiteY2-166" fmla="*/ 1014984 h 2713304"/>
              <a:gd name="connsiteX3-167" fmla="*/ 0 w 6734878"/>
              <a:gd name="connsiteY3-168" fmla="*/ 0 h 2713304"/>
              <a:gd name="connsiteX4-169" fmla="*/ 6937 w 6734878"/>
              <a:gd name="connsiteY4-170" fmla="*/ 2356542 h 2713304"/>
              <a:gd name="connsiteX0-171" fmla="*/ 6726118 w 6727076"/>
              <a:gd name="connsiteY0-172" fmla="*/ 2560290 h 2560419"/>
              <a:gd name="connsiteX1-173" fmla="*/ 6725972 w 6727076"/>
              <a:gd name="connsiteY1-174" fmla="*/ 0 h 2560419"/>
              <a:gd name="connsiteX2-175" fmla="*/ 3362986 w 6727076"/>
              <a:gd name="connsiteY2-176" fmla="*/ 1014984 h 2560419"/>
              <a:gd name="connsiteX3-177" fmla="*/ 0 w 6727076"/>
              <a:gd name="connsiteY3-178" fmla="*/ 0 h 2560419"/>
              <a:gd name="connsiteX4-179" fmla="*/ 6937 w 6727076"/>
              <a:gd name="connsiteY4-180" fmla="*/ 2356542 h 2560419"/>
              <a:gd name="connsiteX0-181" fmla="*/ 6718074 w 6725972"/>
              <a:gd name="connsiteY0-182" fmla="*/ 2756865 h 2756985"/>
              <a:gd name="connsiteX1-183" fmla="*/ 6725972 w 6725972"/>
              <a:gd name="connsiteY1-184" fmla="*/ 0 h 2756985"/>
              <a:gd name="connsiteX2-185" fmla="*/ 3362986 w 6725972"/>
              <a:gd name="connsiteY2-186" fmla="*/ 1014984 h 2756985"/>
              <a:gd name="connsiteX3-187" fmla="*/ 0 w 6725972"/>
              <a:gd name="connsiteY3-188" fmla="*/ 0 h 2756985"/>
              <a:gd name="connsiteX4-189" fmla="*/ 6937 w 6725972"/>
              <a:gd name="connsiteY4-190" fmla="*/ 2356542 h 2756985"/>
              <a:gd name="connsiteX0-191" fmla="*/ 6734162 w 6734878"/>
              <a:gd name="connsiteY0-192" fmla="*/ 2582131 h 2582260"/>
              <a:gd name="connsiteX1-193" fmla="*/ 6725972 w 6734878"/>
              <a:gd name="connsiteY1-194" fmla="*/ 0 h 2582260"/>
              <a:gd name="connsiteX2-195" fmla="*/ 3362986 w 6734878"/>
              <a:gd name="connsiteY2-196" fmla="*/ 1014984 h 2582260"/>
              <a:gd name="connsiteX3-197" fmla="*/ 0 w 6734878"/>
              <a:gd name="connsiteY3-198" fmla="*/ 0 h 2582260"/>
              <a:gd name="connsiteX4-199" fmla="*/ 6937 w 6734878"/>
              <a:gd name="connsiteY4-200" fmla="*/ 2356542 h 2582260"/>
              <a:gd name="connsiteX0-201" fmla="*/ 6693943 w 6725972"/>
              <a:gd name="connsiteY0-202" fmla="*/ 2647656 h 2647781"/>
              <a:gd name="connsiteX1-203" fmla="*/ 6725972 w 6725972"/>
              <a:gd name="connsiteY1-204" fmla="*/ 0 h 2647781"/>
              <a:gd name="connsiteX2-205" fmla="*/ 3362986 w 6725972"/>
              <a:gd name="connsiteY2-206" fmla="*/ 1014984 h 2647781"/>
              <a:gd name="connsiteX3-207" fmla="*/ 0 w 6725972"/>
              <a:gd name="connsiteY3-208" fmla="*/ 0 h 2647781"/>
              <a:gd name="connsiteX4-209" fmla="*/ 6937 w 6725972"/>
              <a:gd name="connsiteY4-210" fmla="*/ 2356542 h 2647781"/>
              <a:gd name="connsiteX0-211" fmla="*/ 6710031 w 6725972"/>
              <a:gd name="connsiteY0-212" fmla="*/ 2516606 h 2516738"/>
              <a:gd name="connsiteX1-213" fmla="*/ 6725972 w 6725972"/>
              <a:gd name="connsiteY1-214" fmla="*/ 0 h 2516738"/>
              <a:gd name="connsiteX2-215" fmla="*/ 3362986 w 6725972"/>
              <a:gd name="connsiteY2-216" fmla="*/ 1014984 h 2516738"/>
              <a:gd name="connsiteX3-217" fmla="*/ 0 w 6725972"/>
              <a:gd name="connsiteY3-218" fmla="*/ 0 h 2516738"/>
              <a:gd name="connsiteX4-219" fmla="*/ 6937 w 6725972"/>
              <a:gd name="connsiteY4-220" fmla="*/ 2356542 h 2516738"/>
              <a:gd name="connsiteX0-221" fmla="*/ 6718075 w 6725972"/>
              <a:gd name="connsiteY0-222" fmla="*/ 2713180 h 2713302"/>
              <a:gd name="connsiteX1-223" fmla="*/ 6725972 w 6725972"/>
              <a:gd name="connsiteY1-224" fmla="*/ 0 h 2713302"/>
              <a:gd name="connsiteX2-225" fmla="*/ 3362986 w 6725972"/>
              <a:gd name="connsiteY2-226" fmla="*/ 1014984 h 2713302"/>
              <a:gd name="connsiteX3-227" fmla="*/ 0 w 6725972"/>
              <a:gd name="connsiteY3-228" fmla="*/ 0 h 2713302"/>
              <a:gd name="connsiteX4-229" fmla="*/ 6937 w 6725972"/>
              <a:gd name="connsiteY4-230" fmla="*/ 2356542 h 2713302"/>
              <a:gd name="connsiteX0-231" fmla="*/ 6693943 w 6725972"/>
              <a:gd name="connsiteY0-232" fmla="*/ 2822388 h 2822507"/>
              <a:gd name="connsiteX1-233" fmla="*/ 6725972 w 6725972"/>
              <a:gd name="connsiteY1-234" fmla="*/ 0 h 2822507"/>
              <a:gd name="connsiteX2-235" fmla="*/ 3362986 w 6725972"/>
              <a:gd name="connsiteY2-236" fmla="*/ 1014984 h 2822507"/>
              <a:gd name="connsiteX3-237" fmla="*/ 0 w 6725972"/>
              <a:gd name="connsiteY3-238" fmla="*/ 0 h 2822507"/>
              <a:gd name="connsiteX4-239" fmla="*/ 6937 w 6725972"/>
              <a:gd name="connsiteY4-240" fmla="*/ 2356542 h 2822507"/>
              <a:gd name="connsiteX0-241" fmla="*/ 6701987 w 6725972"/>
              <a:gd name="connsiteY0-242" fmla="*/ 2691339 h 2691462"/>
              <a:gd name="connsiteX1-243" fmla="*/ 6725972 w 6725972"/>
              <a:gd name="connsiteY1-244" fmla="*/ 0 h 2691462"/>
              <a:gd name="connsiteX2-245" fmla="*/ 3362986 w 6725972"/>
              <a:gd name="connsiteY2-246" fmla="*/ 1014984 h 2691462"/>
              <a:gd name="connsiteX3-247" fmla="*/ 0 w 6725972"/>
              <a:gd name="connsiteY3-248" fmla="*/ 0 h 2691462"/>
              <a:gd name="connsiteX4-249" fmla="*/ 6937 w 6725972"/>
              <a:gd name="connsiteY4-250" fmla="*/ 2356542 h 2691462"/>
              <a:gd name="connsiteX0-251" fmla="*/ 6710031 w 6725972"/>
              <a:gd name="connsiteY0-252" fmla="*/ 2560290 h 2560421"/>
              <a:gd name="connsiteX1-253" fmla="*/ 6725972 w 6725972"/>
              <a:gd name="connsiteY1-254" fmla="*/ 0 h 2560421"/>
              <a:gd name="connsiteX2-255" fmla="*/ 3362986 w 6725972"/>
              <a:gd name="connsiteY2-256" fmla="*/ 1014984 h 2560421"/>
              <a:gd name="connsiteX3-257" fmla="*/ 0 w 6725972"/>
              <a:gd name="connsiteY3-258" fmla="*/ 0 h 2560421"/>
              <a:gd name="connsiteX4-259" fmla="*/ 6937 w 6725972"/>
              <a:gd name="connsiteY4-260" fmla="*/ 2356542 h 2560421"/>
              <a:gd name="connsiteX0-261" fmla="*/ 6718075 w 6725972"/>
              <a:gd name="connsiteY0-262" fmla="*/ 2669498 h 2669622"/>
              <a:gd name="connsiteX1-263" fmla="*/ 6725972 w 6725972"/>
              <a:gd name="connsiteY1-264" fmla="*/ 0 h 2669622"/>
              <a:gd name="connsiteX2-265" fmla="*/ 3362986 w 6725972"/>
              <a:gd name="connsiteY2-266" fmla="*/ 1014984 h 2669622"/>
              <a:gd name="connsiteX3-267" fmla="*/ 0 w 6725972"/>
              <a:gd name="connsiteY3-268" fmla="*/ 0 h 2669622"/>
              <a:gd name="connsiteX4-269" fmla="*/ 6937 w 6725972"/>
              <a:gd name="connsiteY4-270" fmla="*/ 2356542 h 2669622"/>
              <a:gd name="connsiteX0-271" fmla="*/ 6710031 w 6725972"/>
              <a:gd name="connsiteY0-272" fmla="*/ 2822390 h 2822508"/>
              <a:gd name="connsiteX1-273" fmla="*/ 6725972 w 6725972"/>
              <a:gd name="connsiteY1-274" fmla="*/ 0 h 2822508"/>
              <a:gd name="connsiteX2-275" fmla="*/ 3362986 w 6725972"/>
              <a:gd name="connsiteY2-276" fmla="*/ 1014984 h 2822508"/>
              <a:gd name="connsiteX3-277" fmla="*/ 0 w 6725972"/>
              <a:gd name="connsiteY3-278" fmla="*/ 0 h 2822508"/>
              <a:gd name="connsiteX4-279" fmla="*/ 6937 w 6725972"/>
              <a:gd name="connsiteY4-280" fmla="*/ 2356542 h 2822508"/>
              <a:gd name="connsiteX0-281" fmla="*/ 6710031 w 6725972"/>
              <a:gd name="connsiteY0-282" fmla="*/ 2822390 h 2822508"/>
              <a:gd name="connsiteX1-283" fmla="*/ 6725972 w 6725972"/>
              <a:gd name="connsiteY1-284" fmla="*/ 0 h 2822508"/>
              <a:gd name="connsiteX2-285" fmla="*/ 3362986 w 6725972"/>
              <a:gd name="connsiteY2-286" fmla="*/ 1014984 h 2822508"/>
              <a:gd name="connsiteX3-287" fmla="*/ 0 w 6725972"/>
              <a:gd name="connsiteY3-288" fmla="*/ 0 h 2822508"/>
              <a:gd name="connsiteX4-289" fmla="*/ 6937 w 6725972"/>
              <a:gd name="connsiteY4-290" fmla="*/ 2356542 h 2822508"/>
              <a:gd name="connsiteX5" fmla="*/ 6710031 w 6725972"/>
              <a:gd name="connsiteY5" fmla="*/ 2822390 h 2822508"/>
              <a:gd name="connsiteX0-291" fmla="*/ 6710031 w 6725972"/>
              <a:gd name="connsiteY0-292" fmla="*/ 2822390 h 3127923"/>
              <a:gd name="connsiteX1-293" fmla="*/ 6725972 w 6725972"/>
              <a:gd name="connsiteY1-294" fmla="*/ 0 h 3127923"/>
              <a:gd name="connsiteX2-295" fmla="*/ 3362986 w 6725972"/>
              <a:gd name="connsiteY2-296" fmla="*/ 1014984 h 3127923"/>
              <a:gd name="connsiteX3-297" fmla="*/ 0 w 6725972"/>
              <a:gd name="connsiteY3-298" fmla="*/ 0 h 3127923"/>
              <a:gd name="connsiteX4-299" fmla="*/ 6937 w 6725972"/>
              <a:gd name="connsiteY4-300" fmla="*/ 2356542 h 3127923"/>
              <a:gd name="connsiteX5-301" fmla="*/ 6710031 w 6725972"/>
              <a:gd name="connsiteY5-302" fmla="*/ 2822390 h 3127923"/>
              <a:gd name="connsiteX0-303" fmla="*/ 6710031 w 6725972"/>
              <a:gd name="connsiteY0-304" fmla="*/ 2822390 h 3400582"/>
              <a:gd name="connsiteX1-305" fmla="*/ 6725972 w 6725972"/>
              <a:gd name="connsiteY1-306" fmla="*/ 0 h 3400582"/>
              <a:gd name="connsiteX2-307" fmla="*/ 3362986 w 6725972"/>
              <a:gd name="connsiteY2-308" fmla="*/ 1014984 h 3400582"/>
              <a:gd name="connsiteX3-309" fmla="*/ 0 w 6725972"/>
              <a:gd name="connsiteY3-310" fmla="*/ 0 h 3400582"/>
              <a:gd name="connsiteX4-311" fmla="*/ 6937 w 6725972"/>
              <a:gd name="connsiteY4-312" fmla="*/ 2356542 h 3400582"/>
              <a:gd name="connsiteX5-313" fmla="*/ 6710031 w 6725972"/>
              <a:gd name="connsiteY5-314" fmla="*/ 2822390 h 3400582"/>
              <a:gd name="connsiteX0-315" fmla="*/ 6710031 w 6725972"/>
              <a:gd name="connsiteY0-316" fmla="*/ 2822390 h 3609457"/>
              <a:gd name="connsiteX1-317" fmla="*/ 6725972 w 6725972"/>
              <a:gd name="connsiteY1-318" fmla="*/ 0 h 3609457"/>
              <a:gd name="connsiteX2-319" fmla="*/ 3362986 w 6725972"/>
              <a:gd name="connsiteY2-320" fmla="*/ 1014984 h 3609457"/>
              <a:gd name="connsiteX3-321" fmla="*/ 0 w 6725972"/>
              <a:gd name="connsiteY3-322" fmla="*/ 0 h 3609457"/>
              <a:gd name="connsiteX4-323" fmla="*/ 6937 w 6725972"/>
              <a:gd name="connsiteY4-324" fmla="*/ 2356542 h 3609457"/>
              <a:gd name="connsiteX5-325" fmla="*/ 6710031 w 6725972"/>
              <a:gd name="connsiteY5-326" fmla="*/ 2822390 h 3609457"/>
              <a:gd name="connsiteX0-327" fmla="*/ 6710031 w 6725972"/>
              <a:gd name="connsiteY0-328" fmla="*/ 2822390 h 3722077"/>
              <a:gd name="connsiteX1-329" fmla="*/ 6725972 w 6725972"/>
              <a:gd name="connsiteY1-330" fmla="*/ 0 h 3722077"/>
              <a:gd name="connsiteX2-331" fmla="*/ 3362986 w 6725972"/>
              <a:gd name="connsiteY2-332" fmla="*/ 1014984 h 3722077"/>
              <a:gd name="connsiteX3-333" fmla="*/ 0 w 6725972"/>
              <a:gd name="connsiteY3-334" fmla="*/ 0 h 3722077"/>
              <a:gd name="connsiteX4-335" fmla="*/ 6937 w 6725972"/>
              <a:gd name="connsiteY4-336" fmla="*/ 2356542 h 3722077"/>
              <a:gd name="connsiteX5-337" fmla="*/ 6710031 w 6725972"/>
              <a:gd name="connsiteY5-338" fmla="*/ 2822390 h 3722077"/>
              <a:gd name="connsiteX0-339" fmla="*/ 6710031 w 6725972"/>
              <a:gd name="connsiteY0-340" fmla="*/ 2822390 h 3691160"/>
              <a:gd name="connsiteX1-341" fmla="*/ 6725972 w 6725972"/>
              <a:gd name="connsiteY1-342" fmla="*/ 0 h 3691160"/>
              <a:gd name="connsiteX2-343" fmla="*/ 3362986 w 6725972"/>
              <a:gd name="connsiteY2-344" fmla="*/ 1014984 h 3691160"/>
              <a:gd name="connsiteX3-345" fmla="*/ 0 w 6725972"/>
              <a:gd name="connsiteY3-346" fmla="*/ 0 h 3691160"/>
              <a:gd name="connsiteX4-347" fmla="*/ 6937 w 6725972"/>
              <a:gd name="connsiteY4-348" fmla="*/ 2356542 h 3691160"/>
              <a:gd name="connsiteX5-349" fmla="*/ 6710031 w 6725972"/>
              <a:gd name="connsiteY5-350" fmla="*/ 2822390 h 3691160"/>
              <a:gd name="connsiteX0-351" fmla="*/ 6710031 w 6725972"/>
              <a:gd name="connsiteY0-352" fmla="*/ 2822390 h 3761518"/>
              <a:gd name="connsiteX1-353" fmla="*/ 6725972 w 6725972"/>
              <a:gd name="connsiteY1-354" fmla="*/ 0 h 3761518"/>
              <a:gd name="connsiteX2-355" fmla="*/ 3362986 w 6725972"/>
              <a:gd name="connsiteY2-356" fmla="*/ 1014984 h 3761518"/>
              <a:gd name="connsiteX3-357" fmla="*/ 0 w 6725972"/>
              <a:gd name="connsiteY3-358" fmla="*/ 0 h 3761518"/>
              <a:gd name="connsiteX4-359" fmla="*/ 6937 w 6725972"/>
              <a:gd name="connsiteY4-360" fmla="*/ 2356542 h 3761518"/>
              <a:gd name="connsiteX5-361" fmla="*/ 6710031 w 6725972"/>
              <a:gd name="connsiteY5-362" fmla="*/ 2822390 h 3761518"/>
              <a:gd name="connsiteX0-363" fmla="*/ 6710031 w 6725972"/>
              <a:gd name="connsiteY0-364" fmla="*/ 2822390 h 4590841"/>
              <a:gd name="connsiteX1-365" fmla="*/ 6725972 w 6725972"/>
              <a:gd name="connsiteY1-366" fmla="*/ 0 h 4590841"/>
              <a:gd name="connsiteX2-367" fmla="*/ 3362986 w 6725972"/>
              <a:gd name="connsiteY2-368" fmla="*/ 1014984 h 4590841"/>
              <a:gd name="connsiteX3-369" fmla="*/ 0 w 6725972"/>
              <a:gd name="connsiteY3-370" fmla="*/ 0 h 4590841"/>
              <a:gd name="connsiteX4-371" fmla="*/ 14981 w 6725972"/>
              <a:gd name="connsiteY4-372" fmla="*/ 3688882 h 4590841"/>
              <a:gd name="connsiteX5-373" fmla="*/ 6710031 w 6725972"/>
              <a:gd name="connsiteY5-374" fmla="*/ 2822390 h 4590841"/>
              <a:gd name="connsiteX0-375" fmla="*/ 6701987 w 6725972"/>
              <a:gd name="connsiteY0-376" fmla="*/ 3717896 h 4889438"/>
              <a:gd name="connsiteX1-377" fmla="*/ 6725972 w 6725972"/>
              <a:gd name="connsiteY1-378" fmla="*/ 0 h 4889438"/>
              <a:gd name="connsiteX2-379" fmla="*/ 3362986 w 6725972"/>
              <a:gd name="connsiteY2-380" fmla="*/ 1014984 h 4889438"/>
              <a:gd name="connsiteX3-381" fmla="*/ 0 w 6725972"/>
              <a:gd name="connsiteY3-382" fmla="*/ 0 h 4889438"/>
              <a:gd name="connsiteX4-383" fmla="*/ 14981 w 6725972"/>
              <a:gd name="connsiteY4-384" fmla="*/ 3688882 h 4889438"/>
              <a:gd name="connsiteX5-385" fmla="*/ 6701987 w 6725972"/>
              <a:gd name="connsiteY5-386" fmla="*/ 3717896 h 4889438"/>
              <a:gd name="connsiteX0-387" fmla="*/ 6701987 w 6725972"/>
              <a:gd name="connsiteY0-388" fmla="*/ 3717896 h 4571974"/>
              <a:gd name="connsiteX1-389" fmla="*/ 6725972 w 6725972"/>
              <a:gd name="connsiteY1-390" fmla="*/ 0 h 4571974"/>
              <a:gd name="connsiteX2-391" fmla="*/ 3362986 w 6725972"/>
              <a:gd name="connsiteY2-392" fmla="*/ 1014984 h 4571974"/>
              <a:gd name="connsiteX3-393" fmla="*/ 0 w 6725972"/>
              <a:gd name="connsiteY3-394" fmla="*/ 0 h 4571974"/>
              <a:gd name="connsiteX4-395" fmla="*/ 14981 w 6725972"/>
              <a:gd name="connsiteY4-396" fmla="*/ 3688882 h 4571974"/>
              <a:gd name="connsiteX5-397" fmla="*/ 6701987 w 6725972"/>
              <a:gd name="connsiteY5-398" fmla="*/ 3717896 h 4571974"/>
              <a:gd name="connsiteX0-399" fmla="*/ 6701987 w 6725972"/>
              <a:gd name="connsiteY0-400" fmla="*/ 3717896 h 4620782"/>
              <a:gd name="connsiteX1-401" fmla="*/ 6725972 w 6725972"/>
              <a:gd name="connsiteY1-402" fmla="*/ 0 h 4620782"/>
              <a:gd name="connsiteX2-403" fmla="*/ 3362986 w 6725972"/>
              <a:gd name="connsiteY2-404" fmla="*/ 1014984 h 4620782"/>
              <a:gd name="connsiteX3-405" fmla="*/ 0 w 6725972"/>
              <a:gd name="connsiteY3-406" fmla="*/ 0 h 4620782"/>
              <a:gd name="connsiteX4-407" fmla="*/ 14981 w 6725972"/>
              <a:gd name="connsiteY4-408" fmla="*/ 3688882 h 4620782"/>
              <a:gd name="connsiteX5-409" fmla="*/ 6701987 w 6725972"/>
              <a:gd name="connsiteY5-410" fmla="*/ 3717896 h 4620782"/>
              <a:gd name="connsiteX0-411" fmla="*/ 6701987 w 6725972"/>
              <a:gd name="connsiteY0-412" fmla="*/ 3717896 h 4661898"/>
              <a:gd name="connsiteX1-413" fmla="*/ 6725972 w 6725972"/>
              <a:gd name="connsiteY1-414" fmla="*/ 0 h 4661898"/>
              <a:gd name="connsiteX2-415" fmla="*/ 3362986 w 6725972"/>
              <a:gd name="connsiteY2-416" fmla="*/ 1014984 h 4661898"/>
              <a:gd name="connsiteX3-417" fmla="*/ 0 w 6725972"/>
              <a:gd name="connsiteY3-418" fmla="*/ 0 h 4661898"/>
              <a:gd name="connsiteX4-419" fmla="*/ 14981 w 6725972"/>
              <a:gd name="connsiteY4-420" fmla="*/ 3688882 h 4661898"/>
              <a:gd name="connsiteX5-421" fmla="*/ 6701987 w 6725972"/>
              <a:gd name="connsiteY5-422" fmla="*/ 3717896 h 46618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01" y="connsiteY5-302"/>
              </a:cxn>
            </a:cxnLst>
            <a:rect l="l" t="t" r="r" b="b"/>
            <a:pathLst>
              <a:path w="6725972" h="4661898">
                <a:moveTo>
                  <a:pt x="6701987" y="3717896"/>
                </a:moveTo>
                <a:cubicBezTo>
                  <a:pt x="6707560" y="3739087"/>
                  <a:pt x="6710474" y="12877"/>
                  <a:pt x="6725972" y="0"/>
                </a:cubicBezTo>
                <a:cubicBezTo>
                  <a:pt x="6725972" y="560560"/>
                  <a:pt x="5220312" y="1014984"/>
                  <a:pt x="3362986" y="1014984"/>
                </a:cubicBezTo>
                <a:cubicBezTo>
                  <a:pt x="1505660" y="1014984"/>
                  <a:pt x="0" y="560560"/>
                  <a:pt x="0" y="0"/>
                </a:cubicBezTo>
                <a:cubicBezTo>
                  <a:pt x="15499" y="43874"/>
                  <a:pt x="10958" y="3689061"/>
                  <a:pt x="14981" y="3688882"/>
                </a:cubicBezTo>
                <a:cubicBezTo>
                  <a:pt x="560129" y="4958089"/>
                  <a:pt x="5987917" y="5004161"/>
                  <a:pt x="6701987" y="3717896"/>
                </a:cubicBezTo>
                <a:close/>
              </a:path>
            </a:pathLst>
          </a:custGeom>
          <a:blipFill dpi="0" rotWithShape="1">
            <a:blip r:embed="rId4" cstate="print">
              <a:extLst>
                <a:ext uri="{28A0092B-C50C-407E-A947-70E740481C1C}">
                  <a14:useLocalDpi xmlns:a14="http://schemas.microsoft.com/office/drawing/2010/main"/>
                </a:ext>
              </a:extLst>
            </a:blip>
            <a:srcRect/>
            <a:stretch>
              <a:fillRect l="52000"/>
            </a:stretch>
          </a:blip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sp>
        <p:nvSpPr>
          <p:cNvPr id="95" name="椭圆 75"/>
          <p:cNvSpPr/>
          <p:nvPr/>
        </p:nvSpPr>
        <p:spPr bwMode="auto">
          <a:xfrm>
            <a:off x="853294" y="3459494"/>
            <a:ext cx="10619231" cy="2710700"/>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 name="connsiteX0-91" fmla="*/ 6727225 w 6727225"/>
              <a:gd name="connsiteY0-92" fmla="*/ 1883199 h 2050759"/>
              <a:gd name="connsiteX1-93" fmla="*/ 6727079 w 6727225"/>
              <a:gd name="connsiteY1-94" fmla="*/ 0 h 2050759"/>
              <a:gd name="connsiteX2-95" fmla="*/ 3364093 w 6727225"/>
              <a:gd name="connsiteY2-96" fmla="*/ 1014984 h 2050759"/>
              <a:gd name="connsiteX3-97" fmla="*/ 1107 w 6727225"/>
              <a:gd name="connsiteY3-98" fmla="*/ 0 h 2050759"/>
              <a:gd name="connsiteX4-99" fmla="*/ 0 w 6727225"/>
              <a:gd name="connsiteY4-100" fmla="*/ 2050759 h 2050759"/>
              <a:gd name="connsiteX0-101" fmla="*/ 6727756 w 6727756"/>
              <a:gd name="connsiteY0-102" fmla="*/ 1883199 h 2050759"/>
              <a:gd name="connsiteX1-103" fmla="*/ 6727610 w 6727756"/>
              <a:gd name="connsiteY1-104" fmla="*/ 0 h 2050759"/>
              <a:gd name="connsiteX2-105" fmla="*/ 3364624 w 6727756"/>
              <a:gd name="connsiteY2-106" fmla="*/ 1014984 h 2050759"/>
              <a:gd name="connsiteX3-107" fmla="*/ 1638 w 6727756"/>
              <a:gd name="connsiteY3-108" fmla="*/ 0 h 2050759"/>
              <a:gd name="connsiteX4-109" fmla="*/ 531 w 6727756"/>
              <a:gd name="connsiteY4-110" fmla="*/ 2050759 h 2050759"/>
              <a:gd name="connsiteX0-111" fmla="*/ 6726118 w 6726118"/>
              <a:gd name="connsiteY0-112" fmla="*/ 1883199 h 2356542"/>
              <a:gd name="connsiteX1-113" fmla="*/ 6725972 w 6726118"/>
              <a:gd name="connsiteY1-114" fmla="*/ 0 h 2356542"/>
              <a:gd name="connsiteX2-115" fmla="*/ 3362986 w 6726118"/>
              <a:gd name="connsiteY2-116" fmla="*/ 1014984 h 2356542"/>
              <a:gd name="connsiteX3-117" fmla="*/ 0 w 6726118"/>
              <a:gd name="connsiteY3-118" fmla="*/ 0 h 2356542"/>
              <a:gd name="connsiteX4-119" fmla="*/ 6937 w 6726118"/>
              <a:gd name="connsiteY4-120" fmla="*/ 2356542 h 2356542"/>
              <a:gd name="connsiteX0-121" fmla="*/ 6726118 w 6726118"/>
              <a:gd name="connsiteY0-122" fmla="*/ 2276349 h 2356542"/>
              <a:gd name="connsiteX1-123" fmla="*/ 6725972 w 6726118"/>
              <a:gd name="connsiteY1-124" fmla="*/ 0 h 2356542"/>
              <a:gd name="connsiteX2-125" fmla="*/ 3362986 w 6726118"/>
              <a:gd name="connsiteY2-126" fmla="*/ 1014984 h 2356542"/>
              <a:gd name="connsiteX3-127" fmla="*/ 0 w 6726118"/>
              <a:gd name="connsiteY3-128" fmla="*/ 0 h 2356542"/>
              <a:gd name="connsiteX4-129" fmla="*/ 6937 w 6726118"/>
              <a:gd name="connsiteY4-130" fmla="*/ 2356542 h 2356542"/>
              <a:gd name="connsiteX0-131" fmla="*/ 6726118 w 6727076"/>
              <a:gd name="connsiteY0-132" fmla="*/ 2276349 h 2356542"/>
              <a:gd name="connsiteX1-133" fmla="*/ 6725972 w 6727076"/>
              <a:gd name="connsiteY1-134" fmla="*/ 0 h 2356542"/>
              <a:gd name="connsiteX2-135" fmla="*/ 3362986 w 6727076"/>
              <a:gd name="connsiteY2-136" fmla="*/ 1014984 h 2356542"/>
              <a:gd name="connsiteX3-137" fmla="*/ 0 w 6727076"/>
              <a:gd name="connsiteY3-138" fmla="*/ 0 h 2356542"/>
              <a:gd name="connsiteX4-139" fmla="*/ 6937 w 6727076"/>
              <a:gd name="connsiteY4-140" fmla="*/ 2356542 h 2356542"/>
              <a:gd name="connsiteX0-141" fmla="*/ 6726118 w 6727076"/>
              <a:gd name="connsiteY0-142" fmla="*/ 2494765 h 2494898"/>
              <a:gd name="connsiteX1-143" fmla="*/ 6725972 w 6727076"/>
              <a:gd name="connsiteY1-144" fmla="*/ 0 h 2494898"/>
              <a:gd name="connsiteX2-145" fmla="*/ 3362986 w 6727076"/>
              <a:gd name="connsiteY2-146" fmla="*/ 1014984 h 2494898"/>
              <a:gd name="connsiteX3-147" fmla="*/ 0 w 6727076"/>
              <a:gd name="connsiteY3-148" fmla="*/ 0 h 2494898"/>
              <a:gd name="connsiteX4-149" fmla="*/ 6937 w 6727076"/>
              <a:gd name="connsiteY4-150" fmla="*/ 2356542 h 2494898"/>
              <a:gd name="connsiteX0-151" fmla="*/ 6718074 w 6725972"/>
              <a:gd name="connsiteY0-152" fmla="*/ 2603974 h 2604103"/>
              <a:gd name="connsiteX1-153" fmla="*/ 6725972 w 6725972"/>
              <a:gd name="connsiteY1-154" fmla="*/ 0 h 2604103"/>
              <a:gd name="connsiteX2-155" fmla="*/ 3362986 w 6725972"/>
              <a:gd name="connsiteY2-156" fmla="*/ 1014984 h 2604103"/>
              <a:gd name="connsiteX3-157" fmla="*/ 0 w 6725972"/>
              <a:gd name="connsiteY3-158" fmla="*/ 0 h 2604103"/>
              <a:gd name="connsiteX4-159" fmla="*/ 6937 w 6725972"/>
              <a:gd name="connsiteY4-160" fmla="*/ 2356542 h 2604103"/>
              <a:gd name="connsiteX0-161" fmla="*/ 6734162 w 6734878"/>
              <a:gd name="connsiteY0-162" fmla="*/ 2713182 h 2713304"/>
              <a:gd name="connsiteX1-163" fmla="*/ 6725972 w 6734878"/>
              <a:gd name="connsiteY1-164" fmla="*/ 0 h 2713304"/>
              <a:gd name="connsiteX2-165" fmla="*/ 3362986 w 6734878"/>
              <a:gd name="connsiteY2-166" fmla="*/ 1014984 h 2713304"/>
              <a:gd name="connsiteX3-167" fmla="*/ 0 w 6734878"/>
              <a:gd name="connsiteY3-168" fmla="*/ 0 h 2713304"/>
              <a:gd name="connsiteX4-169" fmla="*/ 6937 w 6734878"/>
              <a:gd name="connsiteY4-170" fmla="*/ 2356542 h 2713304"/>
              <a:gd name="connsiteX0-171" fmla="*/ 6726118 w 6727076"/>
              <a:gd name="connsiteY0-172" fmla="*/ 2560290 h 2560419"/>
              <a:gd name="connsiteX1-173" fmla="*/ 6725972 w 6727076"/>
              <a:gd name="connsiteY1-174" fmla="*/ 0 h 2560419"/>
              <a:gd name="connsiteX2-175" fmla="*/ 3362986 w 6727076"/>
              <a:gd name="connsiteY2-176" fmla="*/ 1014984 h 2560419"/>
              <a:gd name="connsiteX3-177" fmla="*/ 0 w 6727076"/>
              <a:gd name="connsiteY3-178" fmla="*/ 0 h 2560419"/>
              <a:gd name="connsiteX4-179" fmla="*/ 6937 w 6727076"/>
              <a:gd name="connsiteY4-180" fmla="*/ 2356542 h 2560419"/>
              <a:gd name="connsiteX0-181" fmla="*/ 6718074 w 6725972"/>
              <a:gd name="connsiteY0-182" fmla="*/ 2756865 h 2756985"/>
              <a:gd name="connsiteX1-183" fmla="*/ 6725972 w 6725972"/>
              <a:gd name="connsiteY1-184" fmla="*/ 0 h 2756985"/>
              <a:gd name="connsiteX2-185" fmla="*/ 3362986 w 6725972"/>
              <a:gd name="connsiteY2-186" fmla="*/ 1014984 h 2756985"/>
              <a:gd name="connsiteX3-187" fmla="*/ 0 w 6725972"/>
              <a:gd name="connsiteY3-188" fmla="*/ 0 h 2756985"/>
              <a:gd name="connsiteX4-189" fmla="*/ 6937 w 6725972"/>
              <a:gd name="connsiteY4-190" fmla="*/ 2356542 h 2756985"/>
              <a:gd name="connsiteX0-191" fmla="*/ 6734162 w 6734878"/>
              <a:gd name="connsiteY0-192" fmla="*/ 2582131 h 2582260"/>
              <a:gd name="connsiteX1-193" fmla="*/ 6725972 w 6734878"/>
              <a:gd name="connsiteY1-194" fmla="*/ 0 h 2582260"/>
              <a:gd name="connsiteX2-195" fmla="*/ 3362986 w 6734878"/>
              <a:gd name="connsiteY2-196" fmla="*/ 1014984 h 2582260"/>
              <a:gd name="connsiteX3-197" fmla="*/ 0 w 6734878"/>
              <a:gd name="connsiteY3-198" fmla="*/ 0 h 2582260"/>
              <a:gd name="connsiteX4-199" fmla="*/ 6937 w 6734878"/>
              <a:gd name="connsiteY4-200" fmla="*/ 2356542 h 2582260"/>
              <a:gd name="connsiteX0-201" fmla="*/ 6693943 w 6725972"/>
              <a:gd name="connsiteY0-202" fmla="*/ 2647656 h 2647781"/>
              <a:gd name="connsiteX1-203" fmla="*/ 6725972 w 6725972"/>
              <a:gd name="connsiteY1-204" fmla="*/ 0 h 2647781"/>
              <a:gd name="connsiteX2-205" fmla="*/ 3362986 w 6725972"/>
              <a:gd name="connsiteY2-206" fmla="*/ 1014984 h 2647781"/>
              <a:gd name="connsiteX3-207" fmla="*/ 0 w 6725972"/>
              <a:gd name="connsiteY3-208" fmla="*/ 0 h 2647781"/>
              <a:gd name="connsiteX4-209" fmla="*/ 6937 w 6725972"/>
              <a:gd name="connsiteY4-210" fmla="*/ 2356542 h 2647781"/>
              <a:gd name="connsiteX0-211" fmla="*/ 6710031 w 6725972"/>
              <a:gd name="connsiteY0-212" fmla="*/ 2516606 h 2516738"/>
              <a:gd name="connsiteX1-213" fmla="*/ 6725972 w 6725972"/>
              <a:gd name="connsiteY1-214" fmla="*/ 0 h 2516738"/>
              <a:gd name="connsiteX2-215" fmla="*/ 3362986 w 6725972"/>
              <a:gd name="connsiteY2-216" fmla="*/ 1014984 h 2516738"/>
              <a:gd name="connsiteX3-217" fmla="*/ 0 w 6725972"/>
              <a:gd name="connsiteY3-218" fmla="*/ 0 h 2516738"/>
              <a:gd name="connsiteX4-219" fmla="*/ 6937 w 6725972"/>
              <a:gd name="connsiteY4-220" fmla="*/ 2356542 h 2516738"/>
              <a:gd name="connsiteX0-221" fmla="*/ 6718075 w 6725972"/>
              <a:gd name="connsiteY0-222" fmla="*/ 2713180 h 2713302"/>
              <a:gd name="connsiteX1-223" fmla="*/ 6725972 w 6725972"/>
              <a:gd name="connsiteY1-224" fmla="*/ 0 h 2713302"/>
              <a:gd name="connsiteX2-225" fmla="*/ 3362986 w 6725972"/>
              <a:gd name="connsiteY2-226" fmla="*/ 1014984 h 2713302"/>
              <a:gd name="connsiteX3-227" fmla="*/ 0 w 6725972"/>
              <a:gd name="connsiteY3-228" fmla="*/ 0 h 2713302"/>
              <a:gd name="connsiteX4-229" fmla="*/ 6937 w 6725972"/>
              <a:gd name="connsiteY4-230" fmla="*/ 2356542 h 2713302"/>
              <a:gd name="connsiteX0-231" fmla="*/ 6693943 w 6725972"/>
              <a:gd name="connsiteY0-232" fmla="*/ 2822388 h 2822507"/>
              <a:gd name="connsiteX1-233" fmla="*/ 6725972 w 6725972"/>
              <a:gd name="connsiteY1-234" fmla="*/ 0 h 2822507"/>
              <a:gd name="connsiteX2-235" fmla="*/ 3362986 w 6725972"/>
              <a:gd name="connsiteY2-236" fmla="*/ 1014984 h 2822507"/>
              <a:gd name="connsiteX3-237" fmla="*/ 0 w 6725972"/>
              <a:gd name="connsiteY3-238" fmla="*/ 0 h 2822507"/>
              <a:gd name="connsiteX4-239" fmla="*/ 6937 w 6725972"/>
              <a:gd name="connsiteY4-240" fmla="*/ 2356542 h 2822507"/>
              <a:gd name="connsiteX0-241" fmla="*/ 6701987 w 6725972"/>
              <a:gd name="connsiteY0-242" fmla="*/ 2691339 h 2691462"/>
              <a:gd name="connsiteX1-243" fmla="*/ 6725972 w 6725972"/>
              <a:gd name="connsiteY1-244" fmla="*/ 0 h 2691462"/>
              <a:gd name="connsiteX2-245" fmla="*/ 3362986 w 6725972"/>
              <a:gd name="connsiteY2-246" fmla="*/ 1014984 h 2691462"/>
              <a:gd name="connsiteX3-247" fmla="*/ 0 w 6725972"/>
              <a:gd name="connsiteY3-248" fmla="*/ 0 h 2691462"/>
              <a:gd name="connsiteX4-249" fmla="*/ 6937 w 6725972"/>
              <a:gd name="connsiteY4-250" fmla="*/ 2356542 h 2691462"/>
              <a:gd name="connsiteX0-251" fmla="*/ 6710031 w 6725972"/>
              <a:gd name="connsiteY0-252" fmla="*/ 2560290 h 2560421"/>
              <a:gd name="connsiteX1-253" fmla="*/ 6725972 w 6725972"/>
              <a:gd name="connsiteY1-254" fmla="*/ 0 h 2560421"/>
              <a:gd name="connsiteX2-255" fmla="*/ 3362986 w 6725972"/>
              <a:gd name="connsiteY2-256" fmla="*/ 1014984 h 2560421"/>
              <a:gd name="connsiteX3-257" fmla="*/ 0 w 6725972"/>
              <a:gd name="connsiteY3-258" fmla="*/ 0 h 2560421"/>
              <a:gd name="connsiteX4-259" fmla="*/ 6937 w 6725972"/>
              <a:gd name="connsiteY4-260" fmla="*/ 2356542 h 2560421"/>
              <a:gd name="connsiteX0-261" fmla="*/ 6718075 w 6725972"/>
              <a:gd name="connsiteY0-262" fmla="*/ 2669498 h 2669622"/>
              <a:gd name="connsiteX1-263" fmla="*/ 6725972 w 6725972"/>
              <a:gd name="connsiteY1-264" fmla="*/ 0 h 2669622"/>
              <a:gd name="connsiteX2-265" fmla="*/ 3362986 w 6725972"/>
              <a:gd name="connsiteY2-266" fmla="*/ 1014984 h 2669622"/>
              <a:gd name="connsiteX3-267" fmla="*/ 0 w 6725972"/>
              <a:gd name="connsiteY3-268" fmla="*/ 0 h 2669622"/>
              <a:gd name="connsiteX4-269" fmla="*/ 6937 w 6725972"/>
              <a:gd name="connsiteY4-270" fmla="*/ 2356542 h 2669622"/>
              <a:gd name="connsiteX0-271" fmla="*/ 6710031 w 6725972"/>
              <a:gd name="connsiteY0-272" fmla="*/ 2822390 h 2822508"/>
              <a:gd name="connsiteX1-273" fmla="*/ 6725972 w 6725972"/>
              <a:gd name="connsiteY1-274" fmla="*/ 0 h 2822508"/>
              <a:gd name="connsiteX2-275" fmla="*/ 3362986 w 6725972"/>
              <a:gd name="connsiteY2-276" fmla="*/ 1014984 h 2822508"/>
              <a:gd name="connsiteX3-277" fmla="*/ 0 w 6725972"/>
              <a:gd name="connsiteY3-278" fmla="*/ 0 h 2822508"/>
              <a:gd name="connsiteX4-279" fmla="*/ 6937 w 6725972"/>
              <a:gd name="connsiteY4-280" fmla="*/ 2356542 h 2822508"/>
              <a:gd name="connsiteX0-281" fmla="*/ 6710031 w 6725972"/>
              <a:gd name="connsiteY0-282" fmla="*/ 2822390 h 2822508"/>
              <a:gd name="connsiteX1-283" fmla="*/ 6725972 w 6725972"/>
              <a:gd name="connsiteY1-284" fmla="*/ 0 h 2822508"/>
              <a:gd name="connsiteX2-285" fmla="*/ 3362986 w 6725972"/>
              <a:gd name="connsiteY2-286" fmla="*/ 1014984 h 2822508"/>
              <a:gd name="connsiteX3-287" fmla="*/ 0 w 6725972"/>
              <a:gd name="connsiteY3-288" fmla="*/ 0 h 2822508"/>
              <a:gd name="connsiteX4-289" fmla="*/ 6937 w 6725972"/>
              <a:gd name="connsiteY4-290" fmla="*/ 2356542 h 2822508"/>
              <a:gd name="connsiteX5" fmla="*/ 6710031 w 6725972"/>
              <a:gd name="connsiteY5" fmla="*/ 2822390 h 2822508"/>
              <a:gd name="connsiteX0-291" fmla="*/ 6710031 w 6725972"/>
              <a:gd name="connsiteY0-292" fmla="*/ 2822390 h 3127923"/>
              <a:gd name="connsiteX1-293" fmla="*/ 6725972 w 6725972"/>
              <a:gd name="connsiteY1-294" fmla="*/ 0 h 3127923"/>
              <a:gd name="connsiteX2-295" fmla="*/ 3362986 w 6725972"/>
              <a:gd name="connsiteY2-296" fmla="*/ 1014984 h 3127923"/>
              <a:gd name="connsiteX3-297" fmla="*/ 0 w 6725972"/>
              <a:gd name="connsiteY3-298" fmla="*/ 0 h 3127923"/>
              <a:gd name="connsiteX4-299" fmla="*/ 6937 w 6725972"/>
              <a:gd name="connsiteY4-300" fmla="*/ 2356542 h 3127923"/>
              <a:gd name="connsiteX5-301" fmla="*/ 6710031 w 6725972"/>
              <a:gd name="connsiteY5-302" fmla="*/ 2822390 h 3127923"/>
              <a:gd name="connsiteX0-303" fmla="*/ 6710031 w 6725972"/>
              <a:gd name="connsiteY0-304" fmla="*/ 2822390 h 3400582"/>
              <a:gd name="connsiteX1-305" fmla="*/ 6725972 w 6725972"/>
              <a:gd name="connsiteY1-306" fmla="*/ 0 h 3400582"/>
              <a:gd name="connsiteX2-307" fmla="*/ 3362986 w 6725972"/>
              <a:gd name="connsiteY2-308" fmla="*/ 1014984 h 3400582"/>
              <a:gd name="connsiteX3-309" fmla="*/ 0 w 6725972"/>
              <a:gd name="connsiteY3-310" fmla="*/ 0 h 3400582"/>
              <a:gd name="connsiteX4-311" fmla="*/ 6937 w 6725972"/>
              <a:gd name="connsiteY4-312" fmla="*/ 2356542 h 3400582"/>
              <a:gd name="connsiteX5-313" fmla="*/ 6710031 w 6725972"/>
              <a:gd name="connsiteY5-314" fmla="*/ 2822390 h 3400582"/>
              <a:gd name="connsiteX0-315" fmla="*/ 6710031 w 6725972"/>
              <a:gd name="connsiteY0-316" fmla="*/ 2822390 h 3609457"/>
              <a:gd name="connsiteX1-317" fmla="*/ 6725972 w 6725972"/>
              <a:gd name="connsiteY1-318" fmla="*/ 0 h 3609457"/>
              <a:gd name="connsiteX2-319" fmla="*/ 3362986 w 6725972"/>
              <a:gd name="connsiteY2-320" fmla="*/ 1014984 h 3609457"/>
              <a:gd name="connsiteX3-321" fmla="*/ 0 w 6725972"/>
              <a:gd name="connsiteY3-322" fmla="*/ 0 h 3609457"/>
              <a:gd name="connsiteX4-323" fmla="*/ 6937 w 6725972"/>
              <a:gd name="connsiteY4-324" fmla="*/ 2356542 h 3609457"/>
              <a:gd name="connsiteX5-325" fmla="*/ 6710031 w 6725972"/>
              <a:gd name="connsiteY5-326" fmla="*/ 2822390 h 3609457"/>
              <a:gd name="connsiteX0-327" fmla="*/ 6710031 w 6725972"/>
              <a:gd name="connsiteY0-328" fmla="*/ 2822390 h 3722077"/>
              <a:gd name="connsiteX1-329" fmla="*/ 6725972 w 6725972"/>
              <a:gd name="connsiteY1-330" fmla="*/ 0 h 3722077"/>
              <a:gd name="connsiteX2-331" fmla="*/ 3362986 w 6725972"/>
              <a:gd name="connsiteY2-332" fmla="*/ 1014984 h 3722077"/>
              <a:gd name="connsiteX3-333" fmla="*/ 0 w 6725972"/>
              <a:gd name="connsiteY3-334" fmla="*/ 0 h 3722077"/>
              <a:gd name="connsiteX4-335" fmla="*/ 6937 w 6725972"/>
              <a:gd name="connsiteY4-336" fmla="*/ 2356542 h 3722077"/>
              <a:gd name="connsiteX5-337" fmla="*/ 6710031 w 6725972"/>
              <a:gd name="connsiteY5-338" fmla="*/ 2822390 h 3722077"/>
              <a:gd name="connsiteX0-339" fmla="*/ 6710031 w 6725972"/>
              <a:gd name="connsiteY0-340" fmla="*/ 2822390 h 3691160"/>
              <a:gd name="connsiteX1-341" fmla="*/ 6725972 w 6725972"/>
              <a:gd name="connsiteY1-342" fmla="*/ 0 h 3691160"/>
              <a:gd name="connsiteX2-343" fmla="*/ 3362986 w 6725972"/>
              <a:gd name="connsiteY2-344" fmla="*/ 1014984 h 3691160"/>
              <a:gd name="connsiteX3-345" fmla="*/ 0 w 6725972"/>
              <a:gd name="connsiteY3-346" fmla="*/ 0 h 3691160"/>
              <a:gd name="connsiteX4-347" fmla="*/ 6937 w 6725972"/>
              <a:gd name="connsiteY4-348" fmla="*/ 2356542 h 3691160"/>
              <a:gd name="connsiteX5-349" fmla="*/ 6710031 w 6725972"/>
              <a:gd name="connsiteY5-350" fmla="*/ 2822390 h 3691160"/>
              <a:gd name="connsiteX0-351" fmla="*/ 6710031 w 6725972"/>
              <a:gd name="connsiteY0-352" fmla="*/ 2822390 h 3761518"/>
              <a:gd name="connsiteX1-353" fmla="*/ 6725972 w 6725972"/>
              <a:gd name="connsiteY1-354" fmla="*/ 0 h 3761518"/>
              <a:gd name="connsiteX2-355" fmla="*/ 3362986 w 6725972"/>
              <a:gd name="connsiteY2-356" fmla="*/ 1014984 h 3761518"/>
              <a:gd name="connsiteX3-357" fmla="*/ 0 w 6725972"/>
              <a:gd name="connsiteY3-358" fmla="*/ 0 h 3761518"/>
              <a:gd name="connsiteX4-359" fmla="*/ 6937 w 6725972"/>
              <a:gd name="connsiteY4-360" fmla="*/ 2356542 h 3761518"/>
              <a:gd name="connsiteX5-361" fmla="*/ 6710031 w 6725972"/>
              <a:gd name="connsiteY5-362" fmla="*/ 2822390 h 3761518"/>
              <a:gd name="connsiteX0-363" fmla="*/ 6710031 w 6725972"/>
              <a:gd name="connsiteY0-364" fmla="*/ 2822390 h 4590841"/>
              <a:gd name="connsiteX1-365" fmla="*/ 6725972 w 6725972"/>
              <a:gd name="connsiteY1-366" fmla="*/ 0 h 4590841"/>
              <a:gd name="connsiteX2-367" fmla="*/ 3362986 w 6725972"/>
              <a:gd name="connsiteY2-368" fmla="*/ 1014984 h 4590841"/>
              <a:gd name="connsiteX3-369" fmla="*/ 0 w 6725972"/>
              <a:gd name="connsiteY3-370" fmla="*/ 0 h 4590841"/>
              <a:gd name="connsiteX4-371" fmla="*/ 14981 w 6725972"/>
              <a:gd name="connsiteY4-372" fmla="*/ 3688882 h 4590841"/>
              <a:gd name="connsiteX5-373" fmla="*/ 6710031 w 6725972"/>
              <a:gd name="connsiteY5-374" fmla="*/ 2822390 h 4590841"/>
              <a:gd name="connsiteX0-375" fmla="*/ 6701987 w 6725972"/>
              <a:gd name="connsiteY0-376" fmla="*/ 3717896 h 4889438"/>
              <a:gd name="connsiteX1-377" fmla="*/ 6725972 w 6725972"/>
              <a:gd name="connsiteY1-378" fmla="*/ 0 h 4889438"/>
              <a:gd name="connsiteX2-379" fmla="*/ 3362986 w 6725972"/>
              <a:gd name="connsiteY2-380" fmla="*/ 1014984 h 4889438"/>
              <a:gd name="connsiteX3-381" fmla="*/ 0 w 6725972"/>
              <a:gd name="connsiteY3-382" fmla="*/ 0 h 4889438"/>
              <a:gd name="connsiteX4-383" fmla="*/ 14981 w 6725972"/>
              <a:gd name="connsiteY4-384" fmla="*/ 3688882 h 4889438"/>
              <a:gd name="connsiteX5-385" fmla="*/ 6701987 w 6725972"/>
              <a:gd name="connsiteY5-386" fmla="*/ 3717896 h 4889438"/>
              <a:gd name="connsiteX0-387" fmla="*/ 6701987 w 6725972"/>
              <a:gd name="connsiteY0-388" fmla="*/ 3717896 h 4571974"/>
              <a:gd name="connsiteX1-389" fmla="*/ 6725972 w 6725972"/>
              <a:gd name="connsiteY1-390" fmla="*/ 0 h 4571974"/>
              <a:gd name="connsiteX2-391" fmla="*/ 3362986 w 6725972"/>
              <a:gd name="connsiteY2-392" fmla="*/ 1014984 h 4571974"/>
              <a:gd name="connsiteX3-393" fmla="*/ 0 w 6725972"/>
              <a:gd name="connsiteY3-394" fmla="*/ 0 h 4571974"/>
              <a:gd name="connsiteX4-395" fmla="*/ 14981 w 6725972"/>
              <a:gd name="connsiteY4-396" fmla="*/ 3688882 h 4571974"/>
              <a:gd name="connsiteX5-397" fmla="*/ 6701987 w 6725972"/>
              <a:gd name="connsiteY5-398" fmla="*/ 3717896 h 4571974"/>
              <a:gd name="connsiteX0-399" fmla="*/ 6701987 w 6725972"/>
              <a:gd name="connsiteY0-400" fmla="*/ 3717896 h 4620782"/>
              <a:gd name="connsiteX1-401" fmla="*/ 6725972 w 6725972"/>
              <a:gd name="connsiteY1-402" fmla="*/ 0 h 4620782"/>
              <a:gd name="connsiteX2-403" fmla="*/ 3362986 w 6725972"/>
              <a:gd name="connsiteY2-404" fmla="*/ 1014984 h 4620782"/>
              <a:gd name="connsiteX3-405" fmla="*/ 0 w 6725972"/>
              <a:gd name="connsiteY3-406" fmla="*/ 0 h 4620782"/>
              <a:gd name="connsiteX4-407" fmla="*/ 14981 w 6725972"/>
              <a:gd name="connsiteY4-408" fmla="*/ 3688882 h 4620782"/>
              <a:gd name="connsiteX5-409" fmla="*/ 6701987 w 6725972"/>
              <a:gd name="connsiteY5-410" fmla="*/ 3717896 h 4620782"/>
              <a:gd name="connsiteX0-411" fmla="*/ 6701987 w 6725972"/>
              <a:gd name="connsiteY0-412" fmla="*/ 3717896 h 4661898"/>
              <a:gd name="connsiteX1-413" fmla="*/ 6725972 w 6725972"/>
              <a:gd name="connsiteY1-414" fmla="*/ 0 h 4661898"/>
              <a:gd name="connsiteX2-415" fmla="*/ 3362986 w 6725972"/>
              <a:gd name="connsiteY2-416" fmla="*/ 1014984 h 4661898"/>
              <a:gd name="connsiteX3-417" fmla="*/ 0 w 6725972"/>
              <a:gd name="connsiteY3-418" fmla="*/ 0 h 4661898"/>
              <a:gd name="connsiteX4-419" fmla="*/ 14981 w 6725972"/>
              <a:gd name="connsiteY4-420" fmla="*/ 3688882 h 4661898"/>
              <a:gd name="connsiteX5-421" fmla="*/ 6701987 w 6725972"/>
              <a:gd name="connsiteY5-422" fmla="*/ 3717896 h 46618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01" y="connsiteY5-302"/>
              </a:cxn>
            </a:cxnLst>
            <a:rect l="l" t="t" r="r" b="b"/>
            <a:pathLst>
              <a:path w="6725972" h="4661898">
                <a:moveTo>
                  <a:pt x="6701987" y="3717896"/>
                </a:moveTo>
                <a:cubicBezTo>
                  <a:pt x="6707560" y="3739087"/>
                  <a:pt x="6710474" y="12877"/>
                  <a:pt x="6725972" y="0"/>
                </a:cubicBezTo>
                <a:cubicBezTo>
                  <a:pt x="6725972" y="560560"/>
                  <a:pt x="5220312" y="1014984"/>
                  <a:pt x="3362986" y="1014984"/>
                </a:cubicBezTo>
                <a:cubicBezTo>
                  <a:pt x="1505660" y="1014984"/>
                  <a:pt x="0" y="560560"/>
                  <a:pt x="0" y="0"/>
                </a:cubicBezTo>
                <a:cubicBezTo>
                  <a:pt x="15499" y="43874"/>
                  <a:pt x="10958" y="3689061"/>
                  <a:pt x="14981" y="3688882"/>
                </a:cubicBezTo>
                <a:cubicBezTo>
                  <a:pt x="560129" y="4958089"/>
                  <a:pt x="5987917" y="5004161"/>
                  <a:pt x="6701987" y="3717896"/>
                </a:cubicBezTo>
                <a:close/>
              </a:path>
            </a:pathLst>
          </a:custGeom>
          <a:gradFill>
            <a:gsLst>
              <a:gs pos="0">
                <a:schemeClr val="bg1"/>
              </a:gs>
              <a:gs pos="78000">
                <a:schemeClr val="bg1">
                  <a:alpha val="0"/>
                </a:schemeClr>
              </a:gs>
              <a:gs pos="24000">
                <a:schemeClr val="bg1">
                  <a:alpha val="74000"/>
                </a:schemeClr>
              </a:gs>
              <a:gs pos="13000">
                <a:srgbClr val="E4E3E1">
                  <a:alpha val="0"/>
                </a:srgbClr>
              </a:gs>
              <a:gs pos="48000">
                <a:schemeClr val="bg1"/>
              </a:gs>
            </a:gsLst>
            <a:lin ang="108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sp>
        <p:nvSpPr>
          <p:cNvPr id="96" name="椭圆 75"/>
          <p:cNvSpPr/>
          <p:nvPr/>
        </p:nvSpPr>
        <p:spPr bwMode="auto">
          <a:xfrm>
            <a:off x="853294" y="3462633"/>
            <a:ext cx="10619231" cy="2710700"/>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 name="connsiteX0-91" fmla="*/ 6727225 w 6727225"/>
              <a:gd name="connsiteY0-92" fmla="*/ 1883199 h 2050759"/>
              <a:gd name="connsiteX1-93" fmla="*/ 6727079 w 6727225"/>
              <a:gd name="connsiteY1-94" fmla="*/ 0 h 2050759"/>
              <a:gd name="connsiteX2-95" fmla="*/ 3364093 w 6727225"/>
              <a:gd name="connsiteY2-96" fmla="*/ 1014984 h 2050759"/>
              <a:gd name="connsiteX3-97" fmla="*/ 1107 w 6727225"/>
              <a:gd name="connsiteY3-98" fmla="*/ 0 h 2050759"/>
              <a:gd name="connsiteX4-99" fmla="*/ 0 w 6727225"/>
              <a:gd name="connsiteY4-100" fmla="*/ 2050759 h 2050759"/>
              <a:gd name="connsiteX0-101" fmla="*/ 6727756 w 6727756"/>
              <a:gd name="connsiteY0-102" fmla="*/ 1883199 h 2050759"/>
              <a:gd name="connsiteX1-103" fmla="*/ 6727610 w 6727756"/>
              <a:gd name="connsiteY1-104" fmla="*/ 0 h 2050759"/>
              <a:gd name="connsiteX2-105" fmla="*/ 3364624 w 6727756"/>
              <a:gd name="connsiteY2-106" fmla="*/ 1014984 h 2050759"/>
              <a:gd name="connsiteX3-107" fmla="*/ 1638 w 6727756"/>
              <a:gd name="connsiteY3-108" fmla="*/ 0 h 2050759"/>
              <a:gd name="connsiteX4-109" fmla="*/ 531 w 6727756"/>
              <a:gd name="connsiteY4-110" fmla="*/ 2050759 h 2050759"/>
              <a:gd name="connsiteX0-111" fmla="*/ 6726118 w 6726118"/>
              <a:gd name="connsiteY0-112" fmla="*/ 1883199 h 2356542"/>
              <a:gd name="connsiteX1-113" fmla="*/ 6725972 w 6726118"/>
              <a:gd name="connsiteY1-114" fmla="*/ 0 h 2356542"/>
              <a:gd name="connsiteX2-115" fmla="*/ 3362986 w 6726118"/>
              <a:gd name="connsiteY2-116" fmla="*/ 1014984 h 2356542"/>
              <a:gd name="connsiteX3-117" fmla="*/ 0 w 6726118"/>
              <a:gd name="connsiteY3-118" fmla="*/ 0 h 2356542"/>
              <a:gd name="connsiteX4-119" fmla="*/ 6937 w 6726118"/>
              <a:gd name="connsiteY4-120" fmla="*/ 2356542 h 2356542"/>
              <a:gd name="connsiteX0-121" fmla="*/ 6726118 w 6726118"/>
              <a:gd name="connsiteY0-122" fmla="*/ 2276349 h 2356542"/>
              <a:gd name="connsiteX1-123" fmla="*/ 6725972 w 6726118"/>
              <a:gd name="connsiteY1-124" fmla="*/ 0 h 2356542"/>
              <a:gd name="connsiteX2-125" fmla="*/ 3362986 w 6726118"/>
              <a:gd name="connsiteY2-126" fmla="*/ 1014984 h 2356542"/>
              <a:gd name="connsiteX3-127" fmla="*/ 0 w 6726118"/>
              <a:gd name="connsiteY3-128" fmla="*/ 0 h 2356542"/>
              <a:gd name="connsiteX4-129" fmla="*/ 6937 w 6726118"/>
              <a:gd name="connsiteY4-130" fmla="*/ 2356542 h 2356542"/>
              <a:gd name="connsiteX0-131" fmla="*/ 6726118 w 6727076"/>
              <a:gd name="connsiteY0-132" fmla="*/ 2276349 h 2356542"/>
              <a:gd name="connsiteX1-133" fmla="*/ 6725972 w 6727076"/>
              <a:gd name="connsiteY1-134" fmla="*/ 0 h 2356542"/>
              <a:gd name="connsiteX2-135" fmla="*/ 3362986 w 6727076"/>
              <a:gd name="connsiteY2-136" fmla="*/ 1014984 h 2356542"/>
              <a:gd name="connsiteX3-137" fmla="*/ 0 w 6727076"/>
              <a:gd name="connsiteY3-138" fmla="*/ 0 h 2356542"/>
              <a:gd name="connsiteX4-139" fmla="*/ 6937 w 6727076"/>
              <a:gd name="connsiteY4-140" fmla="*/ 2356542 h 2356542"/>
              <a:gd name="connsiteX0-141" fmla="*/ 6726118 w 6727076"/>
              <a:gd name="connsiteY0-142" fmla="*/ 2494765 h 2494898"/>
              <a:gd name="connsiteX1-143" fmla="*/ 6725972 w 6727076"/>
              <a:gd name="connsiteY1-144" fmla="*/ 0 h 2494898"/>
              <a:gd name="connsiteX2-145" fmla="*/ 3362986 w 6727076"/>
              <a:gd name="connsiteY2-146" fmla="*/ 1014984 h 2494898"/>
              <a:gd name="connsiteX3-147" fmla="*/ 0 w 6727076"/>
              <a:gd name="connsiteY3-148" fmla="*/ 0 h 2494898"/>
              <a:gd name="connsiteX4-149" fmla="*/ 6937 w 6727076"/>
              <a:gd name="connsiteY4-150" fmla="*/ 2356542 h 2494898"/>
              <a:gd name="connsiteX0-151" fmla="*/ 6718074 w 6725972"/>
              <a:gd name="connsiteY0-152" fmla="*/ 2603974 h 2604103"/>
              <a:gd name="connsiteX1-153" fmla="*/ 6725972 w 6725972"/>
              <a:gd name="connsiteY1-154" fmla="*/ 0 h 2604103"/>
              <a:gd name="connsiteX2-155" fmla="*/ 3362986 w 6725972"/>
              <a:gd name="connsiteY2-156" fmla="*/ 1014984 h 2604103"/>
              <a:gd name="connsiteX3-157" fmla="*/ 0 w 6725972"/>
              <a:gd name="connsiteY3-158" fmla="*/ 0 h 2604103"/>
              <a:gd name="connsiteX4-159" fmla="*/ 6937 w 6725972"/>
              <a:gd name="connsiteY4-160" fmla="*/ 2356542 h 2604103"/>
              <a:gd name="connsiteX0-161" fmla="*/ 6734162 w 6734878"/>
              <a:gd name="connsiteY0-162" fmla="*/ 2713182 h 2713304"/>
              <a:gd name="connsiteX1-163" fmla="*/ 6725972 w 6734878"/>
              <a:gd name="connsiteY1-164" fmla="*/ 0 h 2713304"/>
              <a:gd name="connsiteX2-165" fmla="*/ 3362986 w 6734878"/>
              <a:gd name="connsiteY2-166" fmla="*/ 1014984 h 2713304"/>
              <a:gd name="connsiteX3-167" fmla="*/ 0 w 6734878"/>
              <a:gd name="connsiteY3-168" fmla="*/ 0 h 2713304"/>
              <a:gd name="connsiteX4-169" fmla="*/ 6937 w 6734878"/>
              <a:gd name="connsiteY4-170" fmla="*/ 2356542 h 2713304"/>
              <a:gd name="connsiteX0-171" fmla="*/ 6726118 w 6727076"/>
              <a:gd name="connsiteY0-172" fmla="*/ 2560290 h 2560419"/>
              <a:gd name="connsiteX1-173" fmla="*/ 6725972 w 6727076"/>
              <a:gd name="connsiteY1-174" fmla="*/ 0 h 2560419"/>
              <a:gd name="connsiteX2-175" fmla="*/ 3362986 w 6727076"/>
              <a:gd name="connsiteY2-176" fmla="*/ 1014984 h 2560419"/>
              <a:gd name="connsiteX3-177" fmla="*/ 0 w 6727076"/>
              <a:gd name="connsiteY3-178" fmla="*/ 0 h 2560419"/>
              <a:gd name="connsiteX4-179" fmla="*/ 6937 w 6727076"/>
              <a:gd name="connsiteY4-180" fmla="*/ 2356542 h 2560419"/>
              <a:gd name="connsiteX0-181" fmla="*/ 6718074 w 6725972"/>
              <a:gd name="connsiteY0-182" fmla="*/ 2756865 h 2756985"/>
              <a:gd name="connsiteX1-183" fmla="*/ 6725972 w 6725972"/>
              <a:gd name="connsiteY1-184" fmla="*/ 0 h 2756985"/>
              <a:gd name="connsiteX2-185" fmla="*/ 3362986 w 6725972"/>
              <a:gd name="connsiteY2-186" fmla="*/ 1014984 h 2756985"/>
              <a:gd name="connsiteX3-187" fmla="*/ 0 w 6725972"/>
              <a:gd name="connsiteY3-188" fmla="*/ 0 h 2756985"/>
              <a:gd name="connsiteX4-189" fmla="*/ 6937 w 6725972"/>
              <a:gd name="connsiteY4-190" fmla="*/ 2356542 h 2756985"/>
              <a:gd name="connsiteX0-191" fmla="*/ 6734162 w 6734878"/>
              <a:gd name="connsiteY0-192" fmla="*/ 2582131 h 2582260"/>
              <a:gd name="connsiteX1-193" fmla="*/ 6725972 w 6734878"/>
              <a:gd name="connsiteY1-194" fmla="*/ 0 h 2582260"/>
              <a:gd name="connsiteX2-195" fmla="*/ 3362986 w 6734878"/>
              <a:gd name="connsiteY2-196" fmla="*/ 1014984 h 2582260"/>
              <a:gd name="connsiteX3-197" fmla="*/ 0 w 6734878"/>
              <a:gd name="connsiteY3-198" fmla="*/ 0 h 2582260"/>
              <a:gd name="connsiteX4-199" fmla="*/ 6937 w 6734878"/>
              <a:gd name="connsiteY4-200" fmla="*/ 2356542 h 2582260"/>
              <a:gd name="connsiteX0-201" fmla="*/ 6693943 w 6725972"/>
              <a:gd name="connsiteY0-202" fmla="*/ 2647656 h 2647781"/>
              <a:gd name="connsiteX1-203" fmla="*/ 6725972 w 6725972"/>
              <a:gd name="connsiteY1-204" fmla="*/ 0 h 2647781"/>
              <a:gd name="connsiteX2-205" fmla="*/ 3362986 w 6725972"/>
              <a:gd name="connsiteY2-206" fmla="*/ 1014984 h 2647781"/>
              <a:gd name="connsiteX3-207" fmla="*/ 0 w 6725972"/>
              <a:gd name="connsiteY3-208" fmla="*/ 0 h 2647781"/>
              <a:gd name="connsiteX4-209" fmla="*/ 6937 w 6725972"/>
              <a:gd name="connsiteY4-210" fmla="*/ 2356542 h 2647781"/>
              <a:gd name="connsiteX0-211" fmla="*/ 6710031 w 6725972"/>
              <a:gd name="connsiteY0-212" fmla="*/ 2516606 h 2516738"/>
              <a:gd name="connsiteX1-213" fmla="*/ 6725972 w 6725972"/>
              <a:gd name="connsiteY1-214" fmla="*/ 0 h 2516738"/>
              <a:gd name="connsiteX2-215" fmla="*/ 3362986 w 6725972"/>
              <a:gd name="connsiteY2-216" fmla="*/ 1014984 h 2516738"/>
              <a:gd name="connsiteX3-217" fmla="*/ 0 w 6725972"/>
              <a:gd name="connsiteY3-218" fmla="*/ 0 h 2516738"/>
              <a:gd name="connsiteX4-219" fmla="*/ 6937 w 6725972"/>
              <a:gd name="connsiteY4-220" fmla="*/ 2356542 h 2516738"/>
              <a:gd name="connsiteX0-221" fmla="*/ 6718075 w 6725972"/>
              <a:gd name="connsiteY0-222" fmla="*/ 2713180 h 2713302"/>
              <a:gd name="connsiteX1-223" fmla="*/ 6725972 w 6725972"/>
              <a:gd name="connsiteY1-224" fmla="*/ 0 h 2713302"/>
              <a:gd name="connsiteX2-225" fmla="*/ 3362986 w 6725972"/>
              <a:gd name="connsiteY2-226" fmla="*/ 1014984 h 2713302"/>
              <a:gd name="connsiteX3-227" fmla="*/ 0 w 6725972"/>
              <a:gd name="connsiteY3-228" fmla="*/ 0 h 2713302"/>
              <a:gd name="connsiteX4-229" fmla="*/ 6937 w 6725972"/>
              <a:gd name="connsiteY4-230" fmla="*/ 2356542 h 2713302"/>
              <a:gd name="connsiteX0-231" fmla="*/ 6693943 w 6725972"/>
              <a:gd name="connsiteY0-232" fmla="*/ 2822388 h 2822507"/>
              <a:gd name="connsiteX1-233" fmla="*/ 6725972 w 6725972"/>
              <a:gd name="connsiteY1-234" fmla="*/ 0 h 2822507"/>
              <a:gd name="connsiteX2-235" fmla="*/ 3362986 w 6725972"/>
              <a:gd name="connsiteY2-236" fmla="*/ 1014984 h 2822507"/>
              <a:gd name="connsiteX3-237" fmla="*/ 0 w 6725972"/>
              <a:gd name="connsiteY3-238" fmla="*/ 0 h 2822507"/>
              <a:gd name="connsiteX4-239" fmla="*/ 6937 w 6725972"/>
              <a:gd name="connsiteY4-240" fmla="*/ 2356542 h 2822507"/>
              <a:gd name="connsiteX0-241" fmla="*/ 6701987 w 6725972"/>
              <a:gd name="connsiteY0-242" fmla="*/ 2691339 h 2691462"/>
              <a:gd name="connsiteX1-243" fmla="*/ 6725972 w 6725972"/>
              <a:gd name="connsiteY1-244" fmla="*/ 0 h 2691462"/>
              <a:gd name="connsiteX2-245" fmla="*/ 3362986 w 6725972"/>
              <a:gd name="connsiteY2-246" fmla="*/ 1014984 h 2691462"/>
              <a:gd name="connsiteX3-247" fmla="*/ 0 w 6725972"/>
              <a:gd name="connsiteY3-248" fmla="*/ 0 h 2691462"/>
              <a:gd name="connsiteX4-249" fmla="*/ 6937 w 6725972"/>
              <a:gd name="connsiteY4-250" fmla="*/ 2356542 h 2691462"/>
              <a:gd name="connsiteX0-251" fmla="*/ 6710031 w 6725972"/>
              <a:gd name="connsiteY0-252" fmla="*/ 2560290 h 2560421"/>
              <a:gd name="connsiteX1-253" fmla="*/ 6725972 w 6725972"/>
              <a:gd name="connsiteY1-254" fmla="*/ 0 h 2560421"/>
              <a:gd name="connsiteX2-255" fmla="*/ 3362986 w 6725972"/>
              <a:gd name="connsiteY2-256" fmla="*/ 1014984 h 2560421"/>
              <a:gd name="connsiteX3-257" fmla="*/ 0 w 6725972"/>
              <a:gd name="connsiteY3-258" fmla="*/ 0 h 2560421"/>
              <a:gd name="connsiteX4-259" fmla="*/ 6937 w 6725972"/>
              <a:gd name="connsiteY4-260" fmla="*/ 2356542 h 2560421"/>
              <a:gd name="connsiteX0-261" fmla="*/ 6718075 w 6725972"/>
              <a:gd name="connsiteY0-262" fmla="*/ 2669498 h 2669622"/>
              <a:gd name="connsiteX1-263" fmla="*/ 6725972 w 6725972"/>
              <a:gd name="connsiteY1-264" fmla="*/ 0 h 2669622"/>
              <a:gd name="connsiteX2-265" fmla="*/ 3362986 w 6725972"/>
              <a:gd name="connsiteY2-266" fmla="*/ 1014984 h 2669622"/>
              <a:gd name="connsiteX3-267" fmla="*/ 0 w 6725972"/>
              <a:gd name="connsiteY3-268" fmla="*/ 0 h 2669622"/>
              <a:gd name="connsiteX4-269" fmla="*/ 6937 w 6725972"/>
              <a:gd name="connsiteY4-270" fmla="*/ 2356542 h 2669622"/>
              <a:gd name="connsiteX0-271" fmla="*/ 6710031 w 6725972"/>
              <a:gd name="connsiteY0-272" fmla="*/ 2822390 h 2822508"/>
              <a:gd name="connsiteX1-273" fmla="*/ 6725972 w 6725972"/>
              <a:gd name="connsiteY1-274" fmla="*/ 0 h 2822508"/>
              <a:gd name="connsiteX2-275" fmla="*/ 3362986 w 6725972"/>
              <a:gd name="connsiteY2-276" fmla="*/ 1014984 h 2822508"/>
              <a:gd name="connsiteX3-277" fmla="*/ 0 w 6725972"/>
              <a:gd name="connsiteY3-278" fmla="*/ 0 h 2822508"/>
              <a:gd name="connsiteX4-279" fmla="*/ 6937 w 6725972"/>
              <a:gd name="connsiteY4-280" fmla="*/ 2356542 h 2822508"/>
              <a:gd name="connsiteX0-281" fmla="*/ 6710031 w 6725972"/>
              <a:gd name="connsiteY0-282" fmla="*/ 2822390 h 2822508"/>
              <a:gd name="connsiteX1-283" fmla="*/ 6725972 w 6725972"/>
              <a:gd name="connsiteY1-284" fmla="*/ 0 h 2822508"/>
              <a:gd name="connsiteX2-285" fmla="*/ 3362986 w 6725972"/>
              <a:gd name="connsiteY2-286" fmla="*/ 1014984 h 2822508"/>
              <a:gd name="connsiteX3-287" fmla="*/ 0 w 6725972"/>
              <a:gd name="connsiteY3-288" fmla="*/ 0 h 2822508"/>
              <a:gd name="connsiteX4-289" fmla="*/ 6937 w 6725972"/>
              <a:gd name="connsiteY4-290" fmla="*/ 2356542 h 2822508"/>
              <a:gd name="connsiteX5" fmla="*/ 6710031 w 6725972"/>
              <a:gd name="connsiteY5" fmla="*/ 2822390 h 2822508"/>
              <a:gd name="connsiteX0-291" fmla="*/ 6710031 w 6725972"/>
              <a:gd name="connsiteY0-292" fmla="*/ 2822390 h 3127923"/>
              <a:gd name="connsiteX1-293" fmla="*/ 6725972 w 6725972"/>
              <a:gd name="connsiteY1-294" fmla="*/ 0 h 3127923"/>
              <a:gd name="connsiteX2-295" fmla="*/ 3362986 w 6725972"/>
              <a:gd name="connsiteY2-296" fmla="*/ 1014984 h 3127923"/>
              <a:gd name="connsiteX3-297" fmla="*/ 0 w 6725972"/>
              <a:gd name="connsiteY3-298" fmla="*/ 0 h 3127923"/>
              <a:gd name="connsiteX4-299" fmla="*/ 6937 w 6725972"/>
              <a:gd name="connsiteY4-300" fmla="*/ 2356542 h 3127923"/>
              <a:gd name="connsiteX5-301" fmla="*/ 6710031 w 6725972"/>
              <a:gd name="connsiteY5-302" fmla="*/ 2822390 h 3127923"/>
              <a:gd name="connsiteX0-303" fmla="*/ 6710031 w 6725972"/>
              <a:gd name="connsiteY0-304" fmla="*/ 2822390 h 3400582"/>
              <a:gd name="connsiteX1-305" fmla="*/ 6725972 w 6725972"/>
              <a:gd name="connsiteY1-306" fmla="*/ 0 h 3400582"/>
              <a:gd name="connsiteX2-307" fmla="*/ 3362986 w 6725972"/>
              <a:gd name="connsiteY2-308" fmla="*/ 1014984 h 3400582"/>
              <a:gd name="connsiteX3-309" fmla="*/ 0 w 6725972"/>
              <a:gd name="connsiteY3-310" fmla="*/ 0 h 3400582"/>
              <a:gd name="connsiteX4-311" fmla="*/ 6937 w 6725972"/>
              <a:gd name="connsiteY4-312" fmla="*/ 2356542 h 3400582"/>
              <a:gd name="connsiteX5-313" fmla="*/ 6710031 w 6725972"/>
              <a:gd name="connsiteY5-314" fmla="*/ 2822390 h 3400582"/>
              <a:gd name="connsiteX0-315" fmla="*/ 6710031 w 6725972"/>
              <a:gd name="connsiteY0-316" fmla="*/ 2822390 h 3609457"/>
              <a:gd name="connsiteX1-317" fmla="*/ 6725972 w 6725972"/>
              <a:gd name="connsiteY1-318" fmla="*/ 0 h 3609457"/>
              <a:gd name="connsiteX2-319" fmla="*/ 3362986 w 6725972"/>
              <a:gd name="connsiteY2-320" fmla="*/ 1014984 h 3609457"/>
              <a:gd name="connsiteX3-321" fmla="*/ 0 w 6725972"/>
              <a:gd name="connsiteY3-322" fmla="*/ 0 h 3609457"/>
              <a:gd name="connsiteX4-323" fmla="*/ 6937 w 6725972"/>
              <a:gd name="connsiteY4-324" fmla="*/ 2356542 h 3609457"/>
              <a:gd name="connsiteX5-325" fmla="*/ 6710031 w 6725972"/>
              <a:gd name="connsiteY5-326" fmla="*/ 2822390 h 3609457"/>
              <a:gd name="connsiteX0-327" fmla="*/ 6710031 w 6725972"/>
              <a:gd name="connsiteY0-328" fmla="*/ 2822390 h 3722077"/>
              <a:gd name="connsiteX1-329" fmla="*/ 6725972 w 6725972"/>
              <a:gd name="connsiteY1-330" fmla="*/ 0 h 3722077"/>
              <a:gd name="connsiteX2-331" fmla="*/ 3362986 w 6725972"/>
              <a:gd name="connsiteY2-332" fmla="*/ 1014984 h 3722077"/>
              <a:gd name="connsiteX3-333" fmla="*/ 0 w 6725972"/>
              <a:gd name="connsiteY3-334" fmla="*/ 0 h 3722077"/>
              <a:gd name="connsiteX4-335" fmla="*/ 6937 w 6725972"/>
              <a:gd name="connsiteY4-336" fmla="*/ 2356542 h 3722077"/>
              <a:gd name="connsiteX5-337" fmla="*/ 6710031 w 6725972"/>
              <a:gd name="connsiteY5-338" fmla="*/ 2822390 h 3722077"/>
              <a:gd name="connsiteX0-339" fmla="*/ 6710031 w 6725972"/>
              <a:gd name="connsiteY0-340" fmla="*/ 2822390 h 3691160"/>
              <a:gd name="connsiteX1-341" fmla="*/ 6725972 w 6725972"/>
              <a:gd name="connsiteY1-342" fmla="*/ 0 h 3691160"/>
              <a:gd name="connsiteX2-343" fmla="*/ 3362986 w 6725972"/>
              <a:gd name="connsiteY2-344" fmla="*/ 1014984 h 3691160"/>
              <a:gd name="connsiteX3-345" fmla="*/ 0 w 6725972"/>
              <a:gd name="connsiteY3-346" fmla="*/ 0 h 3691160"/>
              <a:gd name="connsiteX4-347" fmla="*/ 6937 w 6725972"/>
              <a:gd name="connsiteY4-348" fmla="*/ 2356542 h 3691160"/>
              <a:gd name="connsiteX5-349" fmla="*/ 6710031 w 6725972"/>
              <a:gd name="connsiteY5-350" fmla="*/ 2822390 h 3691160"/>
              <a:gd name="connsiteX0-351" fmla="*/ 6710031 w 6725972"/>
              <a:gd name="connsiteY0-352" fmla="*/ 2822390 h 3761518"/>
              <a:gd name="connsiteX1-353" fmla="*/ 6725972 w 6725972"/>
              <a:gd name="connsiteY1-354" fmla="*/ 0 h 3761518"/>
              <a:gd name="connsiteX2-355" fmla="*/ 3362986 w 6725972"/>
              <a:gd name="connsiteY2-356" fmla="*/ 1014984 h 3761518"/>
              <a:gd name="connsiteX3-357" fmla="*/ 0 w 6725972"/>
              <a:gd name="connsiteY3-358" fmla="*/ 0 h 3761518"/>
              <a:gd name="connsiteX4-359" fmla="*/ 6937 w 6725972"/>
              <a:gd name="connsiteY4-360" fmla="*/ 2356542 h 3761518"/>
              <a:gd name="connsiteX5-361" fmla="*/ 6710031 w 6725972"/>
              <a:gd name="connsiteY5-362" fmla="*/ 2822390 h 3761518"/>
              <a:gd name="connsiteX0-363" fmla="*/ 6710031 w 6725972"/>
              <a:gd name="connsiteY0-364" fmla="*/ 2822390 h 4590841"/>
              <a:gd name="connsiteX1-365" fmla="*/ 6725972 w 6725972"/>
              <a:gd name="connsiteY1-366" fmla="*/ 0 h 4590841"/>
              <a:gd name="connsiteX2-367" fmla="*/ 3362986 w 6725972"/>
              <a:gd name="connsiteY2-368" fmla="*/ 1014984 h 4590841"/>
              <a:gd name="connsiteX3-369" fmla="*/ 0 w 6725972"/>
              <a:gd name="connsiteY3-370" fmla="*/ 0 h 4590841"/>
              <a:gd name="connsiteX4-371" fmla="*/ 14981 w 6725972"/>
              <a:gd name="connsiteY4-372" fmla="*/ 3688882 h 4590841"/>
              <a:gd name="connsiteX5-373" fmla="*/ 6710031 w 6725972"/>
              <a:gd name="connsiteY5-374" fmla="*/ 2822390 h 4590841"/>
              <a:gd name="connsiteX0-375" fmla="*/ 6701987 w 6725972"/>
              <a:gd name="connsiteY0-376" fmla="*/ 3717896 h 4889438"/>
              <a:gd name="connsiteX1-377" fmla="*/ 6725972 w 6725972"/>
              <a:gd name="connsiteY1-378" fmla="*/ 0 h 4889438"/>
              <a:gd name="connsiteX2-379" fmla="*/ 3362986 w 6725972"/>
              <a:gd name="connsiteY2-380" fmla="*/ 1014984 h 4889438"/>
              <a:gd name="connsiteX3-381" fmla="*/ 0 w 6725972"/>
              <a:gd name="connsiteY3-382" fmla="*/ 0 h 4889438"/>
              <a:gd name="connsiteX4-383" fmla="*/ 14981 w 6725972"/>
              <a:gd name="connsiteY4-384" fmla="*/ 3688882 h 4889438"/>
              <a:gd name="connsiteX5-385" fmla="*/ 6701987 w 6725972"/>
              <a:gd name="connsiteY5-386" fmla="*/ 3717896 h 4889438"/>
              <a:gd name="connsiteX0-387" fmla="*/ 6701987 w 6725972"/>
              <a:gd name="connsiteY0-388" fmla="*/ 3717896 h 4571974"/>
              <a:gd name="connsiteX1-389" fmla="*/ 6725972 w 6725972"/>
              <a:gd name="connsiteY1-390" fmla="*/ 0 h 4571974"/>
              <a:gd name="connsiteX2-391" fmla="*/ 3362986 w 6725972"/>
              <a:gd name="connsiteY2-392" fmla="*/ 1014984 h 4571974"/>
              <a:gd name="connsiteX3-393" fmla="*/ 0 w 6725972"/>
              <a:gd name="connsiteY3-394" fmla="*/ 0 h 4571974"/>
              <a:gd name="connsiteX4-395" fmla="*/ 14981 w 6725972"/>
              <a:gd name="connsiteY4-396" fmla="*/ 3688882 h 4571974"/>
              <a:gd name="connsiteX5-397" fmla="*/ 6701987 w 6725972"/>
              <a:gd name="connsiteY5-398" fmla="*/ 3717896 h 4571974"/>
              <a:gd name="connsiteX0-399" fmla="*/ 6701987 w 6725972"/>
              <a:gd name="connsiteY0-400" fmla="*/ 3717896 h 4620782"/>
              <a:gd name="connsiteX1-401" fmla="*/ 6725972 w 6725972"/>
              <a:gd name="connsiteY1-402" fmla="*/ 0 h 4620782"/>
              <a:gd name="connsiteX2-403" fmla="*/ 3362986 w 6725972"/>
              <a:gd name="connsiteY2-404" fmla="*/ 1014984 h 4620782"/>
              <a:gd name="connsiteX3-405" fmla="*/ 0 w 6725972"/>
              <a:gd name="connsiteY3-406" fmla="*/ 0 h 4620782"/>
              <a:gd name="connsiteX4-407" fmla="*/ 14981 w 6725972"/>
              <a:gd name="connsiteY4-408" fmla="*/ 3688882 h 4620782"/>
              <a:gd name="connsiteX5-409" fmla="*/ 6701987 w 6725972"/>
              <a:gd name="connsiteY5-410" fmla="*/ 3717896 h 4620782"/>
              <a:gd name="connsiteX0-411" fmla="*/ 6701987 w 6725972"/>
              <a:gd name="connsiteY0-412" fmla="*/ 3717896 h 4661898"/>
              <a:gd name="connsiteX1-413" fmla="*/ 6725972 w 6725972"/>
              <a:gd name="connsiteY1-414" fmla="*/ 0 h 4661898"/>
              <a:gd name="connsiteX2-415" fmla="*/ 3362986 w 6725972"/>
              <a:gd name="connsiteY2-416" fmla="*/ 1014984 h 4661898"/>
              <a:gd name="connsiteX3-417" fmla="*/ 0 w 6725972"/>
              <a:gd name="connsiteY3-418" fmla="*/ 0 h 4661898"/>
              <a:gd name="connsiteX4-419" fmla="*/ 14981 w 6725972"/>
              <a:gd name="connsiteY4-420" fmla="*/ 3688882 h 4661898"/>
              <a:gd name="connsiteX5-421" fmla="*/ 6701987 w 6725972"/>
              <a:gd name="connsiteY5-422" fmla="*/ 3717896 h 46618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01" y="connsiteY5-302"/>
              </a:cxn>
            </a:cxnLst>
            <a:rect l="l" t="t" r="r" b="b"/>
            <a:pathLst>
              <a:path w="6725972" h="4661898">
                <a:moveTo>
                  <a:pt x="6701987" y="3717896"/>
                </a:moveTo>
                <a:cubicBezTo>
                  <a:pt x="6707560" y="3739087"/>
                  <a:pt x="6710474" y="12877"/>
                  <a:pt x="6725972" y="0"/>
                </a:cubicBezTo>
                <a:cubicBezTo>
                  <a:pt x="6725972" y="560560"/>
                  <a:pt x="5220312" y="1014984"/>
                  <a:pt x="3362986" y="1014984"/>
                </a:cubicBezTo>
                <a:cubicBezTo>
                  <a:pt x="1505660" y="1014984"/>
                  <a:pt x="0" y="560560"/>
                  <a:pt x="0" y="0"/>
                </a:cubicBezTo>
                <a:cubicBezTo>
                  <a:pt x="15499" y="43874"/>
                  <a:pt x="10958" y="3689061"/>
                  <a:pt x="14981" y="3688882"/>
                </a:cubicBezTo>
                <a:cubicBezTo>
                  <a:pt x="560129" y="4958089"/>
                  <a:pt x="5987917" y="5004161"/>
                  <a:pt x="6701987" y="3717896"/>
                </a:cubicBezTo>
                <a:close/>
              </a:path>
            </a:pathLst>
          </a:custGeom>
          <a:gradFill>
            <a:gsLst>
              <a:gs pos="0">
                <a:schemeClr val="bg1">
                  <a:alpha val="0"/>
                </a:schemeClr>
              </a:gs>
              <a:gs pos="60000">
                <a:schemeClr val="bg1">
                  <a:alpha val="100000"/>
                </a:schemeClr>
              </a:gs>
              <a:gs pos="39000">
                <a:schemeClr val="bg1">
                  <a:alpha val="100000"/>
                </a:schemeClr>
              </a:gs>
              <a:gs pos="100000">
                <a:schemeClr val="bg1">
                  <a:alpha val="0"/>
                </a:schemeClr>
              </a:gs>
            </a:gsLst>
            <a:lin ang="108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grpSp>
        <p:nvGrpSpPr>
          <p:cNvPr id="3" name="组合 2"/>
          <p:cNvGrpSpPr/>
          <p:nvPr/>
        </p:nvGrpSpPr>
        <p:grpSpPr>
          <a:xfrm>
            <a:off x="3449965" y="1990896"/>
            <a:ext cx="5182660" cy="1584997"/>
            <a:chOff x="2733014" y="2883650"/>
            <a:chExt cx="6725972" cy="7504077"/>
          </a:xfrm>
        </p:grpSpPr>
        <p:sp>
          <p:nvSpPr>
            <p:cNvPr id="76" name="椭圆 75"/>
            <p:cNvSpPr/>
            <p:nvPr/>
          </p:nvSpPr>
          <p:spPr bwMode="auto">
            <a:xfrm>
              <a:off x="2733014" y="3898634"/>
              <a:ext cx="6725972" cy="5407690"/>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 name="connsiteX0-91" fmla="*/ 6726117 w 6726117"/>
                <a:gd name="connsiteY0-92" fmla="*/ 1883199 h 3981024"/>
                <a:gd name="connsiteX1-93" fmla="*/ 6725971 w 6726117"/>
                <a:gd name="connsiteY1-94" fmla="*/ 0 h 3981024"/>
                <a:gd name="connsiteX2-95" fmla="*/ 3362985 w 6726117"/>
                <a:gd name="connsiteY2-96" fmla="*/ 1014984 h 3981024"/>
                <a:gd name="connsiteX3-97" fmla="*/ -1 w 6726117"/>
                <a:gd name="connsiteY3-98" fmla="*/ 0 h 3981024"/>
                <a:gd name="connsiteX4-99" fmla="*/ 2918 w 6726117"/>
                <a:gd name="connsiteY4-100" fmla="*/ 3981024 h 3981024"/>
                <a:gd name="connsiteX0-101" fmla="*/ 6746231 w 6746231"/>
                <a:gd name="connsiteY0-102" fmla="*/ 2587170 h 3981024"/>
                <a:gd name="connsiteX1-103" fmla="*/ 6725972 w 6746231"/>
                <a:gd name="connsiteY1-104" fmla="*/ 0 h 3981024"/>
                <a:gd name="connsiteX2-105" fmla="*/ 3362986 w 6746231"/>
                <a:gd name="connsiteY2-106" fmla="*/ 1014984 h 3981024"/>
                <a:gd name="connsiteX3-107" fmla="*/ 0 w 6746231"/>
                <a:gd name="connsiteY3-108" fmla="*/ 0 h 3981024"/>
                <a:gd name="connsiteX4-109" fmla="*/ 2919 w 6746231"/>
                <a:gd name="connsiteY4-110" fmla="*/ 3981024 h 3981024"/>
                <a:gd name="connsiteX0-111" fmla="*/ 6746231 w 6746231"/>
                <a:gd name="connsiteY0-112" fmla="*/ 2587170 h 2814445"/>
                <a:gd name="connsiteX1-113" fmla="*/ 6725972 w 6746231"/>
                <a:gd name="connsiteY1-114" fmla="*/ 0 h 2814445"/>
                <a:gd name="connsiteX2-115" fmla="*/ 3362986 w 6746231"/>
                <a:gd name="connsiteY2-116" fmla="*/ 1014984 h 2814445"/>
                <a:gd name="connsiteX3-117" fmla="*/ 0 w 6746231"/>
                <a:gd name="connsiteY3-118" fmla="*/ 0 h 2814445"/>
                <a:gd name="connsiteX4-119" fmla="*/ 23032 w 6746231"/>
                <a:gd name="connsiteY4-120" fmla="*/ 2814445 h 2814445"/>
                <a:gd name="connsiteX0-121" fmla="*/ 6728250 w 6728250"/>
                <a:gd name="connsiteY0-122" fmla="*/ 5735656 h 5735656"/>
                <a:gd name="connsiteX1-123" fmla="*/ 6725972 w 6728250"/>
                <a:gd name="connsiteY1-124" fmla="*/ 0 h 5735656"/>
                <a:gd name="connsiteX2-125" fmla="*/ 3362986 w 6728250"/>
                <a:gd name="connsiteY2-126" fmla="*/ 1014984 h 5735656"/>
                <a:gd name="connsiteX3-127" fmla="*/ 0 w 6728250"/>
                <a:gd name="connsiteY3-128" fmla="*/ 0 h 5735656"/>
                <a:gd name="connsiteX4-129" fmla="*/ 23032 w 6728250"/>
                <a:gd name="connsiteY4-130" fmla="*/ 2814445 h 5735656"/>
                <a:gd name="connsiteX0-131" fmla="*/ 6728250 w 6728250"/>
                <a:gd name="connsiteY0-132" fmla="*/ 5735656 h 5735656"/>
                <a:gd name="connsiteX1-133" fmla="*/ 6725972 w 6728250"/>
                <a:gd name="connsiteY1-134" fmla="*/ 0 h 5735656"/>
                <a:gd name="connsiteX2-135" fmla="*/ 3362986 w 6728250"/>
                <a:gd name="connsiteY2-136" fmla="*/ 1014984 h 5735656"/>
                <a:gd name="connsiteX3-137" fmla="*/ 0 w 6728250"/>
                <a:gd name="connsiteY3-138" fmla="*/ 0 h 5735656"/>
                <a:gd name="connsiteX4-139" fmla="*/ 5052 w 6728250"/>
                <a:gd name="connsiteY4-140" fmla="*/ 5372591 h 5735656"/>
                <a:gd name="connsiteX0-141" fmla="*/ 6710269 w 6725972"/>
                <a:gd name="connsiteY0-142" fmla="*/ 5407687 h 5407687"/>
                <a:gd name="connsiteX1-143" fmla="*/ 6725972 w 6725972"/>
                <a:gd name="connsiteY1-144" fmla="*/ 0 h 5407687"/>
                <a:gd name="connsiteX2-145" fmla="*/ 3362986 w 6725972"/>
                <a:gd name="connsiteY2-146" fmla="*/ 1014984 h 5407687"/>
                <a:gd name="connsiteX3-147" fmla="*/ 0 w 6725972"/>
                <a:gd name="connsiteY3-148" fmla="*/ 0 h 5407687"/>
                <a:gd name="connsiteX4-149" fmla="*/ 5052 w 6725972"/>
                <a:gd name="connsiteY4-150" fmla="*/ 5372591 h 540768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725972" h="5407687">
                  <a:moveTo>
                    <a:pt x="6710269" y="5407687"/>
                  </a:moveTo>
                  <a:cubicBezTo>
                    <a:pt x="6707798" y="5035728"/>
                    <a:pt x="6710474" y="12877"/>
                    <a:pt x="6725972" y="0"/>
                  </a:cubicBezTo>
                  <a:cubicBezTo>
                    <a:pt x="6725972" y="560560"/>
                    <a:pt x="5220312" y="1014984"/>
                    <a:pt x="3362986" y="1014984"/>
                  </a:cubicBezTo>
                  <a:cubicBezTo>
                    <a:pt x="1505660" y="1014984"/>
                    <a:pt x="0" y="560560"/>
                    <a:pt x="0" y="0"/>
                  </a:cubicBezTo>
                  <a:cubicBezTo>
                    <a:pt x="15499" y="43874"/>
                    <a:pt x="9073" y="5110670"/>
                    <a:pt x="5052" y="5372591"/>
                  </a:cubicBezTo>
                </a:path>
              </a:pathLst>
            </a:custGeom>
            <a:gradFill>
              <a:gsLst>
                <a:gs pos="80000">
                  <a:srgbClr val="E9DBCB">
                    <a:alpha val="0"/>
                  </a:srgbClr>
                </a:gs>
                <a:gs pos="0">
                  <a:srgbClr val="7F542E">
                    <a:alpha val="3800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sp>
          <p:nvSpPr>
            <p:cNvPr id="22" name="椭圆 21"/>
            <p:cNvSpPr/>
            <p:nvPr/>
          </p:nvSpPr>
          <p:spPr bwMode="auto">
            <a:xfrm>
              <a:off x="2733014" y="2883650"/>
              <a:ext cx="6725971" cy="2029967"/>
            </a:xfrm>
            <a:prstGeom prst="ellipse">
              <a:avLst/>
            </a:prstGeom>
            <a:gradFill>
              <a:gsLst>
                <a:gs pos="0">
                  <a:srgbClr val="93683D">
                    <a:alpha val="21000"/>
                  </a:srgbClr>
                </a:gs>
                <a:gs pos="100000">
                  <a:schemeClr val="bg1">
                    <a:alpha val="0"/>
                  </a:schemeClr>
                </a:gs>
              </a:gsLst>
              <a:lin ang="5400000" scaled="1"/>
            </a:gradFill>
            <a:ln w="6350">
              <a:gradFill>
                <a:gsLst>
                  <a:gs pos="0">
                    <a:srgbClr val="E9DBCB"/>
                  </a:gs>
                  <a:gs pos="45000">
                    <a:srgbClr val="C2A687"/>
                  </a:gs>
                  <a:gs pos="100000">
                    <a:srgbClr val="7F542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sp>
          <p:nvSpPr>
            <p:cNvPr id="80" name="椭圆 79"/>
            <p:cNvSpPr/>
            <p:nvPr/>
          </p:nvSpPr>
          <p:spPr bwMode="auto">
            <a:xfrm>
              <a:off x="2733014" y="8357759"/>
              <a:ext cx="6725971" cy="2029968"/>
            </a:xfrm>
            <a:prstGeom prst="ellipse">
              <a:avLst/>
            </a:prstGeom>
            <a:noFill/>
            <a:ln w="6350">
              <a:gradFill>
                <a:gsLst>
                  <a:gs pos="0">
                    <a:srgbClr val="E9DBCB">
                      <a:alpha val="0"/>
                    </a:srgbClr>
                  </a:gs>
                  <a:gs pos="100000">
                    <a:srgbClr val="7F542E">
                      <a:alpha val="2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grpSp>
      <p:sp>
        <p:nvSpPr>
          <p:cNvPr id="54" name="文本框 53"/>
          <p:cNvSpPr txBox="1"/>
          <p:nvPr/>
        </p:nvSpPr>
        <p:spPr>
          <a:xfrm>
            <a:off x="5091581" y="3432274"/>
            <a:ext cx="1811758" cy="400110"/>
          </a:xfrm>
          <a:prstGeom prst="rect">
            <a:avLst/>
          </a:prstGeom>
          <a:noFill/>
        </p:spPr>
        <p:txBody>
          <a:bodyPr wrap="square" rtlCol="0">
            <a:spAutoFit/>
          </a:bodyPr>
          <a:lstStyle>
            <a:defPPr>
              <a:defRPr lang="zh-CN"/>
            </a:defPPr>
            <a:lvl1pPr algn="ctr">
              <a:defRPr sz="100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defRPr>
            </a:lvl1pPr>
          </a:lstStyle>
          <a:p>
            <a:r>
              <a:rPr lang="en-US" altLang="zh-TW" dirty="0"/>
              <a:t>S</a:t>
            </a:r>
            <a:r>
              <a:rPr lang="en-US" altLang="zh-CN" dirty="0"/>
              <a:t>ales revenue contributed by members</a:t>
            </a:r>
            <a:r>
              <a:rPr lang="zh-TW" altLang="en-US" dirty="0"/>
              <a:t> </a:t>
            </a:r>
            <a:r>
              <a:rPr lang="en-US" altLang="zh-TW" dirty="0"/>
              <a:t>in</a:t>
            </a:r>
            <a:r>
              <a:rPr lang="zh-TW" altLang="en-US" dirty="0"/>
              <a:t> </a:t>
            </a:r>
            <a:r>
              <a:rPr lang="en-US" altLang="zh-TW" dirty="0"/>
              <a:t>the</a:t>
            </a:r>
            <a:r>
              <a:rPr lang="zh-TW" altLang="en-US" dirty="0"/>
              <a:t> </a:t>
            </a:r>
            <a:r>
              <a:rPr lang="en-US" altLang="zh-TW" dirty="0"/>
              <a:t>first</a:t>
            </a:r>
            <a:r>
              <a:rPr lang="zh-TW" altLang="en-US" dirty="0"/>
              <a:t> </a:t>
            </a:r>
            <a:r>
              <a:rPr lang="en-US" altLang="zh-TW" dirty="0"/>
              <a:t>half</a:t>
            </a:r>
            <a:r>
              <a:rPr lang="zh-TW" altLang="en-US" dirty="0"/>
              <a:t> </a:t>
            </a:r>
            <a:r>
              <a:rPr lang="en-US" altLang="zh-TW" dirty="0"/>
              <a:t>of</a:t>
            </a:r>
            <a:r>
              <a:rPr lang="zh-TW" altLang="en-US" dirty="0"/>
              <a:t> </a:t>
            </a:r>
            <a:r>
              <a:rPr lang="en-US" altLang="zh-TW" dirty="0"/>
              <a:t>2023</a:t>
            </a:r>
            <a:endParaRPr lang="zh-CN" altLang="en-US" dirty="0"/>
          </a:p>
        </p:txBody>
      </p:sp>
      <p:sp>
        <p:nvSpPr>
          <p:cNvPr id="55" name="文本框 54"/>
          <p:cNvSpPr txBox="1"/>
          <p:nvPr/>
        </p:nvSpPr>
        <p:spPr>
          <a:xfrm>
            <a:off x="5246401" y="2887830"/>
            <a:ext cx="165439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40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52.8%</a:t>
            </a:r>
            <a:endParaRPr kumimoji="0" lang="zh-CN" altLang="en-US" sz="1865" u="none" strike="noStrike" kern="1200" cap="none" spc="0" normalizeH="0" baseline="0" noProof="0" dirty="0">
              <a:ln>
                <a:noFill/>
              </a:ln>
              <a:solidFill>
                <a:schemeClr val="tx1">
                  <a:lumMod val="65000"/>
                  <a:lumOff val="35000"/>
                </a:schemeClr>
              </a:solidFill>
              <a:effectLst/>
              <a:uLnTx/>
              <a:uFillTx/>
              <a:latin typeface="Politica" panose="02000503000000000000" pitchFamily="2" charset="0"/>
              <a:ea typeface="HYQIHEIX1-45W EXTRALIGHT" pitchFamily="18" charset="-122"/>
              <a:cs typeface="Calibri" panose="020F0502020204030204" pitchFamily="34" charset="0"/>
            </a:endParaRPr>
          </a:p>
        </p:txBody>
      </p:sp>
      <p:sp>
        <p:nvSpPr>
          <p:cNvPr id="66" name="椭圆 65"/>
          <p:cNvSpPr/>
          <p:nvPr/>
        </p:nvSpPr>
        <p:spPr>
          <a:xfrm>
            <a:off x="3330447" y="1931512"/>
            <a:ext cx="646332" cy="646332"/>
          </a:xfrm>
          <a:prstGeom prst="ellipse">
            <a:avLst/>
          </a:prstGeom>
          <a:gradFill flip="none" rotWithShape="1">
            <a:gsLst>
              <a:gs pos="0">
                <a:schemeClr val="bg1">
                  <a:alpha val="29000"/>
                </a:schemeClr>
              </a:gs>
              <a:gs pos="100000">
                <a:srgbClr val="93683D"/>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7" name="椭圆 66"/>
          <p:cNvSpPr/>
          <p:nvPr/>
        </p:nvSpPr>
        <p:spPr>
          <a:xfrm>
            <a:off x="5715826" y="2157296"/>
            <a:ext cx="646332" cy="646332"/>
          </a:xfrm>
          <a:prstGeom prst="ellipse">
            <a:avLst/>
          </a:prstGeom>
          <a:gradFill flip="none" rotWithShape="1">
            <a:gsLst>
              <a:gs pos="0">
                <a:schemeClr val="bg1">
                  <a:alpha val="29000"/>
                </a:schemeClr>
              </a:gs>
              <a:gs pos="100000">
                <a:srgbClr val="93683D"/>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8" name="椭圆 67"/>
          <p:cNvSpPr/>
          <p:nvPr/>
        </p:nvSpPr>
        <p:spPr>
          <a:xfrm>
            <a:off x="8105810" y="1929765"/>
            <a:ext cx="646332" cy="646332"/>
          </a:xfrm>
          <a:prstGeom prst="ellipse">
            <a:avLst/>
          </a:prstGeom>
          <a:gradFill flip="none" rotWithShape="1">
            <a:gsLst>
              <a:gs pos="0">
                <a:schemeClr val="bg1">
                  <a:alpha val="29000"/>
                </a:schemeClr>
              </a:gs>
              <a:gs pos="100000">
                <a:srgbClr val="93683D"/>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3" name="椭圆 72"/>
          <p:cNvSpPr/>
          <p:nvPr/>
        </p:nvSpPr>
        <p:spPr bwMode="auto">
          <a:xfrm>
            <a:off x="853440" y="2880381"/>
            <a:ext cx="10610784" cy="1179402"/>
          </a:xfrm>
          <a:prstGeom prst="ellipse">
            <a:avLst/>
          </a:prstGeom>
          <a:noFill/>
          <a:ln w="6350">
            <a:gradFill>
              <a:gsLst>
                <a:gs pos="0">
                  <a:srgbClr val="E9DBCB">
                    <a:alpha val="0"/>
                  </a:srgbClr>
                </a:gs>
                <a:gs pos="77000">
                  <a:srgbClr val="C2A687"/>
                </a:gs>
                <a:gs pos="100000">
                  <a:srgbClr val="7F542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sp>
        <p:nvSpPr>
          <p:cNvPr id="77" name="椭圆 75"/>
          <p:cNvSpPr/>
          <p:nvPr/>
        </p:nvSpPr>
        <p:spPr bwMode="auto">
          <a:xfrm>
            <a:off x="853294" y="3464634"/>
            <a:ext cx="10619231" cy="1641171"/>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 name="connsiteX0-91" fmla="*/ 6727225 w 6727225"/>
              <a:gd name="connsiteY0-92" fmla="*/ 1883199 h 2050759"/>
              <a:gd name="connsiteX1-93" fmla="*/ 6727079 w 6727225"/>
              <a:gd name="connsiteY1-94" fmla="*/ 0 h 2050759"/>
              <a:gd name="connsiteX2-95" fmla="*/ 3364093 w 6727225"/>
              <a:gd name="connsiteY2-96" fmla="*/ 1014984 h 2050759"/>
              <a:gd name="connsiteX3-97" fmla="*/ 1107 w 6727225"/>
              <a:gd name="connsiteY3-98" fmla="*/ 0 h 2050759"/>
              <a:gd name="connsiteX4-99" fmla="*/ 0 w 6727225"/>
              <a:gd name="connsiteY4-100" fmla="*/ 2050759 h 2050759"/>
              <a:gd name="connsiteX0-101" fmla="*/ 6727756 w 6727756"/>
              <a:gd name="connsiteY0-102" fmla="*/ 1883199 h 2050759"/>
              <a:gd name="connsiteX1-103" fmla="*/ 6727610 w 6727756"/>
              <a:gd name="connsiteY1-104" fmla="*/ 0 h 2050759"/>
              <a:gd name="connsiteX2-105" fmla="*/ 3364624 w 6727756"/>
              <a:gd name="connsiteY2-106" fmla="*/ 1014984 h 2050759"/>
              <a:gd name="connsiteX3-107" fmla="*/ 1638 w 6727756"/>
              <a:gd name="connsiteY3-108" fmla="*/ 0 h 2050759"/>
              <a:gd name="connsiteX4-109" fmla="*/ 531 w 6727756"/>
              <a:gd name="connsiteY4-110" fmla="*/ 2050759 h 2050759"/>
              <a:gd name="connsiteX0-111" fmla="*/ 6726118 w 6726118"/>
              <a:gd name="connsiteY0-112" fmla="*/ 1883199 h 2356542"/>
              <a:gd name="connsiteX1-113" fmla="*/ 6725972 w 6726118"/>
              <a:gd name="connsiteY1-114" fmla="*/ 0 h 2356542"/>
              <a:gd name="connsiteX2-115" fmla="*/ 3362986 w 6726118"/>
              <a:gd name="connsiteY2-116" fmla="*/ 1014984 h 2356542"/>
              <a:gd name="connsiteX3-117" fmla="*/ 0 w 6726118"/>
              <a:gd name="connsiteY3-118" fmla="*/ 0 h 2356542"/>
              <a:gd name="connsiteX4-119" fmla="*/ 6937 w 6726118"/>
              <a:gd name="connsiteY4-120" fmla="*/ 2356542 h 2356542"/>
              <a:gd name="connsiteX0-121" fmla="*/ 6726118 w 6726118"/>
              <a:gd name="connsiteY0-122" fmla="*/ 2276349 h 2356542"/>
              <a:gd name="connsiteX1-123" fmla="*/ 6725972 w 6726118"/>
              <a:gd name="connsiteY1-124" fmla="*/ 0 h 2356542"/>
              <a:gd name="connsiteX2-125" fmla="*/ 3362986 w 6726118"/>
              <a:gd name="connsiteY2-126" fmla="*/ 1014984 h 2356542"/>
              <a:gd name="connsiteX3-127" fmla="*/ 0 w 6726118"/>
              <a:gd name="connsiteY3-128" fmla="*/ 0 h 2356542"/>
              <a:gd name="connsiteX4-129" fmla="*/ 6937 w 6726118"/>
              <a:gd name="connsiteY4-130" fmla="*/ 2356542 h 2356542"/>
              <a:gd name="connsiteX0-131" fmla="*/ 6726118 w 6727076"/>
              <a:gd name="connsiteY0-132" fmla="*/ 2276349 h 2356542"/>
              <a:gd name="connsiteX1-133" fmla="*/ 6725972 w 6727076"/>
              <a:gd name="connsiteY1-134" fmla="*/ 0 h 2356542"/>
              <a:gd name="connsiteX2-135" fmla="*/ 3362986 w 6727076"/>
              <a:gd name="connsiteY2-136" fmla="*/ 1014984 h 2356542"/>
              <a:gd name="connsiteX3-137" fmla="*/ 0 w 6727076"/>
              <a:gd name="connsiteY3-138" fmla="*/ 0 h 2356542"/>
              <a:gd name="connsiteX4-139" fmla="*/ 6937 w 6727076"/>
              <a:gd name="connsiteY4-140" fmla="*/ 2356542 h 2356542"/>
              <a:gd name="connsiteX0-141" fmla="*/ 6726118 w 6727076"/>
              <a:gd name="connsiteY0-142" fmla="*/ 2494765 h 2494898"/>
              <a:gd name="connsiteX1-143" fmla="*/ 6725972 w 6727076"/>
              <a:gd name="connsiteY1-144" fmla="*/ 0 h 2494898"/>
              <a:gd name="connsiteX2-145" fmla="*/ 3362986 w 6727076"/>
              <a:gd name="connsiteY2-146" fmla="*/ 1014984 h 2494898"/>
              <a:gd name="connsiteX3-147" fmla="*/ 0 w 6727076"/>
              <a:gd name="connsiteY3-148" fmla="*/ 0 h 2494898"/>
              <a:gd name="connsiteX4-149" fmla="*/ 6937 w 6727076"/>
              <a:gd name="connsiteY4-150" fmla="*/ 2356542 h 2494898"/>
              <a:gd name="connsiteX0-151" fmla="*/ 6718074 w 6725972"/>
              <a:gd name="connsiteY0-152" fmla="*/ 2603974 h 2604103"/>
              <a:gd name="connsiteX1-153" fmla="*/ 6725972 w 6725972"/>
              <a:gd name="connsiteY1-154" fmla="*/ 0 h 2604103"/>
              <a:gd name="connsiteX2-155" fmla="*/ 3362986 w 6725972"/>
              <a:gd name="connsiteY2-156" fmla="*/ 1014984 h 2604103"/>
              <a:gd name="connsiteX3-157" fmla="*/ 0 w 6725972"/>
              <a:gd name="connsiteY3-158" fmla="*/ 0 h 2604103"/>
              <a:gd name="connsiteX4-159" fmla="*/ 6937 w 6725972"/>
              <a:gd name="connsiteY4-160" fmla="*/ 2356542 h 2604103"/>
              <a:gd name="connsiteX0-161" fmla="*/ 6734162 w 6734878"/>
              <a:gd name="connsiteY0-162" fmla="*/ 2713182 h 2713304"/>
              <a:gd name="connsiteX1-163" fmla="*/ 6725972 w 6734878"/>
              <a:gd name="connsiteY1-164" fmla="*/ 0 h 2713304"/>
              <a:gd name="connsiteX2-165" fmla="*/ 3362986 w 6734878"/>
              <a:gd name="connsiteY2-166" fmla="*/ 1014984 h 2713304"/>
              <a:gd name="connsiteX3-167" fmla="*/ 0 w 6734878"/>
              <a:gd name="connsiteY3-168" fmla="*/ 0 h 2713304"/>
              <a:gd name="connsiteX4-169" fmla="*/ 6937 w 6734878"/>
              <a:gd name="connsiteY4-170" fmla="*/ 2356542 h 2713304"/>
              <a:gd name="connsiteX0-171" fmla="*/ 6726118 w 6727076"/>
              <a:gd name="connsiteY0-172" fmla="*/ 2560290 h 2560419"/>
              <a:gd name="connsiteX1-173" fmla="*/ 6725972 w 6727076"/>
              <a:gd name="connsiteY1-174" fmla="*/ 0 h 2560419"/>
              <a:gd name="connsiteX2-175" fmla="*/ 3362986 w 6727076"/>
              <a:gd name="connsiteY2-176" fmla="*/ 1014984 h 2560419"/>
              <a:gd name="connsiteX3-177" fmla="*/ 0 w 6727076"/>
              <a:gd name="connsiteY3-178" fmla="*/ 0 h 2560419"/>
              <a:gd name="connsiteX4-179" fmla="*/ 6937 w 6727076"/>
              <a:gd name="connsiteY4-180" fmla="*/ 2356542 h 2560419"/>
              <a:gd name="connsiteX0-181" fmla="*/ 6718074 w 6725972"/>
              <a:gd name="connsiteY0-182" fmla="*/ 2756865 h 2756985"/>
              <a:gd name="connsiteX1-183" fmla="*/ 6725972 w 6725972"/>
              <a:gd name="connsiteY1-184" fmla="*/ 0 h 2756985"/>
              <a:gd name="connsiteX2-185" fmla="*/ 3362986 w 6725972"/>
              <a:gd name="connsiteY2-186" fmla="*/ 1014984 h 2756985"/>
              <a:gd name="connsiteX3-187" fmla="*/ 0 w 6725972"/>
              <a:gd name="connsiteY3-188" fmla="*/ 0 h 2756985"/>
              <a:gd name="connsiteX4-189" fmla="*/ 6937 w 6725972"/>
              <a:gd name="connsiteY4-190" fmla="*/ 2356542 h 2756985"/>
              <a:gd name="connsiteX0-191" fmla="*/ 6734162 w 6734878"/>
              <a:gd name="connsiteY0-192" fmla="*/ 2582131 h 2582260"/>
              <a:gd name="connsiteX1-193" fmla="*/ 6725972 w 6734878"/>
              <a:gd name="connsiteY1-194" fmla="*/ 0 h 2582260"/>
              <a:gd name="connsiteX2-195" fmla="*/ 3362986 w 6734878"/>
              <a:gd name="connsiteY2-196" fmla="*/ 1014984 h 2582260"/>
              <a:gd name="connsiteX3-197" fmla="*/ 0 w 6734878"/>
              <a:gd name="connsiteY3-198" fmla="*/ 0 h 2582260"/>
              <a:gd name="connsiteX4-199" fmla="*/ 6937 w 6734878"/>
              <a:gd name="connsiteY4-200" fmla="*/ 2356542 h 2582260"/>
              <a:gd name="connsiteX0-201" fmla="*/ 6693943 w 6725972"/>
              <a:gd name="connsiteY0-202" fmla="*/ 2647656 h 2647781"/>
              <a:gd name="connsiteX1-203" fmla="*/ 6725972 w 6725972"/>
              <a:gd name="connsiteY1-204" fmla="*/ 0 h 2647781"/>
              <a:gd name="connsiteX2-205" fmla="*/ 3362986 w 6725972"/>
              <a:gd name="connsiteY2-206" fmla="*/ 1014984 h 2647781"/>
              <a:gd name="connsiteX3-207" fmla="*/ 0 w 6725972"/>
              <a:gd name="connsiteY3-208" fmla="*/ 0 h 2647781"/>
              <a:gd name="connsiteX4-209" fmla="*/ 6937 w 6725972"/>
              <a:gd name="connsiteY4-210" fmla="*/ 2356542 h 2647781"/>
              <a:gd name="connsiteX0-211" fmla="*/ 6710031 w 6725972"/>
              <a:gd name="connsiteY0-212" fmla="*/ 2516606 h 2516738"/>
              <a:gd name="connsiteX1-213" fmla="*/ 6725972 w 6725972"/>
              <a:gd name="connsiteY1-214" fmla="*/ 0 h 2516738"/>
              <a:gd name="connsiteX2-215" fmla="*/ 3362986 w 6725972"/>
              <a:gd name="connsiteY2-216" fmla="*/ 1014984 h 2516738"/>
              <a:gd name="connsiteX3-217" fmla="*/ 0 w 6725972"/>
              <a:gd name="connsiteY3-218" fmla="*/ 0 h 2516738"/>
              <a:gd name="connsiteX4-219" fmla="*/ 6937 w 6725972"/>
              <a:gd name="connsiteY4-220" fmla="*/ 2356542 h 2516738"/>
              <a:gd name="connsiteX0-221" fmla="*/ 6718075 w 6725972"/>
              <a:gd name="connsiteY0-222" fmla="*/ 2713180 h 2713302"/>
              <a:gd name="connsiteX1-223" fmla="*/ 6725972 w 6725972"/>
              <a:gd name="connsiteY1-224" fmla="*/ 0 h 2713302"/>
              <a:gd name="connsiteX2-225" fmla="*/ 3362986 w 6725972"/>
              <a:gd name="connsiteY2-226" fmla="*/ 1014984 h 2713302"/>
              <a:gd name="connsiteX3-227" fmla="*/ 0 w 6725972"/>
              <a:gd name="connsiteY3-228" fmla="*/ 0 h 2713302"/>
              <a:gd name="connsiteX4-229" fmla="*/ 6937 w 6725972"/>
              <a:gd name="connsiteY4-230" fmla="*/ 2356542 h 2713302"/>
              <a:gd name="connsiteX0-231" fmla="*/ 6693943 w 6725972"/>
              <a:gd name="connsiteY0-232" fmla="*/ 2822388 h 2822507"/>
              <a:gd name="connsiteX1-233" fmla="*/ 6725972 w 6725972"/>
              <a:gd name="connsiteY1-234" fmla="*/ 0 h 2822507"/>
              <a:gd name="connsiteX2-235" fmla="*/ 3362986 w 6725972"/>
              <a:gd name="connsiteY2-236" fmla="*/ 1014984 h 2822507"/>
              <a:gd name="connsiteX3-237" fmla="*/ 0 w 6725972"/>
              <a:gd name="connsiteY3-238" fmla="*/ 0 h 2822507"/>
              <a:gd name="connsiteX4-239" fmla="*/ 6937 w 6725972"/>
              <a:gd name="connsiteY4-240" fmla="*/ 2356542 h 2822507"/>
              <a:gd name="connsiteX0-241" fmla="*/ 6701987 w 6725972"/>
              <a:gd name="connsiteY0-242" fmla="*/ 2691339 h 2691462"/>
              <a:gd name="connsiteX1-243" fmla="*/ 6725972 w 6725972"/>
              <a:gd name="connsiteY1-244" fmla="*/ 0 h 2691462"/>
              <a:gd name="connsiteX2-245" fmla="*/ 3362986 w 6725972"/>
              <a:gd name="connsiteY2-246" fmla="*/ 1014984 h 2691462"/>
              <a:gd name="connsiteX3-247" fmla="*/ 0 w 6725972"/>
              <a:gd name="connsiteY3-248" fmla="*/ 0 h 2691462"/>
              <a:gd name="connsiteX4-249" fmla="*/ 6937 w 6725972"/>
              <a:gd name="connsiteY4-250" fmla="*/ 2356542 h 2691462"/>
              <a:gd name="connsiteX0-251" fmla="*/ 6710031 w 6725972"/>
              <a:gd name="connsiteY0-252" fmla="*/ 2560290 h 2560421"/>
              <a:gd name="connsiteX1-253" fmla="*/ 6725972 w 6725972"/>
              <a:gd name="connsiteY1-254" fmla="*/ 0 h 2560421"/>
              <a:gd name="connsiteX2-255" fmla="*/ 3362986 w 6725972"/>
              <a:gd name="connsiteY2-256" fmla="*/ 1014984 h 2560421"/>
              <a:gd name="connsiteX3-257" fmla="*/ 0 w 6725972"/>
              <a:gd name="connsiteY3-258" fmla="*/ 0 h 2560421"/>
              <a:gd name="connsiteX4-259" fmla="*/ 6937 w 6725972"/>
              <a:gd name="connsiteY4-260" fmla="*/ 2356542 h 2560421"/>
              <a:gd name="connsiteX0-261" fmla="*/ 6718075 w 6725972"/>
              <a:gd name="connsiteY0-262" fmla="*/ 2669498 h 2669622"/>
              <a:gd name="connsiteX1-263" fmla="*/ 6725972 w 6725972"/>
              <a:gd name="connsiteY1-264" fmla="*/ 0 h 2669622"/>
              <a:gd name="connsiteX2-265" fmla="*/ 3362986 w 6725972"/>
              <a:gd name="connsiteY2-266" fmla="*/ 1014984 h 2669622"/>
              <a:gd name="connsiteX3-267" fmla="*/ 0 w 6725972"/>
              <a:gd name="connsiteY3-268" fmla="*/ 0 h 2669622"/>
              <a:gd name="connsiteX4-269" fmla="*/ 6937 w 6725972"/>
              <a:gd name="connsiteY4-270" fmla="*/ 2356542 h 2669622"/>
              <a:gd name="connsiteX0-271" fmla="*/ 6710031 w 6725972"/>
              <a:gd name="connsiteY0-272" fmla="*/ 2822390 h 2822508"/>
              <a:gd name="connsiteX1-273" fmla="*/ 6725972 w 6725972"/>
              <a:gd name="connsiteY1-274" fmla="*/ 0 h 2822508"/>
              <a:gd name="connsiteX2-275" fmla="*/ 3362986 w 6725972"/>
              <a:gd name="connsiteY2-276" fmla="*/ 1014984 h 2822508"/>
              <a:gd name="connsiteX3-277" fmla="*/ 0 w 6725972"/>
              <a:gd name="connsiteY3-278" fmla="*/ 0 h 2822508"/>
              <a:gd name="connsiteX4-279" fmla="*/ 6937 w 6725972"/>
              <a:gd name="connsiteY4-280" fmla="*/ 2356542 h 282250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725972" h="2822508">
                <a:moveTo>
                  <a:pt x="6710031" y="2822390"/>
                </a:moveTo>
                <a:cubicBezTo>
                  <a:pt x="6715604" y="2843581"/>
                  <a:pt x="6710474" y="12877"/>
                  <a:pt x="6725972" y="0"/>
                </a:cubicBezTo>
                <a:cubicBezTo>
                  <a:pt x="6725972" y="560560"/>
                  <a:pt x="5220312" y="1014984"/>
                  <a:pt x="3362986" y="1014984"/>
                </a:cubicBezTo>
                <a:cubicBezTo>
                  <a:pt x="1505660" y="1014984"/>
                  <a:pt x="0" y="560560"/>
                  <a:pt x="0" y="0"/>
                </a:cubicBezTo>
                <a:cubicBezTo>
                  <a:pt x="15499" y="43874"/>
                  <a:pt x="2914" y="2356721"/>
                  <a:pt x="6937" y="2356542"/>
                </a:cubicBezTo>
              </a:path>
            </a:pathLst>
          </a:custGeom>
          <a:gradFill>
            <a:gsLst>
              <a:gs pos="67000">
                <a:srgbClr val="E9DBCB">
                  <a:alpha val="0"/>
                </a:srgbClr>
              </a:gs>
              <a:gs pos="0">
                <a:srgbClr val="7F542E">
                  <a:alpha val="3800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sp>
        <p:nvSpPr>
          <p:cNvPr id="81" name="文本框 80"/>
          <p:cNvSpPr txBox="1"/>
          <p:nvPr/>
        </p:nvSpPr>
        <p:spPr>
          <a:xfrm>
            <a:off x="4951640" y="4289847"/>
            <a:ext cx="3630633" cy="144655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8800" b="1" u="none" strike="noStrike" kern="1200" cap="none" spc="0" normalizeH="0" baseline="0" noProof="0" dirty="0">
                <a:ln>
                  <a:noFill/>
                </a:ln>
                <a:solidFill>
                  <a:srgbClr val="93683D"/>
                </a:solidFill>
                <a:effectLst/>
                <a:uLnTx/>
                <a:uFillTx/>
                <a:latin typeface="Politica" panose="02000503000000000000" pitchFamily="2" charset="0"/>
                <a:ea typeface="HYQIHEIX1-95W EXTRABLACK" pitchFamily="18" charset="-122"/>
                <a:cs typeface="Arial Black" panose="020B0A04020102020204" pitchFamily="34" charset="0"/>
              </a:rPr>
              <a:t>C2M</a:t>
            </a:r>
            <a:endParaRPr kumimoji="0" lang="zh-CN" altLang="en-US" sz="5400" b="1" u="none" strike="noStrike" kern="1200" cap="none" spc="0" normalizeH="0" baseline="0" noProof="0" dirty="0">
              <a:ln>
                <a:noFill/>
              </a:ln>
              <a:solidFill>
                <a:srgbClr val="93683D"/>
              </a:solidFill>
              <a:effectLst/>
              <a:uLnTx/>
              <a:uFillTx/>
              <a:latin typeface="Politica" panose="02000503000000000000" pitchFamily="2" charset="0"/>
              <a:ea typeface="HYQIHEIX1-95W EXTRABLACK" pitchFamily="18" charset="-122"/>
              <a:cs typeface="Arial Black" panose="020B0A04020102020204" pitchFamily="34" charset="0"/>
            </a:endParaRPr>
          </a:p>
        </p:txBody>
      </p:sp>
      <p:sp>
        <p:nvSpPr>
          <p:cNvPr id="83" name="TextBox 10"/>
          <p:cNvSpPr txBox="1"/>
          <p:nvPr/>
        </p:nvSpPr>
        <p:spPr>
          <a:xfrm>
            <a:off x="6447737" y="5782258"/>
            <a:ext cx="894599" cy="276999"/>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defRPr/>
            </a:pPr>
            <a:r>
              <a:rPr lang="en-US" altLang="zh-TW" sz="1200" dirty="0">
                <a:solidFill>
                  <a:prstClr val="black"/>
                </a:solidFill>
                <a:latin typeface="Politica" panose="02000503000000000000" pitchFamily="2" charset="0"/>
                <a:ea typeface="HYQIHEIX1-45W EXTRALIGHT" pitchFamily="18" charset="-122"/>
                <a:cs typeface="Arial" panose="020B0604020202020204" pitchFamily="34" charset="0"/>
              </a:rPr>
              <a:t>LINK</a:t>
            </a:r>
            <a:endParaRPr lang="zh-CN" altLang="en-US" sz="1200" dirty="0">
              <a:solidFill>
                <a:prstClr val="black"/>
              </a:solidFill>
              <a:latin typeface="Politica" panose="02000503000000000000" pitchFamily="2" charset="0"/>
              <a:ea typeface="HYQIHEIX1-45W EXTRALIGHT" pitchFamily="18" charset="-122"/>
              <a:cs typeface="Arial" panose="020B0604020202020204" pitchFamily="34" charset="0"/>
            </a:endParaRPr>
          </a:p>
        </p:txBody>
      </p:sp>
      <p:sp>
        <p:nvSpPr>
          <p:cNvPr id="85" name="矩形 84"/>
          <p:cNvSpPr/>
          <p:nvPr/>
        </p:nvSpPr>
        <p:spPr>
          <a:xfrm>
            <a:off x="3523396" y="5782258"/>
            <a:ext cx="904415" cy="276999"/>
          </a:xfrm>
          <a:prstGeom prst="rect">
            <a:avLst/>
          </a:prstGeom>
        </p:spPr>
        <p:txBody>
          <a:bodyPr wrap="none">
            <a:spAutoFit/>
          </a:bodyPr>
          <a:lstStyle/>
          <a:p>
            <a:pPr>
              <a:defRPr/>
            </a:pPr>
            <a:r>
              <a:rPr lang="en-US" altLang="zh-CN" sz="1200" dirty="0">
                <a:solidFill>
                  <a:prstClr val="black"/>
                </a:solidFill>
                <a:latin typeface="Politica" panose="02000503000000000000" pitchFamily="2" charset="0"/>
                <a:ea typeface="HYQIHEIX1-45W EXTRALIGHT" pitchFamily="18" charset="-122"/>
                <a:cs typeface="Arial" panose="020B0604020202020204" pitchFamily="34" charset="0"/>
              </a:rPr>
              <a:t>FOSUN/F</a:t>
            </a:r>
            <a:r>
              <a:rPr lang="en-US" altLang="zh-TW" sz="1200" dirty="0">
                <a:solidFill>
                  <a:prstClr val="black"/>
                </a:solidFill>
                <a:latin typeface="Politica" panose="02000503000000000000" pitchFamily="2" charset="0"/>
                <a:ea typeface="HYQIHEIX1-45W EXTRALIGHT" pitchFamily="18" charset="-122"/>
                <a:cs typeface="Arial" panose="020B0604020202020204" pitchFamily="34" charset="0"/>
              </a:rPr>
              <a:t>AMILY</a:t>
            </a:r>
            <a:endParaRPr lang="zh-CN" altLang="en-US" sz="1200" dirty="0">
              <a:solidFill>
                <a:prstClr val="black"/>
              </a:solidFill>
              <a:latin typeface="Politica" panose="02000503000000000000" pitchFamily="2" charset="0"/>
              <a:ea typeface="HYQIHEIX1-45W EXTRALIGHT" pitchFamily="18" charset="-122"/>
              <a:cs typeface="Arial" panose="020B0604020202020204" pitchFamily="34" charset="0"/>
            </a:endParaRPr>
          </a:p>
        </p:txBody>
      </p:sp>
      <p:sp>
        <p:nvSpPr>
          <p:cNvPr id="86" name="文本框 85"/>
          <p:cNvSpPr txBox="1"/>
          <p:nvPr/>
        </p:nvSpPr>
        <p:spPr>
          <a:xfrm>
            <a:off x="2250542" y="4289847"/>
            <a:ext cx="3630633" cy="144655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8800" b="1" u="none" strike="noStrike" kern="1200" cap="none" spc="0" normalizeH="0" baseline="0" noProof="0" dirty="0">
                <a:ln>
                  <a:noFill/>
                </a:ln>
                <a:solidFill>
                  <a:srgbClr val="93683D"/>
                </a:solidFill>
                <a:effectLst/>
                <a:uLnTx/>
                <a:uFillTx/>
                <a:latin typeface="Politica" panose="02000503000000000000" pitchFamily="2" charset="0"/>
                <a:ea typeface="HYQIHEIX1-95W EXTRABLACK" pitchFamily="18" charset="-122"/>
                <a:cs typeface="Arial Black" panose="020B0A04020102020204" pitchFamily="34" charset="0"/>
              </a:rPr>
              <a:t>F</a:t>
            </a:r>
            <a:endParaRPr kumimoji="0" lang="zh-CN" altLang="en-US" sz="5400" b="1" u="none" strike="noStrike" kern="1200" cap="none" spc="0" normalizeH="0" baseline="0" noProof="0" dirty="0">
              <a:ln>
                <a:noFill/>
              </a:ln>
              <a:solidFill>
                <a:srgbClr val="93683D"/>
              </a:solidFill>
              <a:effectLst/>
              <a:uLnTx/>
              <a:uFillTx/>
              <a:latin typeface="Politica" panose="02000503000000000000" pitchFamily="2" charset="0"/>
              <a:ea typeface="HYQIHEIX1-95W EXTRABLACK" pitchFamily="18" charset="-122"/>
              <a:cs typeface="Arial Black" panose="020B0A04020102020204" pitchFamily="34" charset="0"/>
            </a:endParaRPr>
          </a:p>
        </p:txBody>
      </p:sp>
      <p:sp>
        <p:nvSpPr>
          <p:cNvPr id="4" name="圆角矩形 3"/>
          <p:cNvSpPr/>
          <p:nvPr/>
        </p:nvSpPr>
        <p:spPr>
          <a:xfrm>
            <a:off x="4551857" y="4379743"/>
            <a:ext cx="4363010" cy="1317950"/>
          </a:xfrm>
          <a:prstGeom prst="roundRect">
            <a:avLst>
              <a:gd name="adj" fmla="val 50000"/>
            </a:avLst>
          </a:prstGeom>
          <a:noFill/>
          <a:ln w="15875">
            <a:gradFill>
              <a:gsLst>
                <a:gs pos="0">
                  <a:srgbClr val="C4AD8F"/>
                </a:gs>
                <a:gs pos="100000">
                  <a:srgbClr val="93683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97815" eaLnBrk="0" fontAlgn="base" hangingPunct="0">
              <a:spcBef>
                <a:spcPct val="0"/>
              </a:spcBef>
              <a:spcAft>
                <a:spcPct val="0"/>
              </a:spcAft>
            </a:pPr>
            <a:endParaRPr lang="zh-CN" altLang="en-US" sz="675">
              <a:solidFill>
                <a:prstClr val="white"/>
              </a:solidFill>
              <a:latin typeface="Politica" panose="02000503000000000000" pitchFamily="2" charset="0"/>
              <a:ea typeface="HYQIHEIX1-45W EXTRALIGHT" pitchFamily="18" charset="-122"/>
              <a:cs typeface="Arial" panose="020B0604020202020204" pitchFamily="34" charset="0"/>
            </a:endParaRPr>
          </a:p>
        </p:txBody>
      </p:sp>
      <p:sp>
        <p:nvSpPr>
          <p:cNvPr id="5" name="三角形 4"/>
          <p:cNvSpPr/>
          <p:nvPr/>
        </p:nvSpPr>
        <p:spPr>
          <a:xfrm rot="5400000">
            <a:off x="6583388" y="4310780"/>
            <a:ext cx="161083" cy="138865"/>
          </a:xfrm>
          <a:prstGeom prst="triangle">
            <a:avLst/>
          </a:pr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0" name="三角形 89"/>
          <p:cNvSpPr/>
          <p:nvPr/>
        </p:nvSpPr>
        <p:spPr>
          <a:xfrm rot="16200000">
            <a:off x="6583388" y="5624675"/>
            <a:ext cx="161083" cy="138865"/>
          </a:xfrm>
          <a:prstGeom prst="triangle">
            <a:avLst/>
          </a:pr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Source Han Sans CN Normal" panose="020B0500000000000000" pitchFamily="34" charset="-128"/>
              <a:ea typeface="Source Han Sans CN Normal" panose="020B0500000000000000" pitchFamily="34" charset="-128"/>
            </a:endParaRPr>
          </a:p>
        </p:txBody>
      </p:sp>
      <p:pic>
        <p:nvPicPr>
          <p:cNvPr id="43" name="图片 4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79323" y="894102"/>
            <a:ext cx="856977" cy="745452"/>
          </a:xfrm>
          <a:prstGeom prst="rect">
            <a:avLst/>
          </a:prstGeom>
        </p:spPr>
      </p:pic>
      <p:cxnSp>
        <p:nvCxnSpPr>
          <p:cNvPr id="44" name="直线连接符 43"/>
          <p:cNvCxnSpPr/>
          <p:nvPr/>
        </p:nvCxnSpPr>
        <p:spPr>
          <a:xfrm>
            <a:off x="588836" y="6291532"/>
            <a:ext cx="9987149" cy="0"/>
          </a:xfrm>
          <a:prstGeom prst="line">
            <a:avLst/>
          </a:prstGeom>
          <a:ln w="9525">
            <a:gradFill>
              <a:gsLst>
                <a:gs pos="0">
                  <a:srgbClr val="93683D"/>
                </a:gs>
                <a:gs pos="100000">
                  <a:srgbClr val="93683D">
                    <a:alpha val="0"/>
                  </a:srgbClr>
                </a:gs>
              </a:gsLst>
              <a:lin ang="0" scaled="0"/>
            </a:gradFill>
          </a:ln>
        </p:spPr>
        <p:style>
          <a:lnRef idx="1">
            <a:schemeClr val="accent1"/>
          </a:lnRef>
          <a:fillRef idx="0">
            <a:schemeClr val="accent1"/>
          </a:fillRef>
          <a:effectRef idx="0">
            <a:schemeClr val="accent1"/>
          </a:effectRef>
          <a:fontRef idx="minor">
            <a:schemeClr val="tx1"/>
          </a:fontRef>
        </p:style>
      </p:cxnSp>
      <p:sp>
        <p:nvSpPr>
          <p:cNvPr id="45" name="文本框 6"/>
          <p:cNvSpPr txBox="1"/>
          <p:nvPr/>
        </p:nvSpPr>
        <p:spPr>
          <a:xfrm>
            <a:off x="545110" y="6384735"/>
            <a:ext cx="11421783" cy="461665"/>
          </a:xfrm>
          <a:prstGeom prst="rect">
            <a:avLst/>
          </a:prstGeom>
          <a:ln w="12700">
            <a:miter lim="400000"/>
          </a:ln>
        </p:spPr>
        <p:txBody>
          <a:bodyPr wrap="square" lIns="45719" rIns="45719">
            <a:spAutoFit/>
          </a:bodyPr>
          <a:lstStyle/>
          <a:p>
            <a:pPr>
              <a:defRPr sz="1000">
                <a:solidFill>
                  <a:srgbClr val="808080"/>
                </a:solidFill>
                <a:latin typeface="微软雅黑"/>
                <a:ea typeface="微软雅黑"/>
                <a:cs typeface="微软雅黑"/>
                <a:sym typeface="微软雅黑"/>
              </a:defRPr>
            </a:pPr>
            <a:r>
              <a:rPr lang="en-US" altLang="zh-TW" sz="800" baseline="300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sym typeface="微软雅黑"/>
              </a:rPr>
              <a:t>1</a:t>
            </a:r>
            <a:r>
              <a:rPr lang="zh-TW" altLang="en-US" sz="8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sym typeface="微软雅黑"/>
              </a:rPr>
              <a:t> </a:t>
            </a:r>
            <a:r>
              <a:rPr lang="en-US" altLang="zh-TW" sz="8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sym typeface="微软雅黑"/>
              </a:rPr>
              <a:t>It</a:t>
            </a:r>
            <a:r>
              <a:rPr lang="zh-TW" altLang="en-US" sz="8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sym typeface="微软雅黑"/>
              </a:rPr>
              <a:t> </a:t>
            </a:r>
            <a:r>
              <a:rPr lang="en-US" altLang="zh-TW" sz="8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sym typeface="微软雅黑"/>
              </a:rPr>
              <a:t>refers to those who have agreed to the official membership terms of the brand and granted privacy in any</a:t>
            </a:r>
            <a:r>
              <a:rPr lang="zh-TW" altLang="en-US" sz="8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sym typeface="微软雅黑"/>
              </a:rPr>
              <a:t> </a:t>
            </a:r>
            <a:r>
              <a:rPr lang="en-US" altLang="zh-TW" sz="8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sym typeface="微软雅黑"/>
              </a:rPr>
              <a:t>channels, and actively retained personal information including mobile phone number, to meet the needs of</a:t>
            </a:r>
            <a:r>
              <a:rPr lang="zh-TW" altLang="en-US" sz="8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sym typeface="微软雅黑"/>
              </a:rPr>
              <a:t> </a:t>
            </a:r>
            <a:r>
              <a:rPr lang="en-US" altLang="zh-TW" sz="8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sym typeface="微软雅黑"/>
              </a:rPr>
              <a:t>identifiable, reachable and traceable consumers</a:t>
            </a:r>
          </a:p>
          <a:p>
            <a:pPr>
              <a:defRPr sz="1000">
                <a:solidFill>
                  <a:srgbClr val="808080"/>
                </a:solidFill>
                <a:latin typeface="微软雅黑"/>
                <a:ea typeface="微软雅黑"/>
                <a:cs typeface="微软雅黑"/>
                <a:sym typeface="微软雅黑"/>
              </a:defRPr>
            </a:pPr>
            <a:r>
              <a:rPr lang="en-US" altLang="zh-TW" sz="800" baseline="300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sym typeface="微软雅黑"/>
              </a:rPr>
              <a:t>2</a:t>
            </a:r>
            <a:r>
              <a:rPr lang="en-CA" altLang="zh-CN" sz="8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sym typeface="微软雅黑"/>
              </a:rPr>
              <a:t> It refers to the revenue contribution (before intercompany eliminations) directly or indirectly created by companies within the Fosun ecosystem for other companies with the ecosystem</a:t>
            </a:r>
            <a:r>
              <a:rPr lang="zh-TW" altLang="en-US" sz="8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sym typeface="微软雅黑"/>
              </a:rPr>
              <a:t> </a:t>
            </a:r>
            <a:r>
              <a:rPr lang="en-HK" altLang="zh-TW" sz="8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sym typeface="微软雅黑"/>
              </a:rPr>
              <a:t>including but not limited to cross-selling, product co-creation, membership contribution, membership sales transformation, and sales collaboration within the ecosystem, joint industrial investment, financing cooperation empowerment, industrial resource coordination, etc.</a:t>
            </a:r>
          </a:p>
        </p:txBody>
      </p:sp>
      <p:sp>
        <p:nvSpPr>
          <p:cNvPr id="47" name="文本框 46"/>
          <p:cNvSpPr txBox="1"/>
          <p:nvPr/>
        </p:nvSpPr>
        <p:spPr>
          <a:xfrm>
            <a:off x="1023186" y="2887830"/>
            <a:ext cx="18032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40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21</a:t>
            </a:r>
            <a:r>
              <a:rPr lang="en-US" altLang="zh-TW" sz="40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a:t>
            </a:r>
            <a:r>
              <a:rPr lang="en-US" altLang="zh-CN" sz="40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65</a:t>
            </a:r>
            <a:r>
              <a:rPr lang="zh-TW" altLang="en-US" sz="4000" dirty="0">
                <a:solidFill>
                  <a:schemeClr val="tx1">
                    <a:lumMod val="65000"/>
                    <a:lumOff val="35000"/>
                  </a:schemeClr>
                </a:solidFill>
                <a:latin typeface="Source Han Sans CN Normal" panose="020B0500000000000000" pitchFamily="34" charset="-128"/>
                <a:ea typeface="Source Han Sans CN Normal" panose="020B0500000000000000" pitchFamily="34" charset="-128"/>
                <a:cs typeface="Arial" panose="020B0604020202020204" pitchFamily="34" charset="0"/>
              </a:rPr>
              <a:t> </a:t>
            </a:r>
            <a:r>
              <a:rPr lang="en-US" altLang="zh-TW" dirty="0">
                <a:solidFill>
                  <a:schemeClr val="tx1">
                    <a:lumMod val="65000"/>
                    <a:lumOff val="35000"/>
                  </a:schemeClr>
                </a:solidFill>
                <a:latin typeface="Politica" panose="02000503000000000000" pitchFamily="2" charset="0"/>
              </a:rPr>
              <a:t>million</a:t>
            </a:r>
            <a:endParaRPr lang="zh-CN" altLang="en-US" dirty="0">
              <a:solidFill>
                <a:schemeClr val="tx1">
                  <a:lumMod val="65000"/>
                  <a:lumOff val="35000"/>
                </a:schemeClr>
              </a:solidFill>
              <a:latin typeface="Politica" panose="02000503000000000000" pitchFamily="2" charset="0"/>
            </a:endParaRPr>
          </a:p>
        </p:txBody>
      </p:sp>
      <p:sp>
        <p:nvSpPr>
          <p:cNvPr id="48" name="矩形 47"/>
          <p:cNvSpPr/>
          <p:nvPr/>
        </p:nvSpPr>
        <p:spPr>
          <a:xfrm>
            <a:off x="1158945" y="3446855"/>
            <a:ext cx="1487132" cy="553998"/>
          </a:xfrm>
          <a:prstGeom prst="rect">
            <a:avLst/>
          </a:prstGeom>
          <a:noFill/>
        </p:spPr>
        <p:txBody>
          <a:bodyPr wrap="square" rtlCol="0">
            <a:spAutoFit/>
          </a:bodyPr>
          <a:lstStyle/>
          <a:p>
            <a:pPr algn="ctr"/>
            <a:r>
              <a:rPr lang="en-US" altLang="zh-TW" sz="10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Number</a:t>
            </a:r>
            <a:r>
              <a:rPr lang="zh-TW" altLang="en-US" sz="10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 </a:t>
            </a:r>
            <a:r>
              <a:rPr lang="en-US" altLang="zh-TW" sz="10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of</a:t>
            </a:r>
            <a:r>
              <a:rPr lang="zh-TW" altLang="en-US" sz="10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 </a:t>
            </a:r>
            <a:r>
              <a:rPr lang="en-HK" altLang="zh-TW" sz="10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newly registered </a:t>
            </a:r>
            <a:r>
              <a:rPr lang="en-US" altLang="zh-TW" sz="10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members</a:t>
            </a:r>
            <a:r>
              <a:rPr lang="en-US" altLang="zh-CN" sz="1000" baseline="300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1</a:t>
            </a:r>
            <a:r>
              <a:rPr lang="zh-TW" altLang="en-US" sz="10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  </a:t>
            </a:r>
            <a:r>
              <a:rPr lang="en-US" altLang="zh-TW" sz="10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in</a:t>
            </a:r>
            <a:r>
              <a:rPr lang="zh-TW" altLang="en-US" sz="10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 </a:t>
            </a:r>
            <a:r>
              <a:rPr lang="en-US" altLang="zh-TW" sz="10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the</a:t>
            </a:r>
            <a:r>
              <a:rPr lang="zh-TW" altLang="en-US" sz="10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 </a:t>
            </a:r>
            <a:r>
              <a:rPr lang="en-US" altLang="zh-TW" sz="10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first</a:t>
            </a:r>
            <a:r>
              <a:rPr lang="zh-TW" altLang="en-US" sz="10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 </a:t>
            </a:r>
            <a:r>
              <a:rPr lang="en-US" altLang="zh-TW" sz="10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half</a:t>
            </a:r>
            <a:r>
              <a:rPr lang="zh-TW" altLang="en-US" sz="10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 </a:t>
            </a:r>
            <a:r>
              <a:rPr lang="en-US" altLang="zh-TW" sz="10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of</a:t>
            </a:r>
            <a:r>
              <a:rPr lang="zh-TW" altLang="en-US" sz="10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 </a:t>
            </a:r>
            <a:r>
              <a:rPr lang="en-US" altLang="zh-CN" sz="10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2023</a:t>
            </a:r>
            <a:endParaRPr lang="zh-CN" altLang="en-US" sz="10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endParaRPr>
          </a:p>
        </p:txBody>
      </p:sp>
      <p:sp>
        <p:nvSpPr>
          <p:cNvPr id="49" name="文本框 48"/>
          <p:cNvSpPr txBox="1"/>
          <p:nvPr/>
        </p:nvSpPr>
        <p:spPr>
          <a:xfrm>
            <a:off x="3167905" y="2887830"/>
            <a:ext cx="18032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u="none" strike="noStrike" kern="1200" cap="none" spc="0" normalizeH="0" baseline="0" noProof="0" dirty="0">
                <a:ln>
                  <a:noFill/>
                </a:ln>
                <a:solidFill>
                  <a:srgbClr val="A77646"/>
                </a:solidFill>
                <a:effectLst/>
                <a:uLnTx/>
                <a:uFillTx/>
                <a:latin typeface="Politica" panose="02000503000000000000" pitchFamily="2" charset="0"/>
                <a:cs typeface="Arial" panose="020B0604020202020204" pitchFamily="34" charset="0"/>
              </a:rPr>
              <a:t>6</a:t>
            </a:r>
            <a:r>
              <a:rPr kumimoji="0" lang="en-US" altLang="zh-TW" sz="4000" u="none" strike="noStrike" kern="1200" cap="none" spc="0" normalizeH="0" baseline="0" noProof="0" dirty="0">
                <a:ln>
                  <a:noFill/>
                </a:ln>
                <a:solidFill>
                  <a:srgbClr val="A77646"/>
                </a:solidFill>
                <a:effectLst/>
                <a:uLnTx/>
                <a:uFillTx/>
                <a:latin typeface="Politica" panose="02000503000000000000" pitchFamily="2" charset="0"/>
                <a:cs typeface="Arial" panose="020B0604020202020204" pitchFamily="34" charset="0"/>
              </a:rPr>
              <a:t>.</a:t>
            </a:r>
            <a:r>
              <a:rPr kumimoji="0" lang="en-US" altLang="zh-CN" sz="4000" u="none" strike="noStrike" kern="1200" cap="none" spc="0" normalizeH="0" baseline="0" noProof="0" dirty="0">
                <a:ln>
                  <a:noFill/>
                </a:ln>
                <a:solidFill>
                  <a:srgbClr val="A77646"/>
                </a:solidFill>
                <a:effectLst/>
                <a:uLnTx/>
                <a:uFillTx/>
                <a:latin typeface="Politica" panose="02000503000000000000" pitchFamily="2" charset="0"/>
                <a:cs typeface="Arial" panose="020B0604020202020204" pitchFamily="34" charset="0"/>
              </a:rPr>
              <a:t>2</a:t>
            </a:r>
            <a:r>
              <a:rPr lang="zh-TW" altLang="en-US" sz="1865" dirty="0">
                <a:solidFill>
                  <a:srgbClr val="A77646"/>
                </a:solidFill>
                <a:latin typeface="Source Han Sans CN Normal" panose="020B0500000000000000" pitchFamily="34" charset="-128"/>
                <a:ea typeface="Source Han Sans CN Normal" panose="020B0500000000000000" pitchFamily="34" charset="-128"/>
                <a:cs typeface="Arial" panose="020B0604020202020204" pitchFamily="34" charset="0"/>
              </a:rPr>
              <a:t> </a:t>
            </a:r>
            <a:r>
              <a:rPr lang="en-US" altLang="zh-TW" dirty="0">
                <a:solidFill>
                  <a:srgbClr val="A77646"/>
                </a:solidFill>
                <a:latin typeface="Politica" panose="02000503000000000000" pitchFamily="2" charset="0"/>
                <a:cs typeface="Arial" panose="020B0604020202020204" pitchFamily="34" charset="0"/>
              </a:rPr>
              <a:t>billion</a:t>
            </a:r>
            <a:r>
              <a:rPr lang="zh-TW" altLang="en-US" dirty="0">
                <a:solidFill>
                  <a:srgbClr val="A77646"/>
                </a:solidFill>
                <a:latin typeface="Politica" panose="02000503000000000000" pitchFamily="2" charset="0"/>
                <a:cs typeface="Arial" panose="020B0604020202020204" pitchFamily="34" charset="0"/>
              </a:rPr>
              <a:t> </a:t>
            </a:r>
            <a:r>
              <a:rPr lang="en-US" altLang="zh-TW" sz="1200" dirty="0">
                <a:solidFill>
                  <a:srgbClr val="A77646"/>
                </a:solidFill>
                <a:latin typeface="Politica" panose="02000503000000000000" pitchFamily="2" charset="0"/>
                <a:cs typeface="Arial" panose="020B0604020202020204" pitchFamily="34" charset="0"/>
              </a:rPr>
              <a:t>(RMB)</a:t>
            </a:r>
            <a:endParaRPr lang="zh-CN" altLang="en-US" sz="1200" dirty="0">
              <a:solidFill>
                <a:srgbClr val="A77646"/>
              </a:solidFill>
              <a:latin typeface="Politica" panose="02000503000000000000" pitchFamily="2" charset="0"/>
              <a:cs typeface="Arial" panose="020B0604020202020204" pitchFamily="34" charset="0"/>
            </a:endParaRPr>
          </a:p>
        </p:txBody>
      </p:sp>
      <p:sp>
        <p:nvSpPr>
          <p:cNvPr id="50" name="文本框 49"/>
          <p:cNvSpPr txBox="1"/>
          <p:nvPr/>
        </p:nvSpPr>
        <p:spPr>
          <a:xfrm>
            <a:off x="3210569" y="3432274"/>
            <a:ext cx="1576417" cy="400110"/>
          </a:xfrm>
          <a:prstGeom prst="rect">
            <a:avLst/>
          </a:prstGeom>
          <a:noFill/>
        </p:spPr>
        <p:txBody>
          <a:bodyPr wrap="square" rtlCol="0">
            <a:spAutoFit/>
          </a:bodyPr>
          <a:lstStyle/>
          <a:p>
            <a:pPr lvl="0" algn="ctr">
              <a:defRPr/>
            </a:pPr>
            <a:r>
              <a:rPr lang="en-HK" altLang="zh-CN" sz="1000" dirty="0">
                <a:solidFill>
                  <a:srgbClr val="A77646"/>
                </a:solidFill>
                <a:latin typeface="Politica" panose="02000503000000000000" pitchFamily="2" charset="0"/>
                <a:ea typeface="HYQIHEIX1-45W EXTRALIGHT" pitchFamily="18" charset="-122"/>
                <a:cs typeface="Arial" panose="020B0604020202020204" pitchFamily="34" charset="0"/>
              </a:rPr>
              <a:t>Total value created by the Group’s ecosystem</a:t>
            </a:r>
            <a:r>
              <a:rPr lang="zh-TW" altLang="en-US" sz="1000" dirty="0">
                <a:solidFill>
                  <a:srgbClr val="A77646"/>
                </a:solidFill>
                <a:latin typeface="Politica" panose="02000503000000000000" pitchFamily="2" charset="0"/>
                <a:ea typeface="HYQIHEIX1-45W EXTRALIGHT" pitchFamily="18" charset="-122"/>
                <a:cs typeface="Arial" panose="020B0604020202020204" pitchFamily="34" charset="0"/>
              </a:rPr>
              <a:t> </a:t>
            </a:r>
            <a:r>
              <a:rPr lang="en-US" altLang="zh-CN" sz="1000" baseline="30000" dirty="0">
                <a:solidFill>
                  <a:srgbClr val="A77646"/>
                </a:solidFill>
                <a:latin typeface="Politica" panose="02000503000000000000" pitchFamily="2" charset="0"/>
                <a:ea typeface="HYQIHEIX1-45W EXTRALIGHT" pitchFamily="18" charset="-122"/>
                <a:cs typeface="Arial" panose="020B0604020202020204" pitchFamily="34" charset="0"/>
              </a:rPr>
              <a:t>2</a:t>
            </a:r>
          </a:p>
        </p:txBody>
      </p:sp>
      <p:pic>
        <p:nvPicPr>
          <p:cNvPr id="10" name="图片 9" descr="蓝色的标志&#10;&#10;描述已自动生成"/>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81554" y="1170876"/>
            <a:ext cx="1542885" cy="372363"/>
          </a:xfrm>
          <a:prstGeom prst="rect">
            <a:avLst/>
          </a:prstGeom>
        </p:spPr>
      </p:pic>
      <p:sp>
        <p:nvSpPr>
          <p:cNvPr id="13" name="矩形 12"/>
          <p:cNvSpPr/>
          <p:nvPr/>
        </p:nvSpPr>
        <p:spPr>
          <a:xfrm>
            <a:off x="-636" y="187048"/>
            <a:ext cx="9335179" cy="489838"/>
          </a:xfrm>
          <a:prstGeom prst="rect">
            <a:avLst/>
          </a:prstGeom>
          <a:gradFill>
            <a:gsLst>
              <a:gs pos="19000">
                <a:srgbClr val="93683D">
                  <a:alpha val="0"/>
                </a:srgbClr>
              </a:gs>
              <a:gs pos="99000">
                <a:srgbClr val="93683D"/>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7" name="图片 6" descr="/Users/jerrymiao/Desktop/复星Jerry/LOGO系列 杂/复星logo1-01.png复星logo1-01"/>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10302558" y="255905"/>
            <a:ext cx="1664335" cy="475615"/>
          </a:xfrm>
          <a:prstGeom prst="rect">
            <a:avLst/>
          </a:prstGeom>
        </p:spPr>
      </p:pic>
      <p:sp>
        <p:nvSpPr>
          <p:cNvPr id="52" name="文本框 51"/>
          <p:cNvSpPr txBox="1"/>
          <p:nvPr/>
        </p:nvSpPr>
        <p:spPr>
          <a:xfrm>
            <a:off x="8004000" y="2887830"/>
            <a:ext cx="8680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u="none" strike="noStrike" kern="1200" cap="none" spc="0" normalizeH="0" baseline="0" noProof="0" dirty="0">
                <a:ln>
                  <a:noFill/>
                </a:ln>
                <a:solidFill>
                  <a:srgbClr val="A77646"/>
                </a:solidFill>
                <a:effectLst/>
                <a:uLnTx/>
                <a:uFillTx/>
                <a:latin typeface="Politica" panose="02000503000000000000" pitchFamily="2" charset="0"/>
                <a:cs typeface="Arial" panose="020B0604020202020204" pitchFamily="34" charset="0"/>
              </a:rPr>
              <a:t>60</a:t>
            </a:r>
            <a:endParaRPr kumimoji="0" lang="zh-CN" altLang="en-US" sz="1200" u="none" strike="noStrike" kern="1200" cap="none" spc="0" normalizeH="0" baseline="0" noProof="0" dirty="0">
              <a:ln>
                <a:noFill/>
              </a:ln>
              <a:solidFill>
                <a:srgbClr val="A77646"/>
              </a:solidFill>
              <a:effectLst/>
              <a:uLnTx/>
              <a:uFillTx/>
              <a:latin typeface="Source Han Sans CN Normal" panose="020B0500000000000000" pitchFamily="34" charset="-128"/>
              <a:ea typeface="Source Han Sans CN Normal" panose="020B0500000000000000" pitchFamily="34" charset="-128"/>
              <a:cs typeface="Arial" panose="020B0604020202020204" pitchFamily="34" charset="0"/>
            </a:endParaRPr>
          </a:p>
        </p:txBody>
      </p:sp>
      <p:sp>
        <p:nvSpPr>
          <p:cNvPr id="53" name="文本框 52"/>
          <p:cNvSpPr txBox="1"/>
          <p:nvPr/>
        </p:nvSpPr>
        <p:spPr>
          <a:xfrm>
            <a:off x="7382477" y="3432274"/>
            <a:ext cx="2123961" cy="400110"/>
          </a:xfrm>
          <a:prstGeom prst="rect">
            <a:avLst/>
          </a:prstGeom>
          <a:noFill/>
        </p:spPr>
        <p:txBody>
          <a:bodyPr wrap="square" rtlCol="0">
            <a:spAutoFit/>
          </a:bodyPr>
          <a:lstStyle/>
          <a:p>
            <a:pPr algn="ctr">
              <a:defRPr/>
            </a:pPr>
            <a:r>
              <a:rPr lang="en-US" altLang="zh-TW" sz="1000" dirty="0">
                <a:solidFill>
                  <a:srgbClr val="A77646"/>
                </a:solidFill>
                <a:latin typeface="Politica" panose="02000503000000000000" pitchFamily="2" charset="0"/>
                <a:ea typeface="HYQIHEIX1-45W EXTRALIGHT" pitchFamily="18" charset="-122"/>
                <a:cs typeface="Arial" panose="020B0604020202020204" pitchFamily="34" charset="0"/>
              </a:rPr>
              <a:t>Domestic</a:t>
            </a:r>
            <a:r>
              <a:rPr lang="zh-TW" altLang="en-US" sz="1000" dirty="0">
                <a:solidFill>
                  <a:srgbClr val="A77646"/>
                </a:solidFill>
                <a:latin typeface="Politica" panose="02000503000000000000" pitchFamily="2" charset="0"/>
                <a:ea typeface="HYQIHEIX1-45W EXTRALIGHT" pitchFamily="18" charset="-122"/>
                <a:cs typeface="Arial" panose="020B0604020202020204" pitchFamily="34" charset="0"/>
              </a:rPr>
              <a:t> </a:t>
            </a:r>
            <a:r>
              <a:rPr lang="en-US" altLang="zh-TW" sz="1000" dirty="0">
                <a:solidFill>
                  <a:srgbClr val="A77646"/>
                </a:solidFill>
                <a:latin typeface="Politica" panose="02000503000000000000" pitchFamily="2" charset="0"/>
                <a:ea typeface="HYQIHEIX1-45W EXTRALIGHT" pitchFamily="18" charset="-122"/>
                <a:cs typeface="Arial" panose="020B0604020202020204" pitchFamily="34" charset="0"/>
              </a:rPr>
              <a:t>and</a:t>
            </a:r>
            <a:r>
              <a:rPr lang="zh-TW" altLang="en-US" sz="1000" dirty="0">
                <a:solidFill>
                  <a:srgbClr val="A77646"/>
                </a:solidFill>
                <a:latin typeface="Politica" panose="02000503000000000000" pitchFamily="2" charset="0"/>
                <a:ea typeface="HYQIHEIX1-45W EXTRALIGHT" pitchFamily="18" charset="-122"/>
                <a:cs typeface="Arial" panose="020B0604020202020204" pitchFamily="34" charset="0"/>
              </a:rPr>
              <a:t> </a:t>
            </a:r>
            <a:r>
              <a:rPr lang="en-US" altLang="zh-TW" sz="1000" dirty="0">
                <a:solidFill>
                  <a:srgbClr val="A77646"/>
                </a:solidFill>
                <a:latin typeface="Politica" panose="02000503000000000000" pitchFamily="2" charset="0"/>
                <a:ea typeface="HYQIHEIX1-45W EXTRALIGHT" pitchFamily="18" charset="-122"/>
                <a:cs typeface="Arial" panose="020B0604020202020204" pitchFamily="34" charset="0"/>
              </a:rPr>
              <a:t>foreign</a:t>
            </a:r>
            <a:r>
              <a:rPr lang="zh-TW" altLang="en-US" sz="1000" dirty="0">
                <a:solidFill>
                  <a:srgbClr val="A77646"/>
                </a:solidFill>
                <a:latin typeface="Politica" panose="02000503000000000000" pitchFamily="2" charset="0"/>
                <a:ea typeface="HYQIHEIX1-45W EXTRALIGHT" pitchFamily="18" charset="-122"/>
                <a:cs typeface="Arial" panose="020B0604020202020204" pitchFamily="34" charset="0"/>
              </a:rPr>
              <a:t> </a:t>
            </a:r>
            <a:r>
              <a:rPr lang="en-US" altLang="zh-TW" sz="1000" dirty="0">
                <a:solidFill>
                  <a:srgbClr val="A77646"/>
                </a:solidFill>
                <a:latin typeface="Politica" panose="02000503000000000000" pitchFamily="2" charset="0"/>
                <a:ea typeface="HYQIHEIX1-45W EXTRALIGHT" pitchFamily="18" charset="-122"/>
                <a:cs typeface="Arial" panose="020B0604020202020204" pitchFamily="34" charset="0"/>
              </a:rPr>
              <a:t>brands</a:t>
            </a:r>
            <a:r>
              <a:rPr lang="zh-TW" altLang="en-US" sz="1000" dirty="0">
                <a:solidFill>
                  <a:srgbClr val="A77646"/>
                </a:solidFill>
                <a:latin typeface="Politica" panose="02000503000000000000" pitchFamily="2" charset="0"/>
                <a:ea typeface="HYQIHEIX1-45W EXTRALIGHT" pitchFamily="18" charset="-122"/>
                <a:cs typeface="Arial" panose="020B0604020202020204" pitchFamily="34" charset="0"/>
              </a:rPr>
              <a:t> </a:t>
            </a:r>
            <a:r>
              <a:rPr lang="en-US" altLang="zh-TW" sz="1000" dirty="0">
                <a:solidFill>
                  <a:srgbClr val="A77646"/>
                </a:solidFill>
                <a:latin typeface="Politica" panose="02000503000000000000" pitchFamily="2" charset="0"/>
                <a:ea typeface="HYQIHEIX1-45W EXTRALIGHT" pitchFamily="18" charset="-122"/>
                <a:cs typeface="Arial" panose="020B0604020202020204" pitchFamily="34" charset="0"/>
              </a:rPr>
              <a:t>collaborated</a:t>
            </a:r>
            <a:r>
              <a:rPr lang="zh-TW" altLang="en-US" sz="1000" dirty="0">
                <a:solidFill>
                  <a:srgbClr val="A77646"/>
                </a:solidFill>
                <a:latin typeface="Politica" panose="02000503000000000000" pitchFamily="2" charset="0"/>
                <a:ea typeface="HYQIHEIX1-45W EXTRALIGHT" pitchFamily="18" charset="-122"/>
                <a:cs typeface="Arial" panose="020B0604020202020204" pitchFamily="34" charset="0"/>
              </a:rPr>
              <a:t> </a:t>
            </a:r>
            <a:r>
              <a:rPr lang="en-US" altLang="zh-TW" sz="1000" dirty="0">
                <a:solidFill>
                  <a:srgbClr val="A77646"/>
                </a:solidFill>
                <a:latin typeface="Politica" panose="02000503000000000000" pitchFamily="2" charset="0"/>
                <a:ea typeface="HYQIHEIX1-45W EXTRALIGHT" pitchFamily="18" charset="-122"/>
                <a:cs typeface="Arial" panose="020B0604020202020204" pitchFamily="34" charset="0"/>
              </a:rPr>
              <a:t>during</a:t>
            </a:r>
            <a:r>
              <a:rPr lang="zh-TW" altLang="en-US" sz="1000" dirty="0">
                <a:solidFill>
                  <a:srgbClr val="A77646"/>
                </a:solidFill>
                <a:latin typeface="Politica" panose="02000503000000000000" pitchFamily="2" charset="0"/>
                <a:ea typeface="HYQIHEIX1-45W EXTRALIGHT" pitchFamily="18" charset="-122"/>
                <a:cs typeface="Arial" panose="020B0604020202020204" pitchFamily="34" charset="0"/>
              </a:rPr>
              <a:t> </a:t>
            </a:r>
            <a:r>
              <a:rPr lang="en-US" altLang="zh-TW" sz="1000" dirty="0">
                <a:solidFill>
                  <a:srgbClr val="A77646"/>
                </a:solidFill>
                <a:latin typeface="Politica" panose="02000503000000000000" pitchFamily="2" charset="0"/>
                <a:ea typeface="HYQIHEIX1-45W EXTRALIGHT" pitchFamily="18" charset="-122"/>
                <a:cs typeface="Arial" panose="020B0604020202020204" pitchFamily="34" charset="0"/>
              </a:rPr>
              <a:t>515</a:t>
            </a:r>
            <a:r>
              <a:rPr lang="zh-TW" altLang="en-US" sz="1000" dirty="0">
                <a:solidFill>
                  <a:srgbClr val="A77646"/>
                </a:solidFill>
                <a:latin typeface="Politica" panose="02000503000000000000" pitchFamily="2" charset="0"/>
                <a:ea typeface="HYQIHEIX1-45W EXTRALIGHT" pitchFamily="18" charset="-122"/>
                <a:cs typeface="Arial" panose="020B0604020202020204" pitchFamily="34" charset="0"/>
              </a:rPr>
              <a:t> </a:t>
            </a:r>
            <a:r>
              <a:rPr lang="en-US" altLang="zh-TW" sz="1000" dirty="0">
                <a:solidFill>
                  <a:srgbClr val="A77646"/>
                </a:solidFill>
                <a:latin typeface="Politica" panose="02000503000000000000" pitchFamily="2" charset="0"/>
                <a:ea typeface="HYQIHEIX1-45W EXTRALIGHT" pitchFamily="18" charset="-122"/>
                <a:cs typeface="Arial" panose="020B0604020202020204" pitchFamily="34" charset="0"/>
              </a:rPr>
              <a:t>Fosun</a:t>
            </a:r>
            <a:r>
              <a:rPr lang="zh-TW" altLang="en-US" sz="1000" dirty="0">
                <a:solidFill>
                  <a:srgbClr val="A77646"/>
                </a:solidFill>
                <a:latin typeface="Politica" panose="02000503000000000000" pitchFamily="2" charset="0"/>
                <a:ea typeface="HYQIHEIX1-45W EXTRALIGHT" pitchFamily="18" charset="-122"/>
                <a:cs typeface="Arial" panose="020B0604020202020204" pitchFamily="34" charset="0"/>
              </a:rPr>
              <a:t> </a:t>
            </a:r>
            <a:r>
              <a:rPr lang="en-US" altLang="zh-TW" sz="1000" dirty="0">
                <a:solidFill>
                  <a:srgbClr val="A77646"/>
                </a:solidFill>
                <a:latin typeface="Politica" panose="02000503000000000000" pitchFamily="2" charset="0"/>
                <a:ea typeface="HYQIHEIX1-45W EXTRALIGHT" pitchFamily="18" charset="-122"/>
                <a:cs typeface="Arial" panose="020B0604020202020204" pitchFamily="34" charset="0"/>
              </a:rPr>
              <a:t>Family</a:t>
            </a:r>
            <a:r>
              <a:rPr lang="zh-TW" altLang="en-US" sz="1000" dirty="0">
                <a:solidFill>
                  <a:srgbClr val="A77646"/>
                </a:solidFill>
                <a:latin typeface="Politica" panose="02000503000000000000" pitchFamily="2" charset="0"/>
                <a:ea typeface="HYQIHEIX1-45W EXTRALIGHT" pitchFamily="18" charset="-122"/>
                <a:cs typeface="Arial" panose="020B0604020202020204" pitchFamily="34" charset="0"/>
              </a:rPr>
              <a:t> </a:t>
            </a:r>
            <a:r>
              <a:rPr lang="en-US" altLang="zh-TW" sz="1000" dirty="0">
                <a:solidFill>
                  <a:srgbClr val="A77646"/>
                </a:solidFill>
                <a:latin typeface="Politica" panose="02000503000000000000" pitchFamily="2" charset="0"/>
                <a:ea typeface="HYQIHEIX1-45W EXTRALIGHT" pitchFamily="18" charset="-122"/>
                <a:cs typeface="Arial" panose="020B0604020202020204" pitchFamily="34" charset="0"/>
              </a:rPr>
              <a:t>Day</a:t>
            </a:r>
            <a:endParaRPr lang="en-US" altLang="zh-CN" sz="1000" dirty="0">
              <a:solidFill>
                <a:srgbClr val="A77646"/>
              </a:solidFill>
              <a:latin typeface="Politica" panose="02000503000000000000" pitchFamily="2" charset="0"/>
              <a:ea typeface="HYQIHEIX1-45W EXTRALIGHT" pitchFamily="18" charset="-122"/>
              <a:cs typeface="Arial" panose="020B0604020202020204" pitchFamily="34" charset="0"/>
            </a:endParaRPr>
          </a:p>
        </p:txBody>
      </p:sp>
      <p:sp>
        <p:nvSpPr>
          <p:cNvPr id="56" name="文本框 55"/>
          <p:cNvSpPr txBox="1"/>
          <p:nvPr/>
        </p:nvSpPr>
        <p:spPr>
          <a:xfrm>
            <a:off x="9985577" y="3432274"/>
            <a:ext cx="1183238" cy="400110"/>
          </a:xfrm>
          <a:prstGeom prst="rect">
            <a:avLst/>
          </a:prstGeom>
          <a:noFill/>
        </p:spPr>
        <p:txBody>
          <a:bodyPr wrap="square" rtlCol="0">
            <a:spAutoFit/>
          </a:bodyPr>
          <a:lstStyle>
            <a:defPPr>
              <a:defRPr lang="zh-CN"/>
            </a:defPPr>
            <a:lvl1pPr algn="ctr">
              <a:defRPr sz="100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defRPr>
            </a:lvl1pPr>
          </a:lstStyle>
          <a:p>
            <a:r>
              <a:rPr lang="en-US" altLang="zh-TW" dirty="0"/>
              <a:t>Yoy</a:t>
            </a:r>
            <a:r>
              <a:rPr lang="zh-TW" altLang="en-US" dirty="0"/>
              <a:t> </a:t>
            </a:r>
            <a:r>
              <a:rPr lang="en-US" altLang="zh-TW" dirty="0"/>
              <a:t>sales</a:t>
            </a:r>
            <a:r>
              <a:rPr lang="zh-TW" altLang="en-US" dirty="0"/>
              <a:t> </a:t>
            </a:r>
            <a:r>
              <a:rPr lang="en-US" altLang="zh-TW" dirty="0"/>
              <a:t>growth</a:t>
            </a:r>
            <a:r>
              <a:rPr lang="zh-TW" altLang="en-US" dirty="0"/>
              <a:t> </a:t>
            </a:r>
            <a:r>
              <a:rPr lang="en-US" altLang="zh-TW" dirty="0"/>
              <a:t>of</a:t>
            </a:r>
            <a:r>
              <a:rPr lang="zh-TW" altLang="en-US" dirty="0"/>
              <a:t> </a:t>
            </a:r>
            <a:r>
              <a:rPr lang="en-US" altLang="zh-CN" dirty="0"/>
              <a:t>515</a:t>
            </a:r>
            <a:r>
              <a:rPr lang="zh-TW" altLang="en-US" dirty="0"/>
              <a:t> </a:t>
            </a:r>
            <a:r>
              <a:rPr lang="en-US" altLang="zh-TW" dirty="0"/>
              <a:t>Fosun</a:t>
            </a:r>
            <a:r>
              <a:rPr lang="zh-TW" altLang="en-US" dirty="0"/>
              <a:t> </a:t>
            </a:r>
            <a:r>
              <a:rPr lang="en-US" altLang="zh-TW" dirty="0"/>
              <a:t>Family</a:t>
            </a:r>
            <a:r>
              <a:rPr lang="zh-TW" altLang="en-US" dirty="0"/>
              <a:t> </a:t>
            </a:r>
            <a:r>
              <a:rPr lang="en-US" altLang="zh-TW" dirty="0"/>
              <a:t>Day</a:t>
            </a:r>
            <a:endParaRPr lang="zh-CN" altLang="en-US" dirty="0"/>
          </a:p>
        </p:txBody>
      </p:sp>
      <p:sp>
        <p:nvSpPr>
          <p:cNvPr id="57" name="文本框 56"/>
          <p:cNvSpPr txBox="1"/>
          <p:nvPr/>
        </p:nvSpPr>
        <p:spPr>
          <a:xfrm>
            <a:off x="9965853" y="2887830"/>
            <a:ext cx="113773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4000" b="0" i="0" dirty="0">
                <a:solidFill>
                  <a:schemeClr val="tx1">
                    <a:lumMod val="65000"/>
                    <a:lumOff val="35000"/>
                  </a:schemeClr>
                </a:solidFill>
                <a:effectLst/>
                <a:latin typeface="Politica" panose="02000503000000000000" pitchFamily="2" charset="0"/>
              </a:rPr>
              <a:t>32%</a:t>
            </a:r>
            <a:endParaRPr kumimoji="0" lang="zh-CN" altLang="en-US" sz="1865" u="none" strike="noStrike" kern="1200" cap="none" spc="0" normalizeH="0" baseline="0" noProof="0" dirty="0">
              <a:ln>
                <a:noFill/>
              </a:ln>
              <a:solidFill>
                <a:schemeClr val="tx1">
                  <a:lumMod val="65000"/>
                  <a:lumOff val="35000"/>
                </a:schemeClr>
              </a:solidFill>
              <a:effectLst/>
              <a:uLnTx/>
              <a:uFillTx/>
              <a:latin typeface="Politica" panose="02000503000000000000" pitchFamily="2" charset="0"/>
              <a:ea typeface="HYQIHEIX1-45W EXTRALIGHT" pitchFamily="18" charset="-122"/>
              <a:cs typeface="Calibri" panose="020F0502020204030204" pitchFamily="34" charset="0"/>
            </a:endParaRPr>
          </a:p>
        </p:txBody>
      </p:sp>
      <p:sp>
        <p:nvSpPr>
          <p:cNvPr id="8" name="Title 1">
            <a:extLst>
              <a:ext uri="{FF2B5EF4-FFF2-40B4-BE49-F238E27FC236}">
                <a16:creationId xmlns:a16="http://schemas.microsoft.com/office/drawing/2014/main" id="{3C99B8F7-F714-F67B-B5AE-53612182ADF8}"/>
              </a:ext>
            </a:extLst>
          </p:cNvPr>
          <p:cNvSpPr txBox="1"/>
          <p:nvPr/>
        </p:nvSpPr>
        <p:spPr>
          <a:xfrm>
            <a:off x="654946" y="214799"/>
            <a:ext cx="5853591" cy="546496"/>
          </a:xfrm>
          <a:prstGeom prst="rect">
            <a:avLst/>
          </a:prstGeom>
          <a:ln w="12700">
            <a:miter lim="400000"/>
          </a:ln>
        </p:spPr>
        <p:txBody>
          <a:bodyPr lIns="45719" rIns="45719" anchor="ctr">
            <a:spAutoFit/>
          </a:bodyPr>
          <a:lstStyle>
            <a:lvl1pPr>
              <a:lnSpc>
                <a:spcPct val="90000"/>
              </a:lnSpc>
              <a:defRPr sz="2800" b="1" spc="300">
                <a:solidFill>
                  <a:srgbClr val="936836"/>
                </a:solidFill>
              </a:defRPr>
            </a:lvl1pPr>
          </a:lstStyle>
          <a:p>
            <a:r>
              <a:rPr lang="en-CA" altLang="zh-CN" sz="3200" b="0" spc="0" dirty="0">
                <a:solidFill>
                  <a:schemeClr val="bg1"/>
                </a:solidFill>
                <a:latin typeface="Politica" panose="02000506020000090004" pitchFamily="2" charset="0"/>
                <a:ea typeface="STHeiti" panose="02010600040101010101" pitchFamily="2" charset="-122"/>
                <a:cs typeface="Arial" panose="020B0704020202090204" pitchFamily="34" charset="0"/>
              </a:rPr>
              <a:t>FC2M ECOSYSTEM</a:t>
            </a:r>
            <a:endParaRPr lang="zh-CN" altLang="en-US" sz="3200" b="0" spc="0" dirty="0">
              <a:solidFill>
                <a:schemeClr val="bg1"/>
              </a:solidFill>
              <a:latin typeface="Politica" panose="02000506020000090004" pitchFamily="2" charset="0"/>
              <a:ea typeface="STHeiti" panose="02010600040101010101" pitchFamily="2" charset="-122"/>
              <a:cs typeface="Arial" panose="020B0704020202090204" pitchFamily="34" charset="0"/>
            </a:endParaRPr>
          </a:p>
        </p:txBody>
      </p:sp>
      <p:sp>
        <p:nvSpPr>
          <p:cNvPr id="11" name="文本框 1">
            <a:extLst>
              <a:ext uri="{FF2B5EF4-FFF2-40B4-BE49-F238E27FC236}">
                <a16:creationId xmlns:a16="http://schemas.microsoft.com/office/drawing/2014/main" id="{2F174E1C-C755-4272-D5B7-059AB19668A4}"/>
              </a:ext>
            </a:extLst>
          </p:cNvPr>
          <p:cNvSpPr txBox="1"/>
          <p:nvPr/>
        </p:nvSpPr>
        <p:spPr>
          <a:xfrm>
            <a:off x="3293578" y="2142663"/>
            <a:ext cx="720069" cy="276999"/>
          </a:xfrm>
          <a:prstGeom prst="rect">
            <a:avLst/>
          </a:prstGeom>
          <a:noFill/>
        </p:spPr>
        <p:txBody>
          <a:bodyPr wrap="none" rtlCol="0">
            <a:spAutoFit/>
          </a:bodyPr>
          <a:lstStyle/>
          <a:p>
            <a:r>
              <a:rPr lang="en-US" altLang="zh-TW" sz="1200" dirty="0">
                <a:solidFill>
                  <a:srgbClr val="92653C"/>
                </a:solidFill>
                <a:latin typeface="Politica" panose="02000503000000000000" pitchFamily="2" charset="0"/>
                <a:cs typeface="Arial" panose="020B0604020202020204" pitchFamily="34" charset="0"/>
              </a:rPr>
              <a:t>SCENARIOS</a:t>
            </a:r>
            <a:endParaRPr lang="zh-CN" altLang="en-US" sz="1200" dirty="0">
              <a:solidFill>
                <a:srgbClr val="92653C"/>
              </a:solidFill>
              <a:latin typeface="Politica" panose="02000503000000000000" pitchFamily="2" charset="0"/>
              <a:cs typeface="Arial" panose="020B0604020202020204" pitchFamily="34" charset="0"/>
            </a:endParaRPr>
          </a:p>
        </p:txBody>
      </p:sp>
      <p:sp>
        <p:nvSpPr>
          <p:cNvPr id="12" name="文本框 62">
            <a:extLst>
              <a:ext uri="{FF2B5EF4-FFF2-40B4-BE49-F238E27FC236}">
                <a16:creationId xmlns:a16="http://schemas.microsoft.com/office/drawing/2014/main" id="{370270BF-2599-97AF-D4E9-416F429CFF8C}"/>
              </a:ext>
            </a:extLst>
          </p:cNvPr>
          <p:cNvSpPr txBox="1"/>
          <p:nvPr/>
        </p:nvSpPr>
        <p:spPr>
          <a:xfrm>
            <a:off x="5682366" y="2353445"/>
            <a:ext cx="742511" cy="276999"/>
          </a:xfrm>
          <a:prstGeom prst="rect">
            <a:avLst/>
          </a:prstGeom>
          <a:noFill/>
        </p:spPr>
        <p:txBody>
          <a:bodyPr wrap="none" rtlCol="0">
            <a:spAutoFit/>
          </a:bodyPr>
          <a:lstStyle>
            <a:defPPr>
              <a:defRPr lang="zh-CN"/>
            </a:defPPr>
            <a:lvl1pPr>
              <a:defRPr sz="1400">
                <a:solidFill>
                  <a:srgbClr val="92653C"/>
                </a:solidFill>
                <a:latin typeface="Politica" panose="02000503000000000000" pitchFamily="2" charset="0"/>
                <a:cs typeface="Arial" panose="020B0604020202020204" pitchFamily="34" charset="0"/>
              </a:defRPr>
            </a:lvl1pPr>
          </a:lstStyle>
          <a:p>
            <a:pPr algn="ctr"/>
            <a:r>
              <a:rPr lang="en-US" altLang="zh-TW" sz="1200" dirty="0"/>
              <a:t>INDUSTRIES</a:t>
            </a:r>
            <a:endParaRPr lang="zh-CN" altLang="en-US" sz="1200" dirty="0"/>
          </a:p>
        </p:txBody>
      </p:sp>
      <p:sp>
        <p:nvSpPr>
          <p:cNvPr id="16" name="文本框 63">
            <a:extLst>
              <a:ext uri="{FF2B5EF4-FFF2-40B4-BE49-F238E27FC236}">
                <a16:creationId xmlns:a16="http://schemas.microsoft.com/office/drawing/2014/main" id="{0940FA5D-E2C8-24F8-ED86-29561DDD5994}"/>
              </a:ext>
            </a:extLst>
          </p:cNvPr>
          <p:cNvSpPr txBox="1"/>
          <p:nvPr/>
        </p:nvSpPr>
        <p:spPr>
          <a:xfrm>
            <a:off x="8079779" y="2124525"/>
            <a:ext cx="744114" cy="276999"/>
          </a:xfrm>
          <a:prstGeom prst="rect">
            <a:avLst/>
          </a:prstGeom>
          <a:noFill/>
        </p:spPr>
        <p:txBody>
          <a:bodyPr wrap="none" rtlCol="0">
            <a:spAutoFit/>
          </a:bodyPr>
          <a:lstStyle/>
          <a:p>
            <a:r>
              <a:rPr lang="en-US" altLang="zh-TW" sz="1200" dirty="0">
                <a:solidFill>
                  <a:srgbClr val="92653C"/>
                </a:solidFill>
                <a:latin typeface="Politica" panose="02000503000000000000" pitchFamily="2" charset="0"/>
                <a:cs typeface="Arial" panose="020B0604020202020204" pitchFamily="34" charset="0"/>
              </a:rPr>
              <a:t>PLATFORMS</a:t>
            </a:r>
            <a:endParaRPr lang="zh-CN" altLang="en-US" sz="1200" dirty="0">
              <a:solidFill>
                <a:srgbClr val="92653C"/>
              </a:solidFill>
              <a:latin typeface="Politica" panose="02000503000000000000" pitchFamily="2" charset="0"/>
              <a:cs typeface="Arial" panose="020B0604020202020204" pitchFamily="34" charset="0"/>
            </a:endParaRPr>
          </a:p>
        </p:txBody>
      </p:sp>
      <p:sp>
        <p:nvSpPr>
          <p:cNvPr id="17" name="文本框 5">
            <a:extLst>
              <a:ext uri="{FF2B5EF4-FFF2-40B4-BE49-F238E27FC236}">
                <a16:creationId xmlns:a16="http://schemas.microsoft.com/office/drawing/2014/main" id="{FA6E16D4-8DF0-C1A7-0DB5-4DE9F2D80BB8}"/>
              </a:ext>
            </a:extLst>
          </p:cNvPr>
          <p:cNvSpPr txBox="1"/>
          <p:nvPr/>
        </p:nvSpPr>
        <p:spPr>
          <a:xfrm>
            <a:off x="4485479" y="1658512"/>
            <a:ext cx="1272451" cy="430887"/>
          </a:xfrm>
          <a:prstGeom prst="rect">
            <a:avLst/>
          </a:prstGeom>
          <a:noFill/>
        </p:spPr>
        <p:txBody>
          <a:bodyPr wrap="square" rtlCol="0">
            <a:spAutoFit/>
          </a:bodyPr>
          <a:lstStyle/>
          <a:p>
            <a:pPr algn="ctr"/>
            <a:r>
              <a:rPr lang="en-US" altLang="zh-TW" sz="1100" dirty="0">
                <a:solidFill>
                  <a:srgbClr val="93683D"/>
                </a:solidFill>
                <a:latin typeface="Politica" panose="02000503000000000000" pitchFamily="2" charset="0"/>
                <a:ea typeface="HYQIHEIX1-45W EXTRALIGHT" pitchFamily="18" charset="-122"/>
                <a:cs typeface="Arial" panose="020B0604020202020204" pitchFamily="34" charset="0"/>
              </a:rPr>
              <a:t>Membership</a:t>
            </a:r>
            <a:r>
              <a:rPr lang="zh-TW" altLang="en-US" sz="1100" dirty="0">
                <a:solidFill>
                  <a:srgbClr val="93683D"/>
                </a:solidFill>
                <a:latin typeface="Politica" panose="02000503000000000000" pitchFamily="2" charset="0"/>
                <a:ea typeface="HYQIHEIX1-45W EXTRALIGHT" pitchFamily="18" charset="-122"/>
                <a:cs typeface="Arial" panose="020B0604020202020204" pitchFamily="34" charset="0"/>
              </a:rPr>
              <a:t> </a:t>
            </a:r>
            <a:r>
              <a:rPr lang="en-US" altLang="zh-TW" sz="1100" dirty="0">
                <a:solidFill>
                  <a:srgbClr val="93683D"/>
                </a:solidFill>
                <a:latin typeface="Politica" panose="02000503000000000000" pitchFamily="2" charset="0"/>
                <a:ea typeface="HYQIHEIX1-45W EXTRALIGHT" pitchFamily="18" charset="-122"/>
                <a:cs typeface="Arial" panose="020B0604020202020204" pitchFamily="34" charset="0"/>
              </a:rPr>
              <a:t>platform</a:t>
            </a:r>
            <a:r>
              <a:rPr lang="zh-TW" altLang="en-US" sz="1100" dirty="0">
                <a:solidFill>
                  <a:srgbClr val="93683D"/>
                </a:solidFill>
                <a:latin typeface="Politica" panose="02000503000000000000" pitchFamily="2" charset="0"/>
                <a:ea typeface="HYQIHEIX1-45W EXTRALIGHT" pitchFamily="18" charset="-122"/>
                <a:cs typeface="Arial" panose="020B0604020202020204" pitchFamily="34" charset="0"/>
              </a:rPr>
              <a:t> </a:t>
            </a:r>
            <a:r>
              <a:rPr lang="en-US" altLang="zh-TW" sz="1100" dirty="0">
                <a:solidFill>
                  <a:srgbClr val="93683D"/>
                </a:solidFill>
                <a:latin typeface="Politica" panose="02000503000000000000" pitchFamily="2" charset="0"/>
                <a:ea typeface="HYQIHEIX1-45W EXTRALIGHT" pitchFamily="18" charset="-122"/>
                <a:cs typeface="Arial" panose="020B0604020202020204" pitchFamily="34" charset="0"/>
              </a:rPr>
              <a:t>of</a:t>
            </a:r>
            <a:r>
              <a:rPr lang="zh-TW" altLang="en-US" sz="1100" dirty="0">
                <a:solidFill>
                  <a:srgbClr val="93683D"/>
                </a:solidFill>
                <a:latin typeface="Politica" panose="02000503000000000000" pitchFamily="2" charset="0"/>
                <a:ea typeface="HYQIHEIX1-45W EXTRALIGHT" pitchFamily="18" charset="-122"/>
                <a:cs typeface="Arial" panose="020B0604020202020204" pitchFamily="34" charset="0"/>
              </a:rPr>
              <a:t> </a:t>
            </a:r>
            <a:r>
              <a:rPr lang="en-US" altLang="zh-TW" sz="1100" dirty="0">
                <a:solidFill>
                  <a:srgbClr val="93683D"/>
                </a:solidFill>
                <a:latin typeface="Politica" panose="02000503000000000000" pitchFamily="2" charset="0"/>
                <a:ea typeface="HYQIHEIX1-45W EXTRALIGHT" pitchFamily="18" charset="-122"/>
                <a:cs typeface="Arial" panose="020B0604020202020204" pitchFamily="34" charset="0"/>
              </a:rPr>
              <a:t>Fosun</a:t>
            </a:r>
            <a:r>
              <a:rPr lang="zh-TW" altLang="en-US" sz="1100" dirty="0">
                <a:solidFill>
                  <a:srgbClr val="93683D"/>
                </a:solidFill>
                <a:latin typeface="Politica" panose="02000503000000000000" pitchFamily="2" charset="0"/>
                <a:ea typeface="HYQIHEIX1-45W EXTRALIGHT" pitchFamily="18" charset="-122"/>
                <a:cs typeface="Arial" panose="020B0604020202020204" pitchFamily="34" charset="0"/>
              </a:rPr>
              <a:t> </a:t>
            </a:r>
            <a:r>
              <a:rPr lang="en-US" altLang="zh-TW" sz="1100" dirty="0">
                <a:solidFill>
                  <a:srgbClr val="93683D"/>
                </a:solidFill>
                <a:latin typeface="Politica" panose="02000503000000000000" pitchFamily="2" charset="0"/>
                <a:ea typeface="HYQIHEIX1-45W EXTRALIGHT" pitchFamily="18" charset="-122"/>
                <a:cs typeface="Arial" panose="020B0604020202020204" pitchFamily="34" charset="0"/>
              </a:rPr>
              <a:t>ecosystem</a:t>
            </a:r>
            <a:endParaRPr lang="zh-CN" altLang="en-US" sz="1100" dirty="0">
              <a:solidFill>
                <a:srgbClr val="93683D"/>
              </a:solidFill>
              <a:latin typeface="Politica" panose="02000503000000000000" pitchFamily="2" charset="0"/>
              <a:ea typeface="HYQIHEIX1-45W EXTRALIGHT" pitchFamily="18" charset="-122"/>
              <a:cs typeface="Arial" panose="020B0604020202020204" pitchFamily="34" charset="0"/>
            </a:endParaRPr>
          </a:p>
        </p:txBody>
      </p:sp>
      <p:sp>
        <p:nvSpPr>
          <p:cNvPr id="18" name="文本框 45">
            <a:extLst>
              <a:ext uri="{FF2B5EF4-FFF2-40B4-BE49-F238E27FC236}">
                <a16:creationId xmlns:a16="http://schemas.microsoft.com/office/drawing/2014/main" id="{360D4609-7C09-AB3E-4982-845362A78240}"/>
              </a:ext>
            </a:extLst>
          </p:cNvPr>
          <p:cNvSpPr txBox="1"/>
          <p:nvPr/>
        </p:nvSpPr>
        <p:spPr>
          <a:xfrm>
            <a:off x="6016610" y="1640164"/>
            <a:ext cx="2127700" cy="430887"/>
          </a:xfrm>
          <a:prstGeom prst="rect">
            <a:avLst/>
          </a:prstGeom>
          <a:noFill/>
        </p:spPr>
        <p:txBody>
          <a:bodyPr wrap="square" rtlCol="0">
            <a:spAutoFit/>
          </a:bodyPr>
          <a:lstStyle/>
          <a:p>
            <a:pPr algn="ctr"/>
            <a:r>
              <a:rPr lang="en-HK" altLang="zh-CN" sz="1100" dirty="0">
                <a:solidFill>
                  <a:srgbClr val="93683D"/>
                </a:solidFill>
                <a:latin typeface="Politica" panose="02000503000000000000" pitchFamily="2" charset="0"/>
                <a:ea typeface="HYQIHEIX1-45W EXTRALIGHT" pitchFamily="18" charset="-122"/>
                <a:cs typeface="Arial" panose="020B0604020202020204" pitchFamily="34" charset="0"/>
              </a:rPr>
              <a:t>Medical-grade, all-scenario,</a:t>
            </a:r>
          </a:p>
          <a:p>
            <a:pPr algn="ctr"/>
            <a:r>
              <a:rPr lang="en-HK" altLang="zh-CN" sz="1100" dirty="0">
                <a:solidFill>
                  <a:srgbClr val="93683D"/>
                </a:solidFill>
                <a:latin typeface="Politica" panose="02000503000000000000" pitchFamily="2" charset="0"/>
                <a:ea typeface="HYQIHEIX1-45W EXTRALIGHT" pitchFamily="18" charset="-122"/>
                <a:cs typeface="Arial" panose="020B0604020202020204" pitchFamily="34" charset="0"/>
              </a:rPr>
              <a:t>one-stop health ecosystem</a:t>
            </a:r>
            <a:endParaRPr lang="zh-CN" altLang="en-US" sz="1100" dirty="0">
              <a:solidFill>
                <a:srgbClr val="93683D"/>
              </a:solidFill>
              <a:latin typeface="Politica" panose="02000503000000000000" pitchFamily="2" charset="0"/>
              <a:ea typeface="HYQIHEIX1-45W EXTRALIGHT" pitchFamily="18" charset="-122"/>
              <a:cs typeface="Arial" panose="020B0604020202020204" pitchFamily="34" charset="0"/>
            </a:endParaRPr>
          </a:p>
        </p:txBody>
      </p:sp>
      <p:sp>
        <p:nvSpPr>
          <p:cNvPr id="19" name="TextBox 10">
            <a:extLst>
              <a:ext uri="{FF2B5EF4-FFF2-40B4-BE49-F238E27FC236}">
                <a16:creationId xmlns:a16="http://schemas.microsoft.com/office/drawing/2014/main" id="{6033964C-7DCC-BDCC-52B6-5EE14EFDDDEA}"/>
              </a:ext>
            </a:extLst>
          </p:cNvPr>
          <p:cNvSpPr txBox="1"/>
          <p:nvPr/>
        </p:nvSpPr>
        <p:spPr>
          <a:xfrm>
            <a:off x="5091581" y="5782258"/>
            <a:ext cx="89459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TW" sz="1200" u="none" strike="noStrike" kern="1200" cap="none" spc="0" normalizeH="0" baseline="0" noProof="0" dirty="0">
                <a:ln>
                  <a:noFill/>
                </a:ln>
                <a:solidFill>
                  <a:prstClr val="black"/>
                </a:solidFill>
                <a:effectLst/>
                <a:uLnTx/>
                <a:uFillTx/>
                <a:latin typeface="Politica" panose="02000503000000000000" pitchFamily="2" charset="0"/>
                <a:ea typeface="HYQIHEIX1-45W EXTRALIGHT" pitchFamily="18" charset="-122"/>
                <a:cs typeface="Arial" panose="020B0604020202020204" pitchFamily="34" charset="0"/>
              </a:rPr>
              <a:t>CLIENTS</a:t>
            </a:r>
            <a:endParaRPr kumimoji="0" lang="zh-CN" altLang="en-US" sz="1200" u="none" strike="noStrike" kern="1200" cap="none" spc="0" normalizeH="0" baseline="0" noProof="0" dirty="0">
              <a:ln>
                <a:noFill/>
              </a:ln>
              <a:solidFill>
                <a:prstClr val="black"/>
              </a:solidFill>
              <a:effectLst/>
              <a:uLnTx/>
              <a:uFillTx/>
              <a:latin typeface="Politica" panose="02000503000000000000" pitchFamily="2" charset="0"/>
              <a:ea typeface="HYQIHEIX1-45W EXTRALIGHT" pitchFamily="18" charset="-122"/>
              <a:cs typeface="Arial" panose="020B0604020202020204" pitchFamily="34" charset="0"/>
            </a:endParaRPr>
          </a:p>
        </p:txBody>
      </p:sp>
      <p:sp>
        <p:nvSpPr>
          <p:cNvPr id="20" name="TextBox 10">
            <a:extLst>
              <a:ext uri="{FF2B5EF4-FFF2-40B4-BE49-F238E27FC236}">
                <a16:creationId xmlns:a16="http://schemas.microsoft.com/office/drawing/2014/main" id="{C80C2C18-EB16-7F18-397E-9FAFC1CF4783}"/>
              </a:ext>
            </a:extLst>
          </p:cNvPr>
          <p:cNvSpPr txBox="1"/>
          <p:nvPr/>
        </p:nvSpPr>
        <p:spPr>
          <a:xfrm>
            <a:off x="7572828" y="5782258"/>
            <a:ext cx="153225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TW" sz="1200" u="none" strike="noStrike" kern="1200" cap="none" spc="0" normalizeH="0" baseline="0" noProof="0" dirty="0">
                <a:ln>
                  <a:noFill/>
                </a:ln>
                <a:solidFill>
                  <a:prstClr val="black"/>
                </a:solidFill>
                <a:effectLst/>
                <a:uLnTx/>
                <a:uFillTx/>
                <a:latin typeface="Politica" panose="02000503000000000000" pitchFamily="2" charset="0"/>
                <a:ea typeface="HYQIHEIX1-45W EXTRALIGHT" pitchFamily="18" charset="-122"/>
                <a:cs typeface="Arial" panose="020B0604020202020204" pitchFamily="34" charset="0"/>
              </a:rPr>
              <a:t>PRODUCTS</a:t>
            </a:r>
            <a:r>
              <a:rPr kumimoji="0" lang="zh-TW" altLang="en-US" sz="1200" u="none" strike="noStrike" kern="1200" cap="none" spc="0" normalizeH="0" baseline="0" noProof="0" dirty="0">
                <a:ln>
                  <a:noFill/>
                </a:ln>
                <a:solidFill>
                  <a:prstClr val="black"/>
                </a:solidFill>
                <a:effectLst/>
                <a:uLnTx/>
                <a:uFillTx/>
                <a:latin typeface="Politica" panose="02000503000000000000" pitchFamily="2" charset="0"/>
                <a:ea typeface="HYQIHEIX1-45W EXTRALIGHT" pitchFamily="18" charset="-122"/>
                <a:cs typeface="Arial" panose="020B0604020202020204" pitchFamily="34" charset="0"/>
              </a:rPr>
              <a:t> </a:t>
            </a:r>
            <a:r>
              <a:rPr kumimoji="0" lang="en-US" altLang="zh-TW" sz="1200" u="none" strike="noStrike" kern="1200" cap="none" spc="0" normalizeH="0" baseline="0" noProof="0" dirty="0">
                <a:ln>
                  <a:noFill/>
                </a:ln>
                <a:solidFill>
                  <a:prstClr val="black"/>
                </a:solidFill>
                <a:effectLst/>
                <a:uLnTx/>
                <a:uFillTx/>
                <a:latin typeface="Politica" panose="02000503000000000000" pitchFamily="2" charset="0"/>
                <a:ea typeface="HYQIHEIX1-45W EXTRALIGHT" pitchFamily="18" charset="-122"/>
                <a:cs typeface="Arial" panose="020B0604020202020204" pitchFamily="34" charset="0"/>
              </a:rPr>
              <a:t>&amp;</a:t>
            </a:r>
            <a:r>
              <a:rPr kumimoji="0" lang="zh-TW" altLang="en-US" sz="1200" u="none" strike="noStrike" kern="1200" cap="none" spc="0" normalizeH="0" baseline="0" noProof="0" dirty="0">
                <a:ln>
                  <a:noFill/>
                </a:ln>
                <a:solidFill>
                  <a:prstClr val="black"/>
                </a:solidFill>
                <a:effectLst/>
                <a:uLnTx/>
                <a:uFillTx/>
                <a:latin typeface="Politica" panose="02000503000000000000" pitchFamily="2" charset="0"/>
                <a:ea typeface="HYQIHEIX1-45W EXTRALIGHT" pitchFamily="18" charset="-122"/>
                <a:cs typeface="Arial" panose="020B0604020202020204" pitchFamily="34" charset="0"/>
              </a:rPr>
              <a:t> </a:t>
            </a:r>
            <a:r>
              <a:rPr kumimoji="0" lang="en-US" altLang="zh-TW" sz="1200" u="none" strike="noStrike" kern="1200" cap="none" spc="0" normalizeH="0" baseline="0" noProof="0" dirty="0">
                <a:ln>
                  <a:noFill/>
                </a:ln>
                <a:solidFill>
                  <a:prstClr val="black"/>
                </a:solidFill>
                <a:effectLst/>
                <a:uLnTx/>
                <a:uFillTx/>
                <a:latin typeface="Politica" panose="02000503000000000000" pitchFamily="2" charset="0"/>
                <a:ea typeface="HYQIHEIX1-45W EXTRALIGHT" pitchFamily="18" charset="-122"/>
                <a:cs typeface="Arial" panose="020B0604020202020204" pitchFamily="34" charset="0"/>
              </a:rPr>
              <a:t>SERVICES</a:t>
            </a:r>
            <a:endParaRPr kumimoji="0" lang="zh-CN" altLang="en-US" sz="1200" u="none" strike="noStrike" kern="1200" cap="none" spc="0" normalizeH="0" baseline="0" noProof="0" dirty="0">
              <a:ln>
                <a:noFill/>
              </a:ln>
              <a:solidFill>
                <a:prstClr val="black"/>
              </a:solidFill>
              <a:effectLst/>
              <a:uLnTx/>
              <a:uFillTx/>
              <a:latin typeface="Politica" panose="02000503000000000000" pitchFamily="2" charset="0"/>
              <a:ea typeface="HYQIHEIX1-45W EXTRALIGHT" pitchFamily="18" charset="-122"/>
              <a:cs typeface="Arial" panose="020B06040202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Users/jerrymiao/Library/Mobile Documents/com~apple~CloudDocs/Desktop/FES培训/培训第二课照片（需加边框）/DSC04125-已增强-NR.jpgDSC04125-已增强-N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7620" y="0"/>
            <a:ext cx="12186920" cy="6858000"/>
          </a:xfrm>
          <a:prstGeom prst="rect">
            <a:avLst/>
          </a:prstGeom>
        </p:spPr>
      </p:pic>
      <p:sp>
        <p:nvSpPr>
          <p:cNvPr id="16" name="矩形 15"/>
          <p:cNvSpPr/>
          <p:nvPr/>
        </p:nvSpPr>
        <p:spPr>
          <a:xfrm>
            <a:off x="-12700" y="0"/>
            <a:ext cx="12192000" cy="6864985"/>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Source Han Sans CN Normal" panose="020B0500000000000000" pitchFamily="34" charset="-128"/>
              <a:ea typeface="Source Han Sans CN Normal" panose="020B0500000000000000" pitchFamily="34" charset="-128"/>
            </a:endParaRPr>
          </a:p>
        </p:txBody>
      </p:sp>
      <p:grpSp>
        <p:nvGrpSpPr>
          <p:cNvPr id="6" name="组合 5"/>
          <p:cNvGrpSpPr/>
          <p:nvPr/>
        </p:nvGrpSpPr>
        <p:grpSpPr>
          <a:xfrm>
            <a:off x="5290264" y="3684232"/>
            <a:ext cx="1546016" cy="820409"/>
            <a:chOff x="5322502" y="3684232"/>
            <a:chExt cx="1546016" cy="820409"/>
          </a:xfrm>
        </p:grpSpPr>
        <p:sp>
          <p:nvSpPr>
            <p:cNvPr id="7" name="矩形 6"/>
            <p:cNvSpPr/>
            <p:nvPr/>
          </p:nvSpPr>
          <p:spPr>
            <a:xfrm>
              <a:off x="5323481" y="3684232"/>
              <a:ext cx="1545037" cy="410151"/>
            </a:xfrm>
            <a:custGeom>
              <a:avLst/>
              <a:gdLst>
                <a:gd name="connsiteX0" fmla="*/ 0 w 1590119"/>
                <a:gd name="connsiteY0" fmla="*/ 0 h 322458"/>
                <a:gd name="connsiteX1" fmla="*/ 1590119 w 1590119"/>
                <a:gd name="connsiteY1" fmla="*/ 0 h 322458"/>
                <a:gd name="connsiteX2" fmla="*/ 1590119 w 1590119"/>
                <a:gd name="connsiteY2" fmla="*/ 322458 h 322458"/>
                <a:gd name="connsiteX3" fmla="*/ 0 w 1590119"/>
                <a:gd name="connsiteY3" fmla="*/ 322458 h 322458"/>
                <a:gd name="connsiteX4" fmla="*/ 0 w 1590119"/>
                <a:gd name="connsiteY4" fmla="*/ 0 h 322458"/>
                <a:gd name="connsiteX0-1" fmla="*/ 0 w 1590119"/>
                <a:gd name="connsiteY0-2" fmla="*/ 10036 h 332494"/>
                <a:gd name="connsiteX1-3" fmla="*/ 1219405 w 1590119"/>
                <a:gd name="connsiteY1-4" fmla="*/ 0 h 332494"/>
                <a:gd name="connsiteX2-5" fmla="*/ 1590119 w 1590119"/>
                <a:gd name="connsiteY2-6" fmla="*/ 10036 h 332494"/>
                <a:gd name="connsiteX3-7" fmla="*/ 1590119 w 1590119"/>
                <a:gd name="connsiteY3-8" fmla="*/ 332494 h 332494"/>
                <a:gd name="connsiteX4-9" fmla="*/ 0 w 1590119"/>
                <a:gd name="connsiteY4-10" fmla="*/ 332494 h 332494"/>
                <a:gd name="connsiteX5" fmla="*/ 0 w 1590119"/>
                <a:gd name="connsiteY5" fmla="*/ 10036 h 332494"/>
                <a:gd name="connsiteX0-11" fmla="*/ 0 w 1590119"/>
                <a:gd name="connsiteY0-12" fmla="*/ 332509 h 654967"/>
                <a:gd name="connsiteX1-13" fmla="*/ 1219405 w 1590119"/>
                <a:gd name="connsiteY1-14" fmla="*/ 322473 h 654967"/>
                <a:gd name="connsiteX2-15" fmla="*/ 1243756 w 1590119"/>
                <a:gd name="connsiteY2-16" fmla="*/ 0 h 654967"/>
                <a:gd name="connsiteX3-17" fmla="*/ 1590119 w 1590119"/>
                <a:gd name="connsiteY3-18" fmla="*/ 654967 h 654967"/>
                <a:gd name="connsiteX4-19" fmla="*/ 0 w 1590119"/>
                <a:gd name="connsiteY4-20" fmla="*/ 654967 h 654967"/>
                <a:gd name="connsiteX5-21" fmla="*/ 0 w 1590119"/>
                <a:gd name="connsiteY5-22" fmla="*/ 332509 h 654967"/>
                <a:gd name="connsiteX0-23" fmla="*/ 0 w 2185864"/>
                <a:gd name="connsiteY0-24" fmla="*/ 332509 h 654967"/>
                <a:gd name="connsiteX1-25" fmla="*/ 1219405 w 2185864"/>
                <a:gd name="connsiteY1-26" fmla="*/ 322473 h 654967"/>
                <a:gd name="connsiteX2-27" fmla="*/ 1243756 w 2185864"/>
                <a:gd name="connsiteY2-28" fmla="*/ 0 h 654967"/>
                <a:gd name="connsiteX3-29" fmla="*/ 2185864 w 2185864"/>
                <a:gd name="connsiteY3-30" fmla="*/ 654967 h 654967"/>
                <a:gd name="connsiteX4-31" fmla="*/ 0 w 2185864"/>
                <a:gd name="connsiteY4-32" fmla="*/ 654967 h 654967"/>
                <a:gd name="connsiteX5-33" fmla="*/ 0 w 2185864"/>
                <a:gd name="connsiteY5-34" fmla="*/ 332509 h 654967"/>
                <a:gd name="connsiteX0-35" fmla="*/ 0 w 2185864"/>
                <a:gd name="connsiteY0-36" fmla="*/ 332509 h 654967"/>
                <a:gd name="connsiteX1-37" fmla="*/ 1427223 w 2185864"/>
                <a:gd name="connsiteY1-38" fmla="*/ 322473 h 654967"/>
                <a:gd name="connsiteX2-39" fmla="*/ 1243756 w 2185864"/>
                <a:gd name="connsiteY2-40" fmla="*/ 0 h 654967"/>
                <a:gd name="connsiteX3-41" fmla="*/ 2185864 w 2185864"/>
                <a:gd name="connsiteY3-42" fmla="*/ 654967 h 654967"/>
                <a:gd name="connsiteX4-43" fmla="*/ 0 w 2185864"/>
                <a:gd name="connsiteY4-44" fmla="*/ 654967 h 654967"/>
                <a:gd name="connsiteX5-45" fmla="*/ 0 w 2185864"/>
                <a:gd name="connsiteY5-46" fmla="*/ 332509 h 654967"/>
                <a:gd name="connsiteX0-47" fmla="*/ 0 w 2185864"/>
                <a:gd name="connsiteY0-48" fmla="*/ 138546 h 461004"/>
                <a:gd name="connsiteX1-49" fmla="*/ 1427223 w 2185864"/>
                <a:gd name="connsiteY1-50" fmla="*/ 128510 h 461004"/>
                <a:gd name="connsiteX2-51" fmla="*/ 1396156 w 2185864"/>
                <a:gd name="connsiteY2-52" fmla="*/ 0 h 461004"/>
                <a:gd name="connsiteX3-53" fmla="*/ 2185864 w 2185864"/>
                <a:gd name="connsiteY3-54" fmla="*/ 461004 h 461004"/>
                <a:gd name="connsiteX4-55" fmla="*/ 0 w 2185864"/>
                <a:gd name="connsiteY4-56" fmla="*/ 461004 h 461004"/>
                <a:gd name="connsiteX5-57" fmla="*/ 0 w 2185864"/>
                <a:gd name="connsiteY5-58" fmla="*/ 138546 h 461004"/>
                <a:gd name="connsiteX0-59" fmla="*/ 0 w 2185864"/>
                <a:gd name="connsiteY0-60" fmla="*/ 651165 h 973623"/>
                <a:gd name="connsiteX1-61" fmla="*/ 1427223 w 2185864"/>
                <a:gd name="connsiteY1-62" fmla="*/ 641129 h 973623"/>
                <a:gd name="connsiteX2-63" fmla="*/ 1423865 w 2185864"/>
                <a:gd name="connsiteY2-64" fmla="*/ 0 h 973623"/>
                <a:gd name="connsiteX3-65" fmla="*/ 2185864 w 2185864"/>
                <a:gd name="connsiteY3-66" fmla="*/ 973623 h 973623"/>
                <a:gd name="connsiteX4-67" fmla="*/ 0 w 2185864"/>
                <a:gd name="connsiteY4-68" fmla="*/ 973623 h 973623"/>
                <a:gd name="connsiteX5-69" fmla="*/ 0 w 2185864"/>
                <a:gd name="connsiteY5-70" fmla="*/ 651165 h 973623"/>
                <a:gd name="connsiteX0-71" fmla="*/ 0 w 2185864"/>
                <a:gd name="connsiteY0-72" fmla="*/ 166256 h 488714"/>
                <a:gd name="connsiteX1-73" fmla="*/ 1427223 w 2185864"/>
                <a:gd name="connsiteY1-74" fmla="*/ 156220 h 488714"/>
                <a:gd name="connsiteX2-75" fmla="*/ 1410010 w 2185864"/>
                <a:gd name="connsiteY2-76" fmla="*/ 0 h 488714"/>
                <a:gd name="connsiteX3-77" fmla="*/ 2185864 w 2185864"/>
                <a:gd name="connsiteY3-78" fmla="*/ 488714 h 488714"/>
                <a:gd name="connsiteX4-79" fmla="*/ 0 w 2185864"/>
                <a:gd name="connsiteY4-80" fmla="*/ 488714 h 488714"/>
                <a:gd name="connsiteX5-81" fmla="*/ 0 w 2185864"/>
                <a:gd name="connsiteY5-82" fmla="*/ 166256 h 488714"/>
                <a:gd name="connsiteX0-83" fmla="*/ 0 w 2185864"/>
                <a:gd name="connsiteY0-84" fmla="*/ 166256 h 488714"/>
                <a:gd name="connsiteX1-85" fmla="*/ 1427223 w 2185864"/>
                <a:gd name="connsiteY1-86" fmla="*/ 156220 h 488714"/>
                <a:gd name="connsiteX2-87" fmla="*/ 1410010 w 2185864"/>
                <a:gd name="connsiteY2-88" fmla="*/ 0 h 488714"/>
                <a:gd name="connsiteX3-89" fmla="*/ 2185864 w 2185864"/>
                <a:gd name="connsiteY3-90" fmla="*/ 488714 h 488714"/>
                <a:gd name="connsiteX4-91" fmla="*/ 0 w 2185864"/>
                <a:gd name="connsiteY4-92" fmla="*/ 488714 h 488714"/>
                <a:gd name="connsiteX5-93" fmla="*/ 0 w 2185864"/>
                <a:gd name="connsiteY5-94" fmla="*/ 166256 h 488714"/>
                <a:gd name="connsiteX0-95" fmla="*/ 0 w 2185864"/>
                <a:gd name="connsiteY0-96" fmla="*/ 263238 h 585696"/>
                <a:gd name="connsiteX1-97" fmla="*/ 1427223 w 2185864"/>
                <a:gd name="connsiteY1-98" fmla="*/ 253202 h 585696"/>
                <a:gd name="connsiteX2-99" fmla="*/ 1423865 w 2185864"/>
                <a:gd name="connsiteY2-100" fmla="*/ 0 h 585696"/>
                <a:gd name="connsiteX3-101" fmla="*/ 2185864 w 2185864"/>
                <a:gd name="connsiteY3-102" fmla="*/ 585696 h 585696"/>
                <a:gd name="connsiteX4-103" fmla="*/ 0 w 2185864"/>
                <a:gd name="connsiteY4-104" fmla="*/ 585696 h 585696"/>
                <a:gd name="connsiteX5-105" fmla="*/ 0 w 2185864"/>
                <a:gd name="connsiteY5-106" fmla="*/ 263238 h 585696"/>
                <a:gd name="connsiteX0-107" fmla="*/ 0 w 2185864"/>
                <a:gd name="connsiteY0-108" fmla="*/ 138547 h 461005"/>
                <a:gd name="connsiteX1-109" fmla="*/ 1427223 w 2185864"/>
                <a:gd name="connsiteY1-110" fmla="*/ 128511 h 461005"/>
                <a:gd name="connsiteX2-111" fmla="*/ 1410011 w 2185864"/>
                <a:gd name="connsiteY2-112" fmla="*/ 0 h 461005"/>
                <a:gd name="connsiteX3-113" fmla="*/ 2185864 w 2185864"/>
                <a:gd name="connsiteY3-114" fmla="*/ 461005 h 461005"/>
                <a:gd name="connsiteX4-115" fmla="*/ 0 w 2185864"/>
                <a:gd name="connsiteY4-116" fmla="*/ 461005 h 461005"/>
                <a:gd name="connsiteX5-117" fmla="*/ 0 w 2185864"/>
                <a:gd name="connsiteY5-118" fmla="*/ 138547 h 461005"/>
                <a:gd name="connsiteX0-119" fmla="*/ 0 w 2185864"/>
                <a:gd name="connsiteY0-120" fmla="*/ 138547 h 461005"/>
                <a:gd name="connsiteX1-121" fmla="*/ 1407699 w 2185864"/>
                <a:gd name="connsiteY1-122" fmla="*/ 151290 h 461005"/>
                <a:gd name="connsiteX2-123" fmla="*/ 1410011 w 2185864"/>
                <a:gd name="connsiteY2-124" fmla="*/ 0 h 461005"/>
                <a:gd name="connsiteX3-125" fmla="*/ 2185864 w 2185864"/>
                <a:gd name="connsiteY3-126" fmla="*/ 461005 h 461005"/>
                <a:gd name="connsiteX4-127" fmla="*/ 0 w 2185864"/>
                <a:gd name="connsiteY4-128" fmla="*/ 461005 h 461005"/>
                <a:gd name="connsiteX5-129" fmla="*/ 0 w 2185864"/>
                <a:gd name="connsiteY5-130" fmla="*/ 138547 h 461005"/>
                <a:gd name="connsiteX0-131" fmla="*/ 0 w 2185864"/>
                <a:gd name="connsiteY0-132" fmla="*/ 138547 h 461005"/>
                <a:gd name="connsiteX1-133" fmla="*/ 1407699 w 2185864"/>
                <a:gd name="connsiteY1-134" fmla="*/ 151290 h 461005"/>
                <a:gd name="connsiteX2-135" fmla="*/ 1410011 w 2185864"/>
                <a:gd name="connsiteY2-136" fmla="*/ 0 h 461005"/>
                <a:gd name="connsiteX3-137" fmla="*/ 2185864 w 2185864"/>
                <a:gd name="connsiteY3-138" fmla="*/ 461005 h 461005"/>
                <a:gd name="connsiteX4-139" fmla="*/ 0 w 2185864"/>
                <a:gd name="connsiteY4-140" fmla="*/ 461005 h 461005"/>
                <a:gd name="connsiteX5-141" fmla="*/ 0 w 2185864"/>
                <a:gd name="connsiteY5-142" fmla="*/ 138547 h 461005"/>
                <a:gd name="connsiteX0-143" fmla="*/ 0 w 2185864"/>
                <a:gd name="connsiteY0-144" fmla="*/ 138547 h 461005"/>
                <a:gd name="connsiteX1-145" fmla="*/ 1407699 w 2185864"/>
                <a:gd name="connsiteY1-146" fmla="*/ 151290 h 461005"/>
                <a:gd name="connsiteX2-147" fmla="*/ 1410011 w 2185864"/>
                <a:gd name="connsiteY2-148" fmla="*/ 0 h 461005"/>
                <a:gd name="connsiteX3-149" fmla="*/ 2185864 w 2185864"/>
                <a:gd name="connsiteY3-150" fmla="*/ 461005 h 461005"/>
                <a:gd name="connsiteX4-151" fmla="*/ 0 w 2185864"/>
                <a:gd name="connsiteY4-152" fmla="*/ 461005 h 461005"/>
                <a:gd name="connsiteX5-153" fmla="*/ 0 w 2185864"/>
                <a:gd name="connsiteY5-154" fmla="*/ 138547 h 461005"/>
                <a:gd name="connsiteX0-155" fmla="*/ 0 w 2185864"/>
                <a:gd name="connsiteY0-156" fmla="*/ 138547 h 461005"/>
                <a:gd name="connsiteX1-157" fmla="*/ 1407699 w 2185864"/>
                <a:gd name="connsiteY1-158" fmla="*/ 151290 h 461005"/>
                <a:gd name="connsiteX2-159" fmla="*/ 1410011 w 2185864"/>
                <a:gd name="connsiteY2-160" fmla="*/ 0 h 461005"/>
                <a:gd name="connsiteX3-161" fmla="*/ 2185864 w 2185864"/>
                <a:gd name="connsiteY3-162" fmla="*/ 461005 h 461005"/>
                <a:gd name="connsiteX4-163" fmla="*/ 0 w 2185864"/>
                <a:gd name="connsiteY4-164" fmla="*/ 461005 h 461005"/>
                <a:gd name="connsiteX5-165" fmla="*/ 0 w 2185864"/>
                <a:gd name="connsiteY5-166" fmla="*/ 138547 h 461005"/>
                <a:gd name="connsiteX0-167" fmla="*/ 0 w 2185864"/>
                <a:gd name="connsiteY0-168" fmla="*/ 203628 h 526086"/>
                <a:gd name="connsiteX1-169" fmla="*/ 1407699 w 2185864"/>
                <a:gd name="connsiteY1-170" fmla="*/ 216371 h 526086"/>
                <a:gd name="connsiteX2-171" fmla="*/ 1410011 w 2185864"/>
                <a:gd name="connsiteY2-172" fmla="*/ 0 h 526086"/>
                <a:gd name="connsiteX3-173" fmla="*/ 2185864 w 2185864"/>
                <a:gd name="connsiteY3-174" fmla="*/ 526086 h 526086"/>
                <a:gd name="connsiteX4-175" fmla="*/ 0 w 2185864"/>
                <a:gd name="connsiteY4-176" fmla="*/ 526086 h 526086"/>
                <a:gd name="connsiteX5-177" fmla="*/ 0 w 2185864"/>
                <a:gd name="connsiteY5-178" fmla="*/ 203628 h 5260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2185864" h="526086">
                  <a:moveTo>
                    <a:pt x="0" y="203628"/>
                  </a:moveTo>
                  <a:lnTo>
                    <a:pt x="1407699" y="216371"/>
                  </a:lnTo>
                  <a:cubicBezTo>
                    <a:pt x="1409834" y="214177"/>
                    <a:pt x="1411969" y="3575"/>
                    <a:pt x="1410011" y="0"/>
                  </a:cubicBezTo>
                  <a:lnTo>
                    <a:pt x="2185864" y="526086"/>
                  </a:lnTo>
                  <a:lnTo>
                    <a:pt x="0" y="526086"/>
                  </a:lnTo>
                  <a:lnTo>
                    <a:pt x="0" y="203628"/>
                  </a:lnTo>
                  <a:close/>
                </a:path>
              </a:pathLst>
            </a:custGeom>
            <a:gradFill flip="none" rotWithShape="1">
              <a:gsLst>
                <a:gs pos="1000">
                  <a:srgbClr val="93683D">
                    <a:alpha val="0"/>
                  </a:srgbClr>
                </a:gs>
                <a:gs pos="100000">
                  <a:srgbClr val="93683D"/>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Source Han Sans CN Normal" panose="020B0500000000000000" pitchFamily="34" charset="-128"/>
                <a:ea typeface="Source Han Sans CN Normal" panose="020B0500000000000000" pitchFamily="34" charset="-128"/>
              </a:endParaRPr>
            </a:p>
          </p:txBody>
        </p:sp>
        <p:sp>
          <p:nvSpPr>
            <p:cNvPr id="126" name="矩形 6"/>
            <p:cNvSpPr/>
            <p:nvPr/>
          </p:nvSpPr>
          <p:spPr>
            <a:xfrm rot="10800000">
              <a:off x="5322502" y="4094490"/>
              <a:ext cx="1545037" cy="410151"/>
            </a:xfrm>
            <a:custGeom>
              <a:avLst/>
              <a:gdLst>
                <a:gd name="connsiteX0" fmla="*/ 0 w 1590119"/>
                <a:gd name="connsiteY0" fmla="*/ 0 h 322458"/>
                <a:gd name="connsiteX1" fmla="*/ 1590119 w 1590119"/>
                <a:gd name="connsiteY1" fmla="*/ 0 h 322458"/>
                <a:gd name="connsiteX2" fmla="*/ 1590119 w 1590119"/>
                <a:gd name="connsiteY2" fmla="*/ 322458 h 322458"/>
                <a:gd name="connsiteX3" fmla="*/ 0 w 1590119"/>
                <a:gd name="connsiteY3" fmla="*/ 322458 h 322458"/>
                <a:gd name="connsiteX4" fmla="*/ 0 w 1590119"/>
                <a:gd name="connsiteY4" fmla="*/ 0 h 322458"/>
                <a:gd name="connsiteX0-1" fmla="*/ 0 w 1590119"/>
                <a:gd name="connsiteY0-2" fmla="*/ 10036 h 332494"/>
                <a:gd name="connsiteX1-3" fmla="*/ 1219405 w 1590119"/>
                <a:gd name="connsiteY1-4" fmla="*/ 0 h 332494"/>
                <a:gd name="connsiteX2-5" fmla="*/ 1590119 w 1590119"/>
                <a:gd name="connsiteY2-6" fmla="*/ 10036 h 332494"/>
                <a:gd name="connsiteX3-7" fmla="*/ 1590119 w 1590119"/>
                <a:gd name="connsiteY3-8" fmla="*/ 332494 h 332494"/>
                <a:gd name="connsiteX4-9" fmla="*/ 0 w 1590119"/>
                <a:gd name="connsiteY4-10" fmla="*/ 332494 h 332494"/>
                <a:gd name="connsiteX5" fmla="*/ 0 w 1590119"/>
                <a:gd name="connsiteY5" fmla="*/ 10036 h 332494"/>
                <a:gd name="connsiteX0-11" fmla="*/ 0 w 1590119"/>
                <a:gd name="connsiteY0-12" fmla="*/ 332509 h 654967"/>
                <a:gd name="connsiteX1-13" fmla="*/ 1219405 w 1590119"/>
                <a:gd name="connsiteY1-14" fmla="*/ 322473 h 654967"/>
                <a:gd name="connsiteX2-15" fmla="*/ 1243756 w 1590119"/>
                <a:gd name="connsiteY2-16" fmla="*/ 0 h 654967"/>
                <a:gd name="connsiteX3-17" fmla="*/ 1590119 w 1590119"/>
                <a:gd name="connsiteY3-18" fmla="*/ 654967 h 654967"/>
                <a:gd name="connsiteX4-19" fmla="*/ 0 w 1590119"/>
                <a:gd name="connsiteY4-20" fmla="*/ 654967 h 654967"/>
                <a:gd name="connsiteX5-21" fmla="*/ 0 w 1590119"/>
                <a:gd name="connsiteY5-22" fmla="*/ 332509 h 654967"/>
                <a:gd name="connsiteX0-23" fmla="*/ 0 w 2185864"/>
                <a:gd name="connsiteY0-24" fmla="*/ 332509 h 654967"/>
                <a:gd name="connsiteX1-25" fmla="*/ 1219405 w 2185864"/>
                <a:gd name="connsiteY1-26" fmla="*/ 322473 h 654967"/>
                <a:gd name="connsiteX2-27" fmla="*/ 1243756 w 2185864"/>
                <a:gd name="connsiteY2-28" fmla="*/ 0 h 654967"/>
                <a:gd name="connsiteX3-29" fmla="*/ 2185864 w 2185864"/>
                <a:gd name="connsiteY3-30" fmla="*/ 654967 h 654967"/>
                <a:gd name="connsiteX4-31" fmla="*/ 0 w 2185864"/>
                <a:gd name="connsiteY4-32" fmla="*/ 654967 h 654967"/>
                <a:gd name="connsiteX5-33" fmla="*/ 0 w 2185864"/>
                <a:gd name="connsiteY5-34" fmla="*/ 332509 h 654967"/>
                <a:gd name="connsiteX0-35" fmla="*/ 0 w 2185864"/>
                <a:gd name="connsiteY0-36" fmla="*/ 332509 h 654967"/>
                <a:gd name="connsiteX1-37" fmla="*/ 1427223 w 2185864"/>
                <a:gd name="connsiteY1-38" fmla="*/ 322473 h 654967"/>
                <a:gd name="connsiteX2-39" fmla="*/ 1243756 w 2185864"/>
                <a:gd name="connsiteY2-40" fmla="*/ 0 h 654967"/>
                <a:gd name="connsiteX3-41" fmla="*/ 2185864 w 2185864"/>
                <a:gd name="connsiteY3-42" fmla="*/ 654967 h 654967"/>
                <a:gd name="connsiteX4-43" fmla="*/ 0 w 2185864"/>
                <a:gd name="connsiteY4-44" fmla="*/ 654967 h 654967"/>
                <a:gd name="connsiteX5-45" fmla="*/ 0 w 2185864"/>
                <a:gd name="connsiteY5-46" fmla="*/ 332509 h 654967"/>
                <a:gd name="connsiteX0-47" fmla="*/ 0 w 2185864"/>
                <a:gd name="connsiteY0-48" fmla="*/ 138546 h 461004"/>
                <a:gd name="connsiteX1-49" fmla="*/ 1427223 w 2185864"/>
                <a:gd name="connsiteY1-50" fmla="*/ 128510 h 461004"/>
                <a:gd name="connsiteX2-51" fmla="*/ 1396156 w 2185864"/>
                <a:gd name="connsiteY2-52" fmla="*/ 0 h 461004"/>
                <a:gd name="connsiteX3-53" fmla="*/ 2185864 w 2185864"/>
                <a:gd name="connsiteY3-54" fmla="*/ 461004 h 461004"/>
                <a:gd name="connsiteX4-55" fmla="*/ 0 w 2185864"/>
                <a:gd name="connsiteY4-56" fmla="*/ 461004 h 461004"/>
                <a:gd name="connsiteX5-57" fmla="*/ 0 w 2185864"/>
                <a:gd name="connsiteY5-58" fmla="*/ 138546 h 461004"/>
                <a:gd name="connsiteX0-59" fmla="*/ 0 w 2185864"/>
                <a:gd name="connsiteY0-60" fmla="*/ 651165 h 973623"/>
                <a:gd name="connsiteX1-61" fmla="*/ 1427223 w 2185864"/>
                <a:gd name="connsiteY1-62" fmla="*/ 641129 h 973623"/>
                <a:gd name="connsiteX2-63" fmla="*/ 1423865 w 2185864"/>
                <a:gd name="connsiteY2-64" fmla="*/ 0 h 973623"/>
                <a:gd name="connsiteX3-65" fmla="*/ 2185864 w 2185864"/>
                <a:gd name="connsiteY3-66" fmla="*/ 973623 h 973623"/>
                <a:gd name="connsiteX4-67" fmla="*/ 0 w 2185864"/>
                <a:gd name="connsiteY4-68" fmla="*/ 973623 h 973623"/>
                <a:gd name="connsiteX5-69" fmla="*/ 0 w 2185864"/>
                <a:gd name="connsiteY5-70" fmla="*/ 651165 h 973623"/>
                <a:gd name="connsiteX0-71" fmla="*/ 0 w 2185864"/>
                <a:gd name="connsiteY0-72" fmla="*/ 166256 h 488714"/>
                <a:gd name="connsiteX1-73" fmla="*/ 1427223 w 2185864"/>
                <a:gd name="connsiteY1-74" fmla="*/ 156220 h 488714"/>
                <a:gd name="connsiteX2-75" fmla="*/ 1410010 w 2185864"/>
                <a:gd name="connsiteY2-76" fmla="*/ 0 h 488714"/>
                <a:gd name="connsiteX3-77" fmla="*/ 2185864 w 2185864"/>
                <a:gd name="connsiteY3-78" fmla="*/ 488714 h 488714"/>
                <a:gd name="connsiteX4-79" fmla="*/ 0 w 2185864"/>
                <a:gd name="connsiteY4-80" fmla="*/ 488714 h 488714"/>
                <a:gd name="connsiteX5-81" fmla="*/ 0 w 2185864"/>
                <a:gd name="connsiteY5-82" fmla="*/ 166256 h 488714"/>
                <a:gd name="connsiteX0-83" fmla="*/ 0 w 2185864"/>
                <a:gd name="connsiteY0-84" fmla="*/ 166256 h 488714"/>
                <a:gd name="connsiteX1-85" fmla="*/ 1427223 w 2185864"/>
                <a:gd name="connsiteY1-86" fmla="*/ 156220 h 488714"/>
                <a:gd name="connsiteX2-87" fmla="*/ 1410010 w 2185864"/>
                <a:gd name="connsiteY2-88" fmla="*/ 0 h 488714"/>
                <a:gd name="connsiteX3-89" fmla="*/ 2185864 w 2185864"/>
                <a:gd name="connsiteY3-90" fmla="*/ 488714 h 488714"/>
                <a:gd name="connsiteX4-91" fmla="*/ 0 w 2185864"/>
                <a:gd name="connsiteY4-92" fmla="*/ 488714 h 488714"/>
                <a:gd name="connsiteX5-93" fmla="*/ 0 w 2185864"/>
                <a:gd name="connsiteY5-94" fmla="*/ 166256 h 488714"/>
                <a:gd name="connsiteX0-95" fmla="*/ 0 w 2185864"/>
                <a:gd name="connsiteY0-96" fmla="*/ 263238 h 585696"/>
                <a:gd name="connsiteX1-97" fmla="*/ 1427223 w 2185864"/>
                <a:gd name="connsiteY1-98" fmla="*/ 253202 h 585696"/>
                <a:gd name="connsiteX2-99" fmla="*/ 1423865 w 2185864"/>
                <a:gd name="connsiteY2-100" fmla="*/ 0 h 585696"/>
                <a:gd name="connsiteX3-101" fmla="*/ 2185864 w 2185864"/>
                <a:gd name="connsiteY3-102" fmla="*/ 585696 h 585696"/>
                <a:gd name="connsiteX4-103" fmla="*/ 0 w 2185864"/>
                <a:gd name="connsiteY4-104" fmla="*/ 585696 h 585696"/>
                <a:gd name="connsiteX5-105" fmla="*/ 0 w 2185864"/>
                <a:gd name="connsiteY5-106" fmla="*/ 263238 h 585696"/>
                <a:gd name="connsiteX0-107" fmla="*/ 0 w 2185864"/>
                <a:gd name="connsiteY0-108" fmla="*/ 138547 h 461005"/>
                <a:gd name="connsiteX1-109" fmla="*/ 1427223 w 2185864"/>
                <a:gd name="connsiteY1-110" fmla="*/ 128511 h 461005"/>
                <a:gd name="connsiteX2-111" fmla="*/ 1410011 w 2185864"/>
                <a:gd name="connsiteY2-112" fmla="*/ 0 h 461005"/>
                <a:gd name="connsiteX3-113" fmla="*/ 2185864 w 2185864"/>
                <a:gd name="connsiteY3-114" fmla="*/ 461005 h 461005"/>
                <a:gd name="connsiteX4-115" fmla="*/ 0 w 2185864"/>
                <a:gd name="connsiteY4-116" fmla="*/ 461005 h 461005"/>
                <a:gd name="connsiteX5-117" fmla="*/ 0 w 2185864"/>
                <a:gd name="connsiteY5-118" fmla="*/ 138547 h 461005"/>
                <a:gd name="connsiteX0-119" fmla="*/ 0 w 2185864"/>
                <a:gd name="connsiteY0-120" fmla="*/ 138547 h 461005"/>
                <a:gd name="connsiteX1-121" fmla="*/ 1407699 w 2185864"/>
                <a:gd name="connsiteY1-122" fmla="*/ 151290 h 461005"/>
                <a:gd name="connsiteX2-123" fmla="*/ 1410011 w 2185864"/>
                <a:gd name="connsiteY2-124" fmla="*/ 0 h 461005"/>
                <a:gd name="connsiteX3-125" fmla="*/ 2185864 w 2185864"/>
                <a:gd name="connsiteY3-126" fmla="*/ 461005 h 461005"/>
                <a:gd name="connsiteX4-127" fmla="*/ 0 w 2185864"/>
                <a:gd name="connsiteY4-128" fmla="*/ 461005 h 461005"/>
                <a:gd name="connsiteX5-129" fmla="*/ 0 w 2185864"/>
                <a:gd name="connsiteY5-130" fmla="*/ 138547 h 461005"/>
                <a:gd name="connsiteX0-131" fmla="*/ 0 w 2185864"/>
                <a:gd name="connsiteY0-132" fmla="*/ 138547 h 461005"/>
                <a:gd name="connsiteX1-133" fmla="*/ 1407699 w 2185864"/>
                <a:gd name="connsiteY1-134" fmla="*/ 151290 h 461005"/>
                <a:gd name="connsiteX2-135" fmla="*/ 1410011 w 2185864"/>
                <a:gd name="connsiteY2-136" fmla="*/ 0 h 461005"/>
                <a:gd name="connsiteX3-137" fmla="*/ 2185864 w 2185864"/>
                <a:gd name="connsiteY3-138" fmla="*/ 461005 h 461005"/>
                <a:gd name="connsiteX4-139" fmla="*/ 0 w 2185864"/>
                <a:gd name="connsiteY4-140" fmla="*/ 461005 h 461005"/>
                <a:gd name="connsiteX5-141" fmla="*/ 0 w 2185864"/>
                <a:gd name="connsiteY5-142" fmla="*/ 138547 h 461005"/>
                <a:gd name="connsiteX0-143" fmla="*/ 0 w 2185864"/>
                <a:gd name="connsiteY0-144" fmla="*/ 138547 h 461005"/>
                <a:gd name="connsiteX1-145" fmla="*/ 1407699 w 2185864"/>
                <a:gd name="connsiteY1-146" fmla="*/ 151290 h 461005"/>
                <a:gd name="connsiteX2-147" fmla="*/ 1410011 w 2185864"/>
                <a:gd name="connsiteY2-148" fmla="*/ 0 h 461005"/>
                <a:gd name="connsiteX3-149" fmla="*/ 2185864 w 2185864"/>
                <a:gd name="connsiteY3-150" fmla="*/ 461005 h 461005"/>
                <a:gd name="connsiteX4-151" fmla="*/ 0 w 2185864"/>
                <a:gd name="connsiteY4-152" fmla="*/ 461005 h 461005"/>
                <a:gd name="connsiteX5-153" fmla="*/ 0 w 2185864"/>
                <a:gd name="connsiteY5-154" fmla="*/ 138547 h 461005"/>
                <a:gd name="connsiteX0-155" fmla="*/ 0 w 2185864"/>
                <a:gd name="connsiteY0-156" fmla="*/ 138547 h 461005"/>
                <a:gd name="connsiteX1-157" fmla="*/ 1407699 w 2185864"/>
                <a:gd name="connsiteY1-158" fmla="*/ 151290 h 461005"/>
                <a:gd name="connsiteX2-159" fmla="*/ 1410011 w 2185864"/>
                <a:gd name="connsiteY2-160" fmla="*/ 0 h 461005"/>
                <a:gd name="connsiteX3-161" fmla="*/ 2185864 w 2185864"/>
                <a:gd name="connsiteY3-162" fmla="*/ 461005 h 461005"/>
                <a:gd name="connsiteX4-163" fmla="*/ 0 w 2185864"/>
                <a:gd name="connsiteY4-164" fmla="*/ 461005 h 461005"/>
                <a:gd name="connsiteX5-165" fmla="*/ 0 w 2185864"/>
                <a:gd name="connsiteY5-166" fmla="*/ 138547 h 461005"/>
                <a:gd name="connsiteX0-167" fmla="*/ 0 w 2185864"/>
                <a:gd name="connsiteY0-168" fmla="*/ 203628 h 526086"/>
                <a:gd name="connsiteX1-169" fmla="*/ 1407699 w 2185864"/>
                <a:gd name="connsiteY1-170" fmla="*/ 216371 h 526086"/>
                <a:gd name="connsiteX2-171" fmla="*/ 1410011 w 2185864"/>
                <a:gd name="connsiteY2-172" fmla="*/ 0 h 526086"/>
                <a:gd name="connsiteX3-173" fmla="*/ 2185864 w 2185864"/>
                <a:gd name="connsiteY3-174" fmla="*/ 526086 h 526086"/>
                <a:gd name="connsiteX4-175" fmla="*/ 0 w 2185864"/>
                <a:gd name="connsiteY4-176" fmla="*/ 526086 h 526086"/>
                <a:gd name="connsiteX5-177" fmla="*/ 0 w 2185864"/>
                <a:gd name="connsiteY5-178" fmla="*/ 203628 h 5260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2185864" h="526086">
                  <a:moveTo>
                    <a:pt x="0" y="203628"/>
                  </a:moveTo>
                  <a:lnTo>
                    <a:pt x="1407699" y="216371"/>
                  </a:lnTo>
                  <a:cubicBezTo>
                    <a:pt x="1409834" y="214177"/>
                    <a:pt x="1411969" y="3575"/>
                    <a:pt x="1410011" y="0"/>
                  </a:cubicBezTo>
                  <a:lnTo>
                    <a:pt x="2185864" y="526086"/>
                  </a:lnTo>
                  <a:lnTo>
                    <a:pt x="0" y="526086"/>
                  </a:lnTo>
                  <a:lnTo>
                    <a:pt x="0" y="203628"/>
                  </a:lnTo>
                  <a:close/>
                </a:path>
              </a:pathLst>
            </a:custGeom>
            <a:gradFill flip="none" rotWithShape="1">
              <a:gsLst>
                <a:gs pos="1000">
                  <a:srgbClr val="93683D">
                    <a:alpha val="0"/>
                  </a:srgbClr>
                </a:gs>
                <a:gs pos="100000">
                  <a:schemeClr val="tx1">
                    <a:lumMod val="50000"/>
                    <a:lumOff val="50000"/>
                    <a:alpha val="37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Source Han Sans CN Normal" panose="020B0500000000000000" pitchFamily="34" charset="-128"/>
                <a:ea typeface="Source Han Sans CN Normal" panose="020B0500000000000000" pitchFamily="34" charset="-128"/>
              </a:endParaRPr>
            </a:p>
          </p:txBody>
        </p:sp>
        <p:sp>
          <p:nvSpPr>
            <p:cNvPr id="64" name="文本框 63"/>
            <p:cNvSpPr txBox="1"/>
            <p:nvPr/>
          </p:nvSpPr>
          <p:spPr>
            <a:xfrm>
              <a:off x="5794861" y="4069373"/>
              <a:ext cx="659965" cy="297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TW" sz="1335" dirty="0">
                  <a:solidFill>
                    <a:schemeClr val="bg1"/>
                  </a:solidFill>
                  <a:latin typeface="Politica" panose="02000503000000000000" pitchFamily="2" charset="0"/>
                  <a:ea typeface="HYQIHEIX1-45W EXTRALIGHT" pitchFamily="18" charset="-122"/>
                  <a:cs typeface="Arial" panose="020B0604020202020204" pitchFamily="34" charset="0"/>
                </a:rPr>
                <a:t>Practice</a:t>
              </a:r>
              <a:endParaRPr kumimoji="1" lang="zh-CN" altLang="en-US" sz="1335" dirty="0">
                <a:solidFill>
                  <a:schemeClr val="bg1"/>
                </a:solidFill>
                <a:latin typeface="Politica" panose="02000503000000000000" pitchFamily="2" charset="0"/>
                <a:ea typeface="HYQIHEIX1-45W EXTRALIGHT" pitchFamily="18" charset="-122"/>
                <a:cs typeface="Arial" panose="020B0604020202020204" pitchFamily="34" charset="0"/>
              </a:endParaRPr>
            </a:p>
          </p:txBody>
        </p:sp>
      </p:grpSp>
      <p:sp>
        <p:nvSpPr>
          <p:cNvPr id="91" name="文本占位符 4"/>
          <p:cNvSpPr txBox="1"/>
          <p:nvPr/>
        </p:nvSpPr>
        <p:spPr>
          <a:xfrm>
            <a:off x="1040869" y="833989"/>
            <a:ext cx="2020111" cy="66308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defRPr/>
            </a:pPr>
            <a:r>
              <a:rPr kumimoji="0" lang="en-US" altLang="zh-CN" sz="4800" u="none" strike="noStrike" kern="1200" cap="none" spc="0" normalizeH="0" baseline="0" noProof="0" dirty="0">
                <a:ln>
                  <a:noFill/>
                </a:ln>
                <a:solidFill>
                  <a:srgbClr val="93683D"/>
                </a:solidFill>
                <a:effectLst/>
                <a:uLnTx/>
                <a:uFillTx/>
                <a:latin typeface="Source Han Sans CN Normal" panose="020B0500000000000000" pitchFamily="34" charset="-128"/>
                <a:ea typeface="Source Han Sans CN Normal" panose="020B0500000000000000" pitchFamily="34" charset="-128"/>
                <a:cs typeface="Arial" panose="020B0604020202020204" pitchFamily="34" charset="0"/>
              </a:rPr>
              <a:t>F</a:t>
            </a:r>
            <a:r>
              <a:rPr kumimoji="0" lang="en-US" altLang="zh-CN" sz="4800" u="sng" strike="noStrike" kern="1200" cap="none" spc="0" normalizeH="0" baseline="0" noProof="0" dirty="0">
                <a:ln>
                  <a:noFill/>
                </a:ln>
                <a:solidFill>
                  <a:srgbClr val="C00000"/>
                </a:solidFill>
                <a:effectLst/>
                <a:uLnTx/>
                <a:uFillTx/>
                <a:latin typeface="Source Han Sans CN Normal" panose="020B0500000000000000" pitchFamily="34" charset="-128"/>
                <a:ea typeface="Source Han Sans CN Normal" panose="020B0500000000000000" pitchFamily="34" charset="-128"/>
                <a:cs typeface="Arial" panose="020B0604020202020204" pitchFamily="34" charset="0"/>
              </a:rPr>
              <a:t>E</a:t>
            </a:r>
            <a:r>
              <a:rPr kumimoji="0" lang="en-US" altLang="zh-CN" sz="4800" u="none" strike="noStrike" kern="1200" cap="none" spc="0" normalizeH="0" baseline="0" noProof="0" dirty="0">
                <a:ln>
                  <a:noFill/>
                </a:ln>
                <a:solidFill>
                  <a:srgbClr val="93683D"/>
                </a:solidFill>
                <a:effectLst/>
                <a:uLnTx/>
                <a:uFillTx/>
                <a:latin typeface="Source Han Sans CN Normal" panose="020B0500000000000000" pitchFamily="34" charset="-128"/>
                <a:ea typeface="Source Han Sans CN Normal" panose="020B0500000000000000" pitchFamily="34" charset="-128"/>
                <a:cs typeface="Arial" panose="020B0604020202020204" pitchFamily="34" charset="0"/>
              </a:rPr>
              <a:t>S</a:t>
            </a:r>
            <a:endParaRPr kumimoji="0" lang="zh-CN" altLang="en-US" sz="2400" u="none" strike="noStrike" kern="1200" cap="none" spc="0" normalizeH="0" baseline="0" noProof="0" dirty="0">
              <a:ln>
                <a:noFill/>
              </a:ln>
              <a:solidFill>
                <a:srgbClr val="93683D"/>
              </a:solidFill>
              <a:effectLst/>
              <a:uLnTx/>
              <a:uFillTx/>
              <a:latin typeface="Source Han Sans CN Normal" panose="020B0500000000000000" pitchFamily="34" charset="-128"/>
              <a:ea typeface="Source Han Sans CN Normal" panose="020B0500000000000000" pitchFamily="34" charset="-128"/>
              <a:cs typeface="Arial" panose="020B0604020202020204" pitchFamily="34" charset="0"/>
            </a:endParaRPr>
          </a:p>
        </p:txBody>
      </p:sp>
      <p:grpSp>
        <p:nvGrpSpPr>
          <p:cNvPr id="5" name="组合 4"/>
          <p:cNvGrpSpPr/>
          <p:nvPr/>
        </p:nvGrpSpPr>
        <p:grpSpPr>
          <a:xfrm>
            <a:off x="7403253" y="1952144"/>
            <a:ext cx="3770905" cy="4602143"/>
            <a:chOff x="7451849" y="1217222"/>
            <a:chExt cx="4143802" cy="5057238"/>
          </a:xfrm>
        </p:grpSpPr>
        <p:sp>
          <p:nvSpPr>
            <p:cNvPr id="107" name="圆角矩形 23"/>
            <p:cNvSpPr/>
            <p:nvPr/>
          </p:nvSpPr>
          <p:spPr>
            <a:xfrm>
              <a:off x="9546963" y="4208541"/>
              <a:ext cx="1764000" cy="1031257"/>
            </a:xfrm>
            <a:prstGeom prst="roundRect">
              <a:avLst/>
            </a:prstGeom>
            <a:gradFill>
              <a:gsLst>
                <a:gs pos="99000">
                  <a:srgbClr val="93683D">
                    <a:alpha val="0"/>
                  </a:srgbClr>
                </a:gs>
                <a:gs pos="0">
                  <a:srgbClr val="93683D">
                    <a:alpha val="7000"/>
                  </a:srgbClr>
                </a:gs>
              </a:gsLst>
              <a:lin ang="5400000" scaled="0"/>
            </a:gradFill>
            <a:ln>
              <a:gradFill>
                <a:gsLst>
                  <a:gs pos="0">
                    <a:srgbClr val="93683D">
                      <a:alpha val="14000"/>
                    </a:srgbClr>
                  </a:gs>
                  <a:gs pos="100000">
                    <a:srgbClr val="93683D">
                      <a:alpha val="71000"/>
                    </a:srgbClr>
                  </a:gs>
                </a:gsLst>
                <a:lin ang="16200000" scaled="0"/>
              </a:gradFill>
            </a:ln>
            <a:effectLst>
              <a:outerShdw blurRad="266700" dist="25400" dir="2100000" sx="99000" sy="99000" algn="tl" rotWithShape="0">
                <a:srgbClr val="93683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solidFill>
                  <a:srgbClr val="93683D"/>
                </a:solidFill>
                <a:latin typeface="Source Han Sans CN Normal" panose="020B0500000000000000" pitchFamily="34" charset="-128"/>
                <a:ea typeface="Source Han Sans CN Normal" panose="020B0500000000000000" pitchFamily="34" charset="-128"/>
              </a:endParaRPr>
            </a:p>
          </p:txBody>
        </p:sp>
        <p:sp>
          <p:nvSpPr>
            <p:cNvPr id="108" name="圆角矩形 24"/>
            <p:cNvSpPr/>
            <p:nvPr/>
          </p:nvSpPr>
          <p:spPr>
            <a:xfrm>
              <a:off x="7707647" y="4208541"/>
              <a:ext cx="1764000" cy="1048455"/>
            </a:xfrm>
            <a:prstGeom prst="roundRect">
              <a:avLst/>
            </a:prstGeom>
            <a:gradFill>
              <a:gsLst>
                <a:gs pos="99000">
                  <a:srgbClr val="93683D">
                    <a:alpha val="0"/>
                  </a:srgbClr>
                </a:gs>
                <a:gs pos="0">
                  <a:srgbClr val="93683D">
                    <a:alpha val="7000"/>
                  </a:srgbClr>
                </a:gs>
              </a:gsLst>
              <a:lin ang="5400000" scaled="0"/>
            </a:gradFill>
            <a:ln>
              <a:gradFill>
                <a:gsLst>
                  <a:gs pos="0">
                    <a:srgbClr val="93683D">
                      <a:alpha val="14000"/>
                    </a:srgbClr>
                  </a:gs>
                  <a:gs pos="100000">
                    <a:srgbClr val="93683D">
                      <a:alpha val="71000"/>
                    </a:srgbClr>
                  </a:gs>
                </a:gsLst>
                <a:lin ang="16200000" scaled="0"/>
              </a:gradFill>
            </a:ln>
            <a:effectLst>
              <a:outerShdw blurRad="266700" dist="25400" dir="2100000" sx="99000" sy="99000" algn="tl" rotWithShape="0">
                <a:srgbClr val="93683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800" dirty="0">
                  <a:solidFill>
                    <a:srgbClr val="A77646"/>
                  </a:solidFill>
                  <a:latin typeface="Politica" panose="02000806060000020004" pitchFamily="2" charset="0"/>
                  <a:ea typeface="Source Han Sans CN Normal" panose="020B0500000000000000" pitchFamily="34" charset="-128"/>
                  <a:sym typeface="+mn-lt"/>
                </a:rPr>
                <a:t>45</a:t>
              </a:r>
            </a:p>
            <a:p>
              <a:pPr algn="ctr"/>
              <a:r>
                <a:rPr kumimoji="1" lang="en-US" altLang="zh-TW" sz="1400" dirty="0">
                  <a:solidFill>
                    <a:srgbClr val="A77646"/>
                  </a:solidFill>
                  <a:latin typeface="Politica" panose="02000503000000000000" pitchFamily="2" charset="0"/>
                  <a:cs typeface="Arial" panose="020B0604020202020204" pitchFamily="34" charset="0"/>
                  <a:sym typeface="+mn-lt"/>
                </a:rPr>
                <a:t>Certified</a:t>
              </a:r>
              <a:r>
                <a:rPr kumimoji="1" lang="zh-TW" altLang="en-US" sz="1400" dirty="0">
                  <a:solidFill>
                    <a:srgbClr val="A77646"/>
                  </a:solidFill>
                  <a:latin typeface="Politica" panose="02000503000000000000" pitchFamily="2" charset="0"/>
                  <a:cs typeface="Arial" panose="020B0604020202020204" pitchFamily="34" charset="0"/>
                  <a:sym typeface="+mn-lt"/>
                </a:rPr>
                <a:t> </a:t>
              </a:r>
              <a:r>
                <a:rPr kumimoji="1" lang="en-US" altLang="zh-TW" sz="1400" dirty="0">
                  <a:solidFill>
                    <a:srgbClr val="A77646"/>
                  </a:solidFill>
                  <a:latin typeface="Politica" panose="02000503000000000000" pitchFamily="2" charset="0"/>
                  <a:cs typeface="Arial" panose="020B0604020202020204" pitchFamily="34" charset="0"/>
                  <a:sym typeface="+mn-lt"/>
                </a:rPr>
                <a:t>tools</a:t>
              </a:r>
              <a:endParaRPr kumimoji="1" lang="zh-CN" altLang="en-US" sz="1400" dirty="0">
                <a:solidFill>
                  <a:srgbClr val="A77646"/>
                </a:solidFill>
                <a:latin typeface="Politica" panose="02000503000000000000" pitchFamily="2" charset="0"/>
                <a:cs typeface="Arial" panose="020B0604020202020204" pitchFamily="34" charset="0"/>
              </a:endParaRPr>
            </a:p>
          </p:txBody>
        </p:sp>
        <p:sp>
          <p:nvSpPr>
            <p:cNvPr id="109" name="圆角矩形 25"/>
            <p:cNvSpPr/>
            <p:nvPr/>
          </p:nvSpPr>
          <p:spPr>
            <a:xfrm>
              <a:off x="9546963" y="5298050"/>
              <a:ext cx="1764000" cy="976410"/>
            </a:xfrm>
            <a:prstGeom prst="roundRect">
              <a:avLst/>
            </a:prstGeom>
            <a:gradFill>
              <a:gsLst>
                <a:gs pos="99000">
                  <a:srgbClr val="93683D">
                    <a:alpha val="0"/>
                  </a:srgbClr>
                </a:gs>
                <a:gs pos="0">
                  <a:srgbClr val="93683D">
                    <a:alpha val="7000"/>
                  </a:srgbClr>
                </a:gs>
              </a:gsLst>
              <a:lin ang="5400000" scaled="0"/>
            </a:gradFill>
            <a:ln>
              <a:gradFill>
                <a:gsLst>
                  <a:gs pos="0">
                    <a:srgbClr val="93683D">
                      <a:alpha val="14000"/>
                    </a:srgbClr>
                  </a:gs>
                  <a:gs pos="100000">
                    <a:srgbClr val="93683D">
                      <a:alpha val="71000"/>
                    </a:srgbClr>
                  </a:gs>
                </a:gsLst>
                <a:lin ang="16200000" scaled="0"/>
              </a:gradFill>
            </a:ln>
            <a:effectLst>
              <a:outerShdw blurRad="266700" dist="25400" dir="2100000" sx="99000" sy="99000" algn="tl" rotWithShape="0">
                <a:srgbClr val="93683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solidFill>
                  <a:srgbClr val="93683D"/>
                </a:solidFill>
                <a:latin typeface="Source Han Sans CN Normal" panose="020B0500000000000000" pitchFamily="34" charset="-128"/>
                <a:ea typeface="Source Han Sans CN Normal" panose="020B0500000000000000" pitchFamily="34" charset="-128"/>
              </a:endParaRPr>
            </a:p>
          </p:txBody>
        </p:sp>
        <p:grpSp>
          <p:nvGrpSpPr>
            <p:cNvPr id="11" name="组合 10"/>
            <p:cNvGrpSpPr/>
            <p:nvPr/>
          </p:nvGrpSpPr>
          <p:grpSpPr>
            <a:xfrm rot="1378794">
              <a:off x="7721693" y="1405529"/>
              <a:ext cx="3857049" cy="3211444"/>
              <a:chOff x="4185595" y="2063727"/>
              <a:chExt cx="3857049" cy="3211444"/>
            </a:xfrm>
            <a:gradFill>
              <a:gsLst>
                <a:gs pos="0">
                  <a:srgbClr val="93683D">
                    <a:alpha val="14000"/>
                  </a:srgbClr>
                </a:gs>
                <a:gs pos="13000">
                  <a:srgbClr val="93683D">
                    <a:alpha val="72000"/>
                  </a:srgbClr>
                </a:gs>
              </a:gsLst>
              <a:lin ang="4200000" scaled="0"/>
            </a:gradFill>
          </p:grpSpPr>
          <p:sp>
            <p:nvSpPr>
              <p:cNvPr id="127" name="Freeform 111"/>
              <p:cNvSpPr/>
              <p:nvPr/>
            </p:nvSpPr>
            <p:spPr bwMode="auto">
              <a:xfrm>
                <a:off x="4185595" y="2703805"/>
                <a:ext cx="1244239" cy="1200032"/>
              </a:xfrm>
              <a:custGeom>
                <a:avLst/>
                <a:gdLst>
                  <a:gd name="T0" fmla="*/ 509 w 1349"/>
                  <a:gd name="T1" fmla="*/ 24 h 1303"/>
                  <a:gd name="T2" fmla="*/ 2 w 1349"/>
                  <a:gd name="T3" fmla="*/ 1248 h 1303"/>
                  <a:gd name="T4" fmla="*/ 53 w 1349"/>
                  <a:gd name="T5" fmla="*/ 1303 h 1303"/>
                  <a:gd name="T6" fmla="*/ 1107 w 1349"/>
                  <a:gd name="T7" fmla="*/ 1303 h 1303"/>
                  <a:gd name="T8" fmla="*/ 1158 w 1349"/>
                  <a:gd name="T9" fmla="*/ 1258 h 1303"/>
                  <a:gd name="T10" fmla="*/ 1334 w 1349"/>
                  <a:gd name="T11" fmla="*/ 833 h 1303"/>
                  <a:gd name="T12" fmla="*/ 1329 w 1349"/>
                  <a:gd name="T13" fmla="*/ 766 h 1303"/>
                  <a:gd name="T14" fmla="*/ 584 w 1349"/>
                  <a:gd name="T15" fmla="*/ 21 h 1303"/>
                  <a:gd name="T16" fmla="*/ 509 w 1349"/>
                  <a:gd name="T17" fmla="*/ 24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9" h="1303">
                    <a:moveTo>
                      <a:pt x="509" y="24"/>
                    </a:moveTo>
                    <a:cubicBezTo>
                      <a:pt x="220" y="356"/>
                      <a:pt x="35" y="781"/>
                      <a:pt x="2" y="1248"/>
                    </a:cubicBezTo>
                    <a:cubicBezTo>
                      <a:pt x="0" y="1278"/>
                      <a:pt x="24" y="1303"/>
                      <a:pt x="53" y="1303"/>
                    </a:cubicBezTo>
                    <a:cubicBezTo>
                      <a:pt x="1107" y="1303"/>
                      <a:pt x="1107" y="1303"/>
                      <a:pt x="1107" y="1303"/>
                    </a:cubicBezTo>
                    <a:cubicBezTo>
                      <a:pt x="1132" y="1303"/>
                      <a:pt x="1154" y="1284"/>
                      <a:pt x="1158" y="1258"/>
                    </a:cubicBezTo>
                    <a:cubicBezTo>
                      <a:pt x="1181" y="1101"/>
                      <a:pt x="1243" y="955"/>
                      <a:pt x="1334" y="833"/>
                    </a:cubicBezTo>
                    <a:cubicBezTo>
                      <a:pt x="1349" y="813"/>
                      <a:pt x="1347" y="784"/>
                      <a:pt x="1329" y="766"/>
                    </a:cubicBezTo>
                    <a:cubicBezTo>
                      <a:pt x="584" y="21"/>
                      <a:pt x="584" y="21"/>
                      <a:pt x="584" y="21"/>
                    </a:cubicBezTo>
                    <a:cubicBezTo>
                      <a:pt x="563" y="0"/>
                      <a:pt x="529" y="1"/>
                      <a:pt x="509" y="24"/>
                    </a:cubicBezTo>
                    <a:close/>
                  </a:path>
                </a:pathLst>
              </a:custGeom>
              <a:grpFill/>
              <a:ln>
                <a:gradFill>
                  <a:gsLst>
                    <a:gs pos="0">
                      <a:srgbClr val="93683D">
                        <a:alpha val="14000"/>
                      </a:srgbClr>
                    </a:gs>
                    <a:gs pos="100000">
                      <a:srgbClr val="93683D">
                        <a:alpha val="71000"/>
                      </a:srgbClr>
                    </a:gs>
                  </a:gsLst>
                  <a:lin ang="0" scaled="0"/>
                </a:gradFill>
              </a:ln>
              <a:effectLst>
                <a:outerShdw blurRad="165100" dist="25400" dir="1860000" sx="99000" sy="99000" algn="tl" rotWithShape="0">
                  <a:srgbClr val="93683D">
                    <a:alpha val="9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1600" dirty="0">
                  <a:solidFill>
                    <a:schemeClr val="lt1"/>
                  </a:solidFill>
                  <a:latin typeface="Source Han Sans CN Normal" panose="020B0500000000000000" pitchFamily="34" charset="-128"/>
                  <a:ea typeface="Source Han Sans CN Normal" panose="020B0500000000000000" pitchFamily="34" charset="-128"/>
                  <a:sym typeface="Agency FB" panose="020B0503020202020204" pitchFamily="34" charset="0"/>
                </a:endParaRPr>
              </a:p>
            </p:txBody>
          </p:sp>
          <p:sp>
            <p:nvSpPr>
              <p:cNvPr id="128" name="Freeform 115"/>
              <p:cNvSpPr/>
              <p:nvPr/>
            </p:nvSpPr>
            <p:spPr bwMode="auto">
              <a:xfrm>
                <a:off x="6798405" y="2703805"/>
                <a:ext cx="1244239" cy="1200032"/>
              </a:xfrm>
              <a:custGeom>
                <a:avLst/>
                <a:gdLst>
                  <a:gd name="T0" fmla="*/ 765 w 1349"/>
                  <a:gd name="T1" fmla="*/ 21 h 1303"/>
                  <a:gd name="T2" fmla="*/ 20 w 1349"/>
                  <a:gd name="T3" fmla="*/ 766 h 1303"/>
                  <a:gd name="T4" fmla="*/ 15 w 1349"/>
                  <a:gd name="T5" fmla="*/ 833 h 1303"/>
                  <a:gd name="T6" fmla="*/ 191 w 1349"/>
                  <a:gd name="T7" fmla="*/ 1258 h 1303"/>
                  <a:gd name="T8" fmla="*/ 243 w 1349"/>
                  <a:gd name="T9" fmla="*/ 1303 h 1303"/>
                  <a:gd name="T10" fmla="*/ 1296 w 1349"/>
                  <a:gd name="T11" fmla="*/ 1303 h 1303"/>
                  <a:gd name="T12" fmla="*/ 1347 w 1349"/>
                  <a:gd name="T13" fmla="*/ 1248 h 1303"/>
                  <a:gd name="T14" fmla="*/ 840 w 1349"/>
                  <a:gd name="T15" fmla="*/ 24 h 1303"/>
                  <a:gd name="T16" fmla="*/ 765 w 1349"/>
                  <a:gd name="T17" fmla="*/ 21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9" h="1303">
                    <a:moveTo>
                      <a:pt x="765" y="21"/>
                    </a:moveTo>
                    <a:cubicBezTo>
                      <a:pt x="20" y="766"/>
                      <a:pt x="20" y="766"/>
                      <a:pt x="20" y="766"/>
                    </a:cubicBezTo>
                    <a:cubicBezTo>
                      <a:pt x="2" y="784"/>
                      <a:pt x="0" y="813"/>
                      <a:pt x="15" y="833"/>
                    </a:cubicBezTo>
                    <a:cubicBezTo>
                      <a:pt x="106" y="955"/>
                      <a:pt x="168" y="1101"/>
                      <a:pt x="191" y="1258"/>
                    </a:cubicBezTo>
                    <a:cubicBezTo>
                      <a:pt x="195" y="1284"/>
                      <a:pt x="217" y="1303"/>
                      <a:pt x="243" y="1303"/>
                    </a:cubicBezTo>
                    <a:cubicBezTo>
                      <a:pt x="1296" y="1303"/>
                      <a:pt x="1296" y="1303"/>
                      <a:pt x="1296" y="1303"/>
                    </a:cubicBezTo>
                    <a:cubicBezTo>
                      <a:pt x="1326" y="1303"/>
                      <a:pt x="1349" y="1278"/>
                      <a:pt x="1347" y="1248"/>
                    </a:cubicBezTo>
                    <a:cubicBezTo>
                      <a:pt x="1315" y="781"/>
                      <a:pt x="1129" y="356"/>
                      <a:pt x="840" y="24"/>
                    </a:cubicBezTo>
                    <a:cubicBezTo>
                      <a:pt x="821" y="1"/>
                      <a:pt x="786" y="0"/>
                      <a:pt x="765" y="21"/>
                    </a:cubicBezTo>
                    <a:close/>
                  </a:path>
                </a:pathLst>
              </a:custGeom>
              <a:grpFill/>
              <a:ln>
                <a:gradFill>
                  <a:gsLst>
                    <a:gs pos="0">
                      <a:srgbClr val="93683D">
                        <a:alpha val="14000"/>
                      </a:srgbClr>
                    </a:gs>
                    <a:gs pos="100000">
                      <a:srgbClr val="93683D">
                        <a:alpha val="71000"/>
                      </a:srgbClr>
                    </a:gs>
                  </a:gsLst>
                  <a:lin ang="0" scaled="0"/>
                </a:gradFill>
              </a:ln>
              <a:effectLst>
                <a:outerShdw blurRad="165100" dist="25400" dir="1860000" sx="99000" sy="99000" algn="tl" rotWithShape="0">
                  <a:srgbClr val="93683D">
                    <a:alpha val="9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1600" dirty="0">
                  <a:solidFill>
                    <a:schemeClr val="lt1"/>
                  </a:solidFill>
                  <a:latin typeface="Source Han Sans CN Normal" panose="020B0500000000000000" pitchFamily="34" charset="-128"/>
                  <a:ea typeface="Source Han Sans CN Normal" panose="020B0500000000000000" pitchFamily="34" charset="-128"/>
                  <a:sym typeface="Agency FB" panose="020B0503020202020204" pitchFamily="34" charset="0"/>
                </a:endParaRPr>
              </a:p>
            </p:txBody>
          </p:sp>
          <p:sp>
            <p:nvSpPr>
              <p:cNvPr id="129" name="Freeform 117"/>
              <p:cNvSpPr/>
              <p:nvPr/>
            </p:nvSpPr>
            <p:spPr bwMode="auto">
              <a:xfrm>
                <a:off x="6200691" y="2063727"/>
                <a:ext cx="1200953" cy="1243318"/>
              </a:xfrm>
              <a:custGeom>
                <a:avLst/>
                <a:gdLst>
                  <a:gd name="T0" fmla="*/ 0 w 1302"/>
                  <a:gd name="T1" fmla="*/ 54 h 1350"/>
                  <a:gd name="T2" fmla="*/ 0 w 1302"/>
                  <a:gd name="T3" fmla="*/ 1107 h 1350"/>
                  <a:gd name="T4" fmla="*/ 44 w 1302"/>
                  <a:gd name="T5" fmla="*/ 1158 h 1350"/>
                  <a:gd name="T6" fmla="*/ 469 w 1302"/>
                  <a:gd name="T7" fmla="*/ 1334 h 1350"/>
                  <a:gd name="T8" fmla="*/ 537 w 1302"/>
                  <a:gd name="T9" fmla="*/ 1329 h 1350"/>
                  <a:gd name="T10" fmla="*/ 1281 w 1302"/>
                  <a:gd name="T11" fmla="*/ 585 h 1350"/>
                  <a:gd name="T12" fmla="*/ 1279 w 1302"/>
                  <a:gd name="T13" fmla="*/ 509 h 1350"/>
                  <a:gd name="T14" fmla="*/ 55 w 1302"/>
                  <a:gd name="T15" fmla="*/ 2 h 1350"/>
                  <a:gd name="T16" fmla="*/ 0 w 1302"/>
                  <a:gd name="T17" fmla="*/ 54 h 1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2" h="1350">
                    <a:moveTo>
                      <a:pt x="0" y="54"/>
                    </a:moveTo>
                    <a:cubicBezTo>
                      <a:pt x="0" y="1107"/>
                      <a:pt x="0" y="1107"/>
                      <a:pt x="0" y="1107"/>
                    </a:cubicBezTo>
                    <a:cubicBezTo>
                      <a:pt x="0" y="1133"/>
                      <a:pt x="19" y="1154"/>
                      <a:pt x="44" y="1158"/>
                    </a:cubicBezTo>
                    <a:cubicBezTo>
                      <a:pt x="202" y="1181"/>
                      <a:pt x="347" y="1243"/>
                      <a:pt x="469" y="1334"/>
                    </a:cubicBezTo>
                    <a:cubicBezTo>
                      <a:pt x="490" y="1350"/>
                      <a:pt x="518" y="1347"/>
                      <a:pt x="537" y="1329"/>
                    </a:cubicBezTo>
                    <a:cubicBezTo>
                      <a:pt x="1281" y="585"/>
                      <a:pt x="1281" y="585"/>
                      <a:pt x="1281" y="585"/>
                    </a:cubicBezTo>
                    <a:cubicBezTo>
                      <a:pt x="1302" y="564"/>
                      <a:pt x="1301" y="529"/>
                      <a:pt x="1279" y="509"/>
                    </a:cubicBezTo>
                    <a:cubicBezTo>
                      <a:pt x="946" y="220"/>
                      <a:pt x="522" y="35"/>
                      <a:pt x="55" y="2"/>
                    </a:cubicBezTo>
                    <a:cubicBezTo>
                      <a:pt x="25" y="0"/>
                      <a:pt x="0" y="24"/>
                      <a:pt x="0" y="54"/>
                    </a:cubicBezTo>
                    <a:close/>
                  </a:path>
                </a:pathLst>
              </a:custGeom>
              <a:grpFill/>
              <a:ln>
                <a:gradFill>
                  <a:gsLst>
                    <a:gs pos="0">
                      <a:srgbClr val="93683D">
                        <a:alpha val="14000"/>
                      </a:srgbClr>
                    </a:gs>
                    <a:gs pos="100000">
                      <a:srgbClr val="93683D">
                        <a:alpha val="71000"/>
                      </a:srgbClr>
                    </a:gs>
                  </a:gsLst>
                  <a:lin ang="0" scaled="0"/>
                </a:gradFill>
              </a:ln>
              <a:effectLst>
                <a:outerShdw blurRad="165100" dist="25400" dir="1860000" sx="99000" sy="99000" algn="tl" rotWithShape="0">
                  <a:srgbClr val="93683D">
                    <a:alpha val="9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1600" dirty="0">
                  <a:solidFill>
                    <a:schemeClr val="lt1"/>
                  </a:solidFill>
                  <a:latin typeface="Source Han Sans CN Normal" panose="020B0500000000000000" pitchFamily="34" charset="-128"/>
                  <a:ea typeface="Source Han Sans CN Normal" panose="020B0500000000000000" pitchFamily="34" charset="-128"/>
                  <a:sym typeface="Agency FB" panose="020B0503020202020204" pitchFamily="34" charset="0"/>
                </a:endParaRPr>
              </a:p>
            </p:txBody>
          </p:sp>
          <p:sp>
            <p:nvSpPr>
              <p:cNvPr id="130" name="Freeform 119"/>
              <p:cNvSpPr/>
              <p:nvPr/>
            </p:nvSpPr>
            <p:spPr bwMode="auto">
              <a:xfrm>
                <a:off x="4185595" y="4075139"/>
                <a:ext cx="1244239" cy="1200032"/>
              </a:xfrm>
              <a:custGeom>
                <a:avLst/>
                <a:gdLst>
                  <a:gd name="T0" fmla="*/ 1107 w 1349"/>
                  <a:gd name="T1" fmla="*/ 0 h 1303"/>
                  <a:gd name="T2" fmla="*/ 53 w 1349"/>
                  <a:gd name="T3" fmla="*/ 0 h 1303"/>
                  <a:gd name="T4" fmla="*/ 2 w 1349"/>
                  <a:gd name="T5" fmla="*/ 55 h 1303"/>
                  <a:gd name="T6" fmla="*/ 509 w 1349"/>
                  <a:gd name="T7" fmla="*/ 1279 h 1303"/>
                  <a:gd name="T8" fmla="*/ 584 w 1349"/>
                  <a:gd name="T9" fmla="*/ 1281 h 1303"/>
                  <a:gd name="T10" fmla="*/ 1329 w 1349"/>
                  <a:gd name="T11" fmla="*/ 537 h 1303"/>
                  <a:gd name="T12" fmla="*/ 1334 w 1349"/>
                  <a:gd name="T13" fmla="*/ 470 h 1303"/>
                  <a:gd name="T14" fmla="*/ 1158 w 1349"/>
                  <a:gd name="T15" fmla="*/ 44 h 1303"/>
                  <a:gd name="T16" fmla="*/ 1107 w 1349"/>
                  <a:gd name="T17"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9" h="1303">
                    <a:moveTo>
                      <a:pt x="1107" y="0"/>
                    </a:moveTo>
                    <a:cubicBezTo>
                      <a:pt x="53" y="0"/>
                      <a:pt x="53" y="0"/>
                      <a:pt x="53" y="0"/>
                    </a:cubicBezTo>
                    <a:cubicBezTo>
                      <a:pt x="24" y="0"/>
                      <a:pt x="0" y="25"/>
                      <a:pt x="2" y="55"/>
                    </a:cubicBezTo>
                    <a:cubicBezTo>
                      <a:pt x="35" y="522"/>
                      <a:pt x="220" y="946"/>
                      <a:pt x="509" y="1279"/>
                    </a:cubicBezTo>
                    <a:cubicBezTo>
                      <a:pt x="529" y="1302"/>
                      <a:pt x="563" y="1303"/>
                      <a:pt x="584" y="1281"/>
                    </a:cubicBezTo>
                    <a:cubicBezTo>
                      <a:pt x="1329" y="537"/>
                      <a:pt x="1329" y="537"/>
                      <a:pt x="1329" y="537"/>
                    </a:cubicBezTo>
                    <a:cubicBezTo>
                      <a:pt x="1347" y="519"/>
                      <a:pt x="1349" y="490"/>
                      <a:pt x="1334" y="470"/>
                    </a:cubicBezTo>
                    <a:cubicBezTo>
                      <a:pt x="1243" y="347"/>
                      <a:pt x="1181" y="202"/>
                      <a:pt x="1158" y="44"/>
                    </a:cubicBezTo>
                    <a:cubicBezTo>
                      <a:pt x="1154" y="19"/>
                      <a:pt x="1132" y="0"/>
                      <a:pt x="1107" y="0"/>
                    </a:cubicBezTo>
                    <a:close/>
                  </a:path>
                </a:pathLst>
              </a:custGeom>
              <a:grpFill/>
              <a:ln>
                <a:gradFill>
                  <a:gsLst>
                    <a:gs pos="0">
                      <a:srgbClr val="93683D">
                        <a:alpha val="14000"/>
                      </a:srgbClr>
                    </a:gs>
                    <a:gs pos="100000">
                      <a:srgbClr val="93683D">
                        <a:alpha val="71000"/>
                      </a:srgbClr>
                    </a:gs>
                  </a:gsLst>
                  <a:lin ang="0" scaled="0"/>
                </a:gradFill>
              </a:ln>
              <a:effectLst>
                <a:outerShdw blurRad="165100" dist="25400" dir="1860000" sx="99000" sy="99000" algn="tl" rotWithShape="0">
                  <a:srgbClr val="93683D">
                    <a:alpha val="9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1600" dirty="0">
                  <a:solidFill>
                    <a:schemeClr val="lt1"/>
                  </a:solidFill>
                  <a:latin typeface="Source Han Sans CN Normal" panose="020B0500000000000000" pitchFamily="34" charset="-128"/>
                  <a:ea typeface="Source Han Sans CN Normal" panose="020B0500000000000000" pitchFamily="34" charset="-128"/>
                  <a:sym typeface="Agency FB" panose="020B0503020202020204" pitchFamily="34" charset="0"/>
                </a:endParaRPr>
              </a:p>
            </p:txBody>
          </p:sp>
          <p:sp>
            <p:nvSpPr>
              <p:cNvPr id="131" name="Freeform 121"/>
              <p:cNvSpPr/>
              <p:nvPr/>
            </p:nvSpPr>
            <p:spPr bwMode="auto">
              <a:xfrm>
                <a:off x="4826595" y="2063727"/>
                <a:ext cx="1201874" cy="1243318"/>
              </a:xfrm>
              <a:custGeom>
                <a:avLst/>
                <a:gdLst>
                  <a:gd name="T0" fmla="*/ 21 w 1303"/>
                  <a:gd name="T1" fmla="*/ 585 h 1350"/>
                  <a:gd name="T2" fmla="*/ 766 w 1303"/>
                  <a:gd name="T3" fmla="*/ 1329 h 1350"/>
                  <a:gd name="T4" fmla="*/ 833 w 1303"/>
                  <a:gd name="T5" fmla="*/ 1334 h 1350"/>
                  <a:gd name="T6" fmla="*/ 1258 w 1303"/>
                  <a:gd name="T7" fmla="*/ 1158 h 1350"/>
                  <a:gd name="T8" fmla="*/ 1303 w 1303"/>
                  <a:gd name="T9" fmla="*/ 1107 h 1350"/>
                  <a:gd name="T10" fmla="*/ 1303 w 1303"/>
                  <a:gd name="T11" fmla="*/ 54 h 1350"/>
                  <a:gd name="T12" fmla="*/ 1247 w 1303"/>
                  <a:gd name="T13" fmla="*/ 2 h 1350"/>
                  <a:gd name="T14" fmla="*/ 24 w 1303"/>
                  <a:gd name="T15" fmla="*/ 509 h 1350"/>
                  <a:gd name="T16" fmla="*/ 21 w 1303"/>
                  <a:gd name="T17" fmla="*/ 585 h 1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3" h="1350">
                    <a:moveTo>
                      <a:pt x="21" y="585"/>
                    </a:moveTo>
                    <a:cubicBezTo>
                      <a:pt x="766" y="1329"/>
                      <a:pt x="766" y="1329"/>
                      <a:pt x="766" y="1329"/>
                    </a:cubicBezTo>
                    <a:cubicBezTo>
                      <a:pt x="784" y="1347"/>
                      <a:pt x="812" y="1350"/>
                      <a:pt x="833" y="1334"/>
                    </a:cubicBezTo>
                    <a:cubicBezTo>
                      <a:pt x="955" y="1243"/>
                      <a:pt x="1100" y="1181"/>
                      <a:pt x="1258" y="1158"/>
                    </a:cubicBezTo>
                    <a:cubicBezTo>
                      <a:pt x="1284" y="1154"/>
                      <a:pt x="1303" y="1133"/>
                      <a:pt x="1303" y="1107"/>
                    </a:cubicBezTo>
                    <a:cubicBezTo>
                      <a:pt x="1303" y="54"/>
                      <a:pt x="1303" y="54"/>
                      <a:pt x="1303" y="54"/>
                    </a:cubicBezTo>
                    <a:cubicBezTo>
                      <a:pt x="1303" y="24"/>
                      <a:pt x="1277" y="0"/>
                      <a:pt x="1247" y="2"/>
                    </a:cubicBezTo>
                    <a:cubicBezTo>
                      <a:pt x="781" y="35"/>
                      <a:pt x="356" y="220"/>
                      <a:pt x="24" y="509"/>
                    </a:cubicBezTo>
                    <a:cubicBezTo>
                      <a:pt x="1" y="529"/>
                      <a:pt x="0" y="564"/>
                      <a:pt x="21" y="585"/>
                    </a:cubicBezTo>
                    <a:close/>
                  </a:path>
                </a:pathLst>
              </a:custGeom>
              <a:grpFill/>
              <a:ln>
                <a:gradFill>
                  <a:gsLst>
                    <a:gs pos="0">
                      <a:srgbClr val="93683D">
                        <a:alpha val="14000"/>
                      </a:srgbClr>
                    </a:gs>
                    <a:gs pos="100000">
                      <a:srgbClr val="93683D">
                        <a:alpha val="71000"/>
                      </a:srgbClr>
                    </a:gs>
                  </a:gsLst>
                  <a:lin ang="0" scaled="0"/>
                </a:gradFill>
              </a:ln>
              <a:effectLst>
                <a:outerShdw blurRad="165100" dist="25400" dir="1860000" sx="99000" sy="99000" algn="tl" rotWithShape="0">
                  <a:srgbClr val="93683D">
                    <a:alpha val="9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1600" dirty="0">
                  <a:solidFill>
                    <a:schemeClr val="lt1"/>
                  </a:solidFill>
                  <a:latin typeface="Source Han Sans CN Normal" panose="020B0500000000000000" pitchFamily="34" charset="-128"/>
                  <a:ea typeface="Source Han Sans CN Normal" panose="020B0500000000000000" pitchFamily="34" charset="-128"/>
                  <a:sym typeface="Agency FB" panose="020B0503020202020204" pitchFamily="34" charset="0"/>
                </a:endParaRPr>
              </a:p>
            </p:txBody>
          </p:sp>
        </p:grpSp>
        <p:sp>
          <p:nvSpPr>
            <p:cNvPr id="161" name="椭圆 160"/>
            <p:cNvSpPr/>
            <p:nvPr/>
          </p:nvSpPr>
          <p:spPr>
            <a:xfrm rot="10800000">
              <a:off x="7451849" y="1217222"/>
              <a:ext cx="4143802" cy="4143802"/>
            </a:xfrm>
            <a:prstGeom prst="ellipse">
              <a:avLst/>
            </a:prstGeom>
            <a:noFill/>
            <a:ln>
              <a:gradFill>
                <a:gsLst>
                  <a:gs pos="26000">
                    <a:schemeClr val="accent1">
                      <a:lumMod val="5000"/>
                      <a:lumOff val="95000"/>
                      <a:alpha val="0"/>
                    </a:schemeClr>
                  </a:gs>
                  <a:gs pos="44000">
                    <a:srgbClr val="93683D">
                      <a:alpha val="23000"/>
                    </a:srgbClr>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Source Han Sans CN Normal" panose="020B0500000000000000" pitchFamily="34" charset="-128"/>
                <a:ea typeface="Source Han Sans CN Normal" panose="020B0500000000000000" pitchFamily="34" charset="-128"/>
              </a:endParaRPr>
            </a:p>
          </p:txBody>
        </p:sp>
        <p:sp>
          <p:nvSpPr>
            <p:cNvPr id="162" name="椭圆 161"/>
            <p:cNvSpPr/>
            <p:nvPr/>
          </p:nvSpPr>
          <p:spPr>
            <a:xfrm rot="10800000">
              <a:off x="8809679" y="2600979"/>
              <a:ext cx="1440966" cy="1440966"/>
            </a:xfrm>
            <a:prstGeom prst="ellipse">
              <a:avLst/>
            </a:prstGeom>
            <a:noFill/>
            <a:ln>
              <a:gradFill>
                <a:gsLst>
                  <a:gs pos="0">
                    <a:schemeClr val="accent1">
                      <a:lumMod val="5000"/>
                      <a:lumOff val="95000"/>
                      <a:alpha val="0"/>
                    </a:schemeClr>
                  </a:gs>
                  <a:gs pos="44000">
                    <a:srgbClr val="93683D">
                      <a:alpha val="23000"/>
                    </a:srgbClr>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Source Han Sans CN Normal" panose="020B0500000000000000" pitchFamily="34" charset="-128"/>
                <a:ea typeface="Source Han Sans CN Normal" panose="020B0500000000000000" pitchFamily="34" charset="-128"/>
              </a:endParaRPr>
            </a:p>
          </p:txBody>
        </p:sp>
      </p:grpSp>
      <p:sp>
        <p:nvSpPr>
          <p:cNvPr id="67" name="文本占位符 4"/>
          <p:cNvSpPr txBox="1"/>
          <p:nvPr/>
        </p:nvSpPr>
        <p:spPr>
          <a:xfrm>
            <a:off x="452828" y="1564422"/>
            <a:ext cx="3341248" cy="34174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buNone/>
              <a:defRPr/>
            </a:pPr>
            <a:r>
              <a:rPr lang="zh-CN" altLang="en-US" sz="1400" dirty="0">
                <a:solidFill>
                  <a:srgbClr val="93683D"/>
                </a:solidFill>
                <a:latin typeface="Politica" panose="02000806060000020004" pitchFamily="2" charset="0"/>
                <a:ea typeface="Source Han Sans CN Normal" panose="020B0500000000000000" pitchFamily="34" charset="-128"/>
                <a:cs typeface="Arial" panose="020B0604020202020204" pitchFamily="34" charset="0"/>
              </a:rPr>
              <a:t>（</a:t>
            </a:r>
            <a:r>
              <a:rPr lang="en-US" altLang="zh-CN" sz="1400" dirty="0">
                <a:solidFill>
                  <a:srgbClr val="93683D"/>
                </a:solidFill>
                <a:latin typeface="Politica" panose="02000806060000020004" pitchFamily="2" charset="0"/>
                <a:ea typeface="Source Han Sans CN Normal" panose="020B0500000000000000" pitchFamily="34" charset="-128"/>
                <a:cs typeface="Arial" panose="020B0604020202020204" pitchFamily="34" charset="0"/>
              </a:rPr>
              <a:t>Fosun</a:t>
            </a:r>
            <a:r>
              <a:rPr lang="zh-CN" altLang="en-US" sz="1400" dirty="0">
                <a:solidFill>
                  <a:srgbClr val="93683D"/>
                </a:solidFill>
                <a:latin typeface="Politica" panose="02000806060000020004" pitchFamily="2" charset="0"/>
                <a:ea typeface="Source Han Sans CN Normal" panose="020B0500000000000000" pitchFamily="34" charset="-128"/>
                <a:cs typeface="Arial" panose="020B0604020202020204" pitchFamily="34" charset="0"/>
              </a:rPr>
              <a:t> </a:t>
            </a:r>
            <a:r>
              <a:rPr lang="en-US" altLang="zh-CN" sz="1400" dirty="0">
                <a:solidFill>
                  <a:srgbClr val="C00000"/>
                </a:solidFill>
                <a:latin typeface="Politica" panose="02000806060000020004" pitchFamily="2" charset="0"/>
                <a:ea typeface="Source Han Sans CN Normal" panose="020B0500000000000000" pitchFamily="34" charset="-128"/>
                <a:cs typeface="Arial" panose="020B0604020202020204" pitchFamily="34" charset="0"/>
              </a:rPr>
              <a:t>Entrepreneurship</a:t>
            </a:r>
            <a:r>
              <a:rPr lang="zh-CN" altLang="en-US" sz="1400" dirty="0">
                <a:solidFill>
                  <a:srgbClr val="C00000"/>
                </a:solidFill>
                <a:latin typeface="Politica" panose="02000806060000020004" pitchFamily="2" charset="0"/>
                <a:ea typeface="Source Han Sans CN Normal" panose="020B0500000000000000" pitchFamily="34" charset="-128"/>
                <a:cs typeface="Arial" panose="020B0604020202020204" pitchFamily="34" charset="0"/>
              </a:rPr>
              <a:t> </a:t>
            </a:r>
            <a:r>
              <a:rPr lang="en-US" altLang="zh-CN" sz="1400" dirty="0">
                <a:solidFill>
                  <a:srgbClr val="C00000"/>
                </a:solidFill>
                <a:latin typeface="Politica" panose="02000806060000020004" pitchFamily="2" charset="0"/>
                <a:ea typeface="Source Han Sans CN Normal" panose="020B0500000000000000" pitchFamily="34" charset="-128"/>
                <a:cs typeface="Arial" panose="020B0604020202020204" pitchFamily="34" charset="0"/>
              </a:rPr>
              <a:t>/</a:t>
            </a:r>
            <a:r>
              <a:rPr lang="zh-CN" altLang="en-US" sz="1400" dirty="0">
                <a:solidFill>
                  <a:srgbClr val="C00000"/>
                </a:solidFill>
                <a:latin typeface="Politica" panose="02000806060000020004" pitchFamily="2" charset="0"/>
                <a:ea typeface="Source Han Sans CN Normal" panose="020B0500000000000000" pitchFamily="34" charset="-128"/>
                <a:cs typeface="Arial" panose="020B0604020202020204" pitchFamily="34" charset="0"/>
              </a:rPr>
              <a:t> </a:t>
            </a:r>
            <a:r>
              <a:rPr lang="en-US" altLang="zh-CN" sz="1400" dirty="0">
                <a:solidFill>
                  <a:srgbClr val="C00000"/>
                </a:solidFill>
                <a:latin typeface="Politica" panose="02000806060000020004" pitchFamily="2" charset="0"/>
                <a:ea typeface="Source Han Sans CN Normal" panose="020B0500000000000000" pitchFamily="34" charset="-128"/>
                <a:cs typeface="Arial" panose="020B0604020202020204" pitchFamily="34" charset="0"/>
              </a:rPr>
              <a:t>Ecosystem</a:t>
            </a:r>
            <a:r>
              <a:rPr lang="zh-CN" altLang="en-US" sz="1400" dirty="0">
                <a:solidFill>
                  <a:srgbClr val="C00000"/>
                </a:solidFill>
                <a:latin typeface="Politica" panose="02000806060000020004" pitchFamily="2" charset="0"/>
                <a:ea typeface="Source Han Sans CN Normal" panose="020B0500000000000000" pitchFamily="34" charset="-128"/>
                <a:cs typeface="Arial" panose="020B0604020202020204" pitchFamily="34" charset="0"/>
              </a:rPr>
              <a:t> </a:t>
            </a:r>
            <a:r>
              <a:rPr lang="en-US" altLang="zh-CN" sz="1400" dirty="0">
                <a:solidFill>
                  <a:srgbClr val="93683D"/>
                </a:solidFill>
                <a:latin typeface="Politica" panose="02000806060000020004" pitchFamily="2" charset="0"/>
                <a:ea typeface="Source Han Sans CN Normal" panose="020B0500000000000000" pitchFamily="34" charset="-128"/>
                <a:cs typeface="Arial" panose="020B0604020202020204" pitchFamily="34" charset="0"/>
              </a:rPr>
              <a:t>System</a:t>
            </a:r>
            <a:r>
              <a:rPr lang="zh-CN" altLang="en-US" sz="1400" dirty="0">
                <a:solidFill>
                  <a:srgbClr val="93683D"/>
                </a:solidFill>
                <a:latin typeface="Politica" panose="02000806060000020004" pitchFamily="2" charset="0"/>
                <a:ea typeface="Source Han Sans CN Normal" panose="020B0500000000000000" pitchFamily="34" charset="-128"/>
                <a:cs typeface="Arial" panose="020B0604020202020204" pitchFamily="34" charset="0"/>
              </a:rPr>
              <a:t>）</a:t>
            </a:r>
            <a:endParaRPr lang="en-US" altLang="zh-CN" sz="1400" dirty="0">
              <a:solidFill>
                <a:srgbClr val="93683D"/>
              </a:solidFill>
              <a:latin typeface="Politica" panose="02000806060000020004" pitchFamily="2" charset="0"/>
              <a:ea typeface="Source Han Sans CN Normal" panose="020B0500000000000000" pitchFamily="34" charset="-128"/>
              <a:cs typeface="Arial" panose="020B0604020202020204" pitchFamily="34" charset="0"/>
            </a:endParaRPr>
          </a:p>
        </p:txBody>
      </p:sp>
      <p:sp>
        <p:nvSpPr>
          <p:cNvPr id="74" name="圆角矩形 24"/>
          <p:cNvSpPr/>
          <p:nvPr/>
        </p:nvSpPr>
        <p:spPr>
          <a:xfrm rot="16200000">
            <a:off x="7384764" y="-2851427"/>
            <a:ext cx="899733" cy="8346332"/>
          </a:xfrm>
          <a:prstGeom prst="roundRect">
            <a:avLst>
              <a:gd name="adj" fmla="val 9808"/>
            </a:avLst>
          </a:prstGeom>
          <a:gradFill>
            <a:gsLst>
              <a:gs pos="82000">
                <a:srgbClr val="93683D">
                  <a:alpha val="0"/>
                </a:srgbClr>
              </a:gs>
              <a:gs pos="0">
                <a:srgbClr val="93683D">
                  <a:alpha val="7000"/>
                </a:srgbClr>
              </a:gs>
            </a:gsLst>
            <a:lin ang="5400000" scaled="0"/>
          </a:gradFill>
          <a:ln>
            <a:gradFill>
              <a:gsLst>
                <a:gs pos="0">
                  <a:srgbClr val="93683D">
                    <a:alpha val="0"/>
                  </a:srgbClr>
                </a:gs>
                <a:gs pos="100000">
                  <a:srgbClr val="93683D">
                    <a:alpha val="71000"/>
                  </a:srgbClr>
                </a:gs>
              </a:gsLst>
              <a:lin ang="16200000" scaled="0"/>
            </a:gradFill>
          </a:ln>
          <a:effectLst>
            <a:outerShdw blurRad="266700" dist="25400" dir="2100000" sx="99000" sy="99000" algn="tl" rotWithShape="0">
              <a:srgbClr val="93683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solidFill>
                <a:srgbClr val="93683D"/>
              </a:solidFill>
              <a:latin typeface="Source Han Sans CN Normal" panose="020B0500000000000000" pitchFamily="34" charset="-128"/>
              <a:ea typeface="Source Han Sans CN Normal" panose="020B0500000000000000" pitchFamily="34" charset="-128"/>
            </a:endParaRPr>
          </a:p>
        </p:txBody>
      </p:sp>
      <p:grpSp>
        <p:nvGrpSpPr>
          <p:cNvPr id="142" name="组合 141"/>
          <p:cNvGrpSpPr/>
          <p:nvPr/>
        </p:nvGrpSpPr>
        <p:grpSpPr>
          <a:xfrm>
            <a:off x="787450" y="2142218"/>
            <a:ext cx="4180084" cy="4093163"/>
            <a:chOff x="936002" y="1323961"/>
            <a:chExt cx="4843906" cy="4743181"/>
          </a:xfrm>
        </p:grpSpPr>
        <p:sp>
          <p:nvSpPr>
            <p:cNvPr id="143" name="椭圆 142"/>
            <p:cNvSpPr/>
            <p:nvPr/>
          </p:nvSpPr>
          <p:spPr>
            <a:xfrm rot="10800000">
              <a:off x="1228916" y="1754472"/>
              <a:ext cx="4312669" cy="4312670"/>
            </a:xfrm>
            <a:prstGeom prst="ellipse">
              <a:avLst/>
            </a:prstGeom>
            <a:gradFill>
              <a:gsLst>
                <a:gs pos="100000">
                  <a:srgbClr val="C4AD8F">
                    <a:alpha val="11000"/>
                  </a:srgbClr>
                </a:gs>
                <a:gs pos="0">
                  <a:srgbClr val="C4AD8F">
                    <a:alpha val="0"/>
                  </a:srgbClr>
                </a:gs>
              </a:gsLst>
              <a:lin ang="7800000" scaled="0"/>
            </a:gradFill>
            <a:ln>
              <a:gradFill>
                <a:gsLst>
                  <a:gs pos="0">
                    <a:schemeClr val="accent1">
                      <a:lumMod val="5000"/>
                      <a:lumOff val="95000"/>
                      <a:alpha val="31000"/>
                    </a:schemeClr>
                  </a:gs>
                  <a:gs pos="63000">
                    <a:srgbClr val="C4AD8F">
                      <a:alpha val="28000"/>
                    </a:srgbClr>
                  </a:gs>
                  <a:gs pos="75000">
                    <a:srgbClr val="93683D">
                      <a:alpha val="23000"/>
                    </a:srgbClr>
                  </a:gs>
                  <a:gs pos="100000">
                    <a:srgbClr val="C4AD8F">
                      <a:alpha val="13000"/>
                    </a:srgbClr>
                  </a:gs>
                </a:gsLst>
                <a:lin ang="21594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latin typeface="Source Han Sans CN Normal" panose="020B0500000000000000" pitchFamily="34" charset="-128"/>
                <a:ea typeface="Source Han Sans CN Normal" panose="020B0500000000000000" pitchFamily="34" charset="-128"/>
              </a:endParaRPr>
            </a:p>
          </p:txBody>
        </p:sp>
        <p:sp>
          <p:nvSpPr>
            <p:cNvPr id="144" name="椭圆 143"/>
            <p:cNvSpPr/>
            <p:nvPr/>
          </p:nvSpPr>
          <p:spPr>
            <a:xfrm rot="10800000">
              <a:off x="1785939" y="2352321"/>
              <a:ext cx="3226103" cy="3226104"/>
            </a:xfrm>
            <a:prstGeom prst="ellipse">
              <a:avLst/>
            </a:prstGeom>
            <a:gradFill>
              <a:gsLst>
                <a:gs pos="100000">
                  <a:srgbClr val="C4AD8F">
                    <a:alpha val="11000"/>
                  </a:srgbClr>
                </a:gs>
                <a:gs pos="0">
                  <a:srgbClr val="C4AD8F">
                    <a:alpha val="0"/>
                  </a:srgbClr>
                </a:gs>
              </a:gsLst>
              <a:lin ang="0" scaled="0"/>
            </a:gradFill>
            <a:ln>
              <a:gradFill>
                <a:gsLst>
                  <a:gs pos="0">
                    <a:schemeClr val="accent1">
                      <a:lumMod val="5000"/>
                      <a:lumOff val="95000"/>
                      <a:alpha val="31000"/>
                    </a:schemeClr>
                  </a:gs>
                  <a:gs pos="63000">
                    <a:srgbClr val="C4AD8F">
                      <a:alpha val="28000"/>
                    </a:srgbClr>
                  </a:gs>
                  <a:gs pos="75000">
                    <a:srgbClr val="93683D">
                      <a:alpha val="23000"/>
                    </a:srgbClr>
                  </a:gs>
                  <a:gs pos="100000">
                    <a:srgbClr val="C4AD8F">
                      <a:alpha val="13000"/>
                    </a:srgbClr>
                  </a:gs>
                </a:gsLst>
                <a:lin ang="78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prstClr val="white"/>
                </a:solidFill>
                <a:latin typeface="Source Han Sans CN Normal" panose="020B0500000000000000" pitchFamily="34" charset="-128"/>
                <a:ea typeface="Source Han Sans CN Normal" panose="020B0500000000000000" pitchFamily="34" charset="-128"/>
              </a:endParaRPr>
            </a:p>
          </p:txBody>
        </p:sp>
        <p:grpSp>
          <p:nvGrpSpPr>
            <p:cNvPr id="148" name="组合 147"/>
            <p:cNvGrpSpPr/>
            <p:nvPr/>
          </p:nvGrpSpPr>
          <p:grpSpPr>
            <a:xfrm>
              <a:off x="2484170" y="4700667"/>
              <a:ext cx="1885926" cy="411590"/>
              <a:chOff x="2964397" y="4808983"/>
              <a:chExt cx="883281" cy="324803"/>
            </a:xfrm>
          </p:grpSpPr>
          <p:sp>
            <p:nvSpPr>
              <p:cNvPr id="180" name="上弧形箭头 8"/>
              <p:cNvSpPr/>
              <p:nvPr/>
            </p:nvSpPr>
            <p:spPr>
              <a:xfrm>
                <a:off x="3001390" y="4808983"/>
                <a:ext cx="846288" cy="145729"/>
              </a:xfrm>
              <a:prstGeom prst="curvedDownArrow">
                <a:avLst>
                  <a:gd name="adj1" fmla="val 41660"/>
                  <a:gd name="adj2" fmla="val 88841"/>
                  <a:gd name="adj3" fmla="val 22242"/>
                </a:avLst>
              </a:prstGeom>
              <a:solidFill>
                <a:srgbClr val="93683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1200">
                  <a:solidFill>
                    <a:prstClr val="black"/>
                  </a:solidFill>
                  <a:latin typeface="Source Han Sans CN Normal" panose="020B0500000000000000" pitchFamily="34" charset="-128"/>
                  <a:ea typeface="Source Han Sans CN Normal" panose="020B0500000000000000" pitchFamily="34" charset="-128"/>
                  <a:cs typeface="Arial" panose="020B0604020202020204" pitchFamily="34" charset="0"/>
                </a:endParaRPr>
              </a:p>
            </p:txBody>
          </p:sp>
          <p:sp>
            <p:nvSpPr>
              <p:cNvPr id="181" name="上弧形箭头 21"/>
              <p:cNvSpPr/>
              <p:nvPr/>
            </p:nvSpPr>
            <p:spPr>
              <a:xfrm rot="10800000">
                <a:off x="2964397" y="4988057"/>
                <a:ext cx="846288" cy="145729"/>
              </a:xfrm>
              <a:prstGeom prst="curvedDownArrow">
                <a:avLst>
                  <a:gd name="adj1" fmla="val 41660"/>
                  <a:gd name="adj2" fmla="val 88841"/>
                  <a:gd name="adj3" fmla="val 22242"/>
                </a:avLst>
              </a:prstGeom>
              <a:solidFill>
                <a:srgbClr val="93683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1200">
                  <a:solidFill>
                    <a:prstClr val="black"/>
                  </a:solidFill>
                  <a:latin typeface="Source Han Sans CN Normal" panose="020B0500000000000000" pitchFamily="34" charset="-128"/>
                  <a:ea typeface="Source Han Sans CN Normal" panose="020B0500000000000000" pitchFamily="34" charset="-128"/>
                  <a:cs typeface="Arial" panose="020B0604020202020204" pitchFamily="34" charset="0"/>
                </a:endParaRPr>
              </a:p>
            </p:txBody>
          </p:sp>
        </p:grpSp>
        <p:sp>
          <p:nvSpPr>
            <p:cNvPr id="149" name="矩形 148"/>
            <p:cNvSpPr/>
            <p:nvPr/>
          </p:nvSpPr>
          <p:spPr>
            <a:xfrm>
              <a:off x="2764117" y="3495725"/>
              <a:ext cx="1237513" cy="820302"/>
            </a:xfrm>
            <a:prstGeom prst="rect">
              <a:avLst/>
            </a:prstGeom>
          </p:spPr>
          <p:txBody>
            <a:bodyPr wrap="none">
              <a:spAutoFit/>
            </a:bodyPr>
            <a:lstStyle/>
            <a:p>
              <a:pPr algn="ctr">
                <a:defRPr/>
              </a:pPr>
              <a:r>
                <a:rPr kumimoji="1" lang="en-US" altLang="zh-CN" sz="4000" dirty="0">
                  <a:solidFill>
                    <a:srgbClr val="93683D"/>
                  </a:solidFill>
                  <a:latin typeface="Source Han Sans CN Normal" panose="020B0500000000000000" pitchFamily="34" charset="-128"/>
                  <a:ea typeface="Source Han Sans CN Normal" panose="020B0500000000000000" pitchFamily="34" charset="-128"/>
                  <a:cs typeface="Arial" panose="020B0604020202020204" pitchFamily="34" charset="0"/>
                </a:rPr>
                <a:t>F</a:t>
              </a:r>
              <a:r>
                <a:rPr kumimoji="1" lang="en-US" altLang="zh-CN" sz="4000" u="sng" dirty="0">
                  <a:solidFill>
                    <a:srgbClr val="C00000"/>
                  </a:solidFill>
                  <a:latin typeface="Source Han Sans CN Normal" panose="020B0500000000000000" pitchFamily="34" charset="-128"/>
                  <a:ea typeface="Source Han Sans CN Normal" panose="020B0500000000000000" pitchFamily="34" charset="-128"/>
                  <a:cs typeface="Arial" panose="020B0604020202020204" pitchFamily="34" charset="0"/>
                </a:rPr>
                <a:t>E</a:t>
              </a:r>
              <a:r>
                <a:rPr kumimoji="1" lang="en-US" altLang="zh-CN" sz="4000" dirty="0">
                  <a:solidFill>
                    <a:srgbClr val="93683D"/>
                  </a:solidFill>
                  <a:latin typeface="Source Han Sans CN Normal" panose="020B0500000000000000" pitchFamily="34" charset="-128"/>
                  <a:ea typeface="Source Han Sans CN Normal" panose="020B0500000000000000" pitchFamily="34" charset="-128"/>
                  <a:cs typeface="Arial" panose="020B0604020202020204" pitchFamily="34" charset="0"/>
                </a:rPr>
                <a:t>S</a:t>
              </a:r>
              <a:endParaRPr kumimoji="1" lang="zh-CN" altLang="en-US" sz="4000" dirty="0">
                <a:solidFill>
                  <a:srgbClr val="93683D"/>
                </a:solidFill>
                <a:latin typeface="Source Han Sans CN Normal" panose="020B0500000000000000" pitchFamily="34" charset="-128"/>
                <a:ea typeface="Source Han Sans CN Normal" panose="020B0500000000000000" pitchFamily="34" charset="-128"/>
                <a:cs typeface="Arial" panose="020B0604020202020204" pitchFamily="34" charset="0"/>
              </a:endParaRPr>
            </a:p>
          </p:txBody>
        </p:sp>
        <p:sp>
          <p:nvSpPr>
            <p:cNvPr id="151" name="椭圆 150"/>
            <p:cNvSpPr/>
            <p:nvPr/>
          </p:nvSpPr>
          <p:spPr>
            <a:xfrm>
              <a:off x="2748182" y="1323961"/>
              <a:ext cx="1277746" cy="1277746"/>
            </a:xfrm>
            <a:prstGeom prst="ellipse">
              <a:avLst/>
            </a:prstGeom>
            <a:solidFill>
              <a:srgbClr val="93683D"/>
            </a:solidFill>
            <a:ln w="146050">
              <a:solidFill>
                <a:srgbClr val="93683D">
                  <a:alpha val="5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latin typeface="Source Han Sans CN Normal" panose="020B0500000000000000" pitchFamily="34" charset="-128"/>
                <a:ea typeface="Source Han Sans CN Normal" panose="020B0500000000000000" pitchFamily="34" charset="-128"/>
              </a:endParaRPr>
            </a:p>
          </p:txBody>
        </p:sp>
        <p:sp>
          <p:nvSpPr>
            <p:cNvPr id="152" name="椭圆 151"/>
            <p:cNvSpPr/>
            <p:nvPr/>
          </p:nvSpPr>
          <p:spPr>
            <a:xfrm>
              <a:off x="936002" y="4161256"/>
              <a:ext cx="1277746" cy="1277746"/>
            </a:xfrm>
            <a:prstGeom prst="ellipse">
              <a:avLst/>
            </a:prstGeom>
            <a:solidFill>
              <a:schemeClr val="accent4">
                <a:lumMod val="75000"/>
              </a:schemeClr>
            </a:solidFill>
            <a:ln w="155575">
              <a:solidFill>
                <a:schemeClr val="accent4">
                  <a:lumMod val="75000"/>
                  <a:alpha val="3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latin typeface="Source Han Sans CN Normal" panose="020B0500000000000000" pitchFamily="34" charset="-128"/>
                <a:ea typeface="Source Han Sans CN Normal" panose="020B0500000000000000" pitchFamily="34" charset="-128"/>
              </a:endParaRPr>
            </a:p>
          </p:txBody>
        </p:sp>
        <p:sp>
          <p:nvSpPr>
            <p:cNvPr id="154" name="椭圆 153"/>
            <p:cNvSpPr/>
            <p:nvPr/>
          </p:nvSpPr>
          <p:spPr>
            <a:xfrm>
              <a:off x="4502162" y="4141280"/>
              <a:ext cx="1277746" cy="1277746"/>
            </a:xfrm>
            <a:prstGeom prst="ellipse">
              <a:avLst/>
            </a:prstGeom>
            <a:solidFill>
              <a:srgbClr val="C4AD8F"/>
            </a:solidFill>
            <a:ln w="142875">
              <a:solidFill>
                <a:srgbClr val="C4AD8F">
                  <a:alpha val="4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latin typeface="Source Han Sans CN Normal" panose="020B0500000000000000" pitchFamily="34" charset="-128"/>
                <a:ea typeface="Source Han Sans CN Normal" panose="020B0500000000000000" pitchFamily="34" charset="-128"/>
              </a:endParaRPr>
            </a:p>
          </p:txBody>
        </p:sp>
        <p:grpSp>
          <p:nvGrpSpPr>
            <p:cNvPr id="155" name="组合 154"/>
            <p:cNvGrpSpPr/>
            <p:nvPr/>
          </p:nvGrpSpPr>
          <p:grpSpPr>
            <a:xfrm rot="5400000">
              <a:off x="3122717" y="3015593"/>
              <a:ext cx="520308" cy="276106"/>
              <a:chOff x="1978021" y="2744484"/>
              <a:chExt cx="1546016" cy="820409"/>
            </a:xfrm>
          </p:grpSpPr>
          <p:sp>
            <p:nvSpPr>
              <p:cNvPr id="178" name="矩形 6"/>
              <p:cNvSpPr/>
              <p:nvPr/>
            </p:nvSpPr>
            <p:spPr>
              <a:xfrm>
                <a:off x="1979000" y="2744484"/>
                <a:ext cx="1545037" cy="410151"/>
              </a:xfrm>
              <a:custGeom>
                <a:avLst/>
                <a:gdLst>
                  <a:gd name="connsiteX0" fmla="*/ 0 w 1590119"/>
                  <a:gd name="connsiteY0" fmla="*/ 0 h 322458"/>
                  <a:gd name="connsiteX1" fmla="*/ 1590119 w 1590119"/>
                  <a:gd name="connsiteY1" fmla="*/ 0 h 322458"/>
                  <a:gd name="connsiteX2" fmla="*/ 1590119 w 1590119"/>
                  <a:gd name="connsiteY2" fmla="*/ 322458 h 322458"/>
                  <a:gd name="connsiteX3" fmla="*/ 0 w 1590119"/>
                  <a:gd name="connsiteY3" fmla="*/ 322458 h 322458"/>
                  <a:gd name="connsiteX4" fmla="*/ 0 w 1590119"/>
                  <a:gd name="connsiteY4" fmla="*/ 0 h 322458"/>
                  <a:gd name="connsiteX0-1" fmla="*/ 0 w 1590119"/>
                  <a:gd name="connsiteY0-2" fmla="*/ 10036 h 332494"/>
                  <a:gd name="connsiteX1-3" fmla="*/ 1219405 w 1590119"/>
                  <a:gd name="connsiteY1-4" fmla="*/ 0 h 332494"/>
                  <a:gd name="connsiteX2-5" fmla="*/ 1590119 w 1590119"/>
                  <a:gd name="connsiteY2-6" fmla="*/ 10036 h 332494"/>
                  <a:gd name="connsiteX3-7" fmla="*/ 1590119 w 1590119"/>
                  <a:gd name="connsiteY3-8" fmla="*/ 332494 h 332494"/>
                  <a:gd name="connsiteX4-9" fmla="*/ 0 w 1590119"/>
                  <a:gd name="connsiteY4-10" fmla="*/ 332494 h 332494"/>
                  <a:gd name="connsiteX5" fmla="*/ 0 w 1590119"/>
                  <a:gd name="connsiteY5" fmla="*/ 10036 h 332494"/>
                  <a:gd name="connsiteX0-11" fmla="*/ 0 w 1590119"/>
                  <a:gd name="connsiteY0-12" fmla="*/ 332509 h 654967"/>
                  <a:gd name="connsiteX1-13" fmla="*/ 1219405 w 1590119"/>
                  <a:gd name="connsiteY1-14" fmla="*/ 322473 h 654967"/>
                  <a:gd name="connsiteX2-15" fmla="*/ 1243756 w 1590119"/>
                  <a:gd name="connsiteY2-16" fmla="*/ 0 h 654967"/>
                  <a:gd name="connsiteX3-17" fmla="*/ 1590119 w 1590119"/>
                  <a:gd name="connsiteY3-18" fmla="*/ 654967 h 654967"/>
                  <a:gd name="connsiteX4-19" fmla="*/ 0 w 1590119"/>
                  <a:gd name="connsiteY4-20" fmla="*/ 654967 h 654967"/>
                  <a:gd name="connsiteX5-21" fmla="*/ 0 w 1590119"/>
                  <a:gd name="connsiteY5-22" fmla="*/ 332509 h 654967"/>
                  <a:gd name="connsiteX0-23" fmla="*/ 0 w 2185864"/>
                  <a:gd name="connsiteY0-24" fmla="*/ 332509 h 654967"/>
                  <a:gd name="connsiteX1-25" fmla="*/ 1219405 w 2185864"/>
                  <a:gd name="connsiteY1-26" fmla="*/ 322473 h 654967"/>
                  <a:gd name="connsiteX2-27" fmla="*/ 1243756 w 2185864"/>
                  <a:gd name="connsiteY2-28" fmla="*/ 0 h 654967"/>
                  <a:gd name="connsiteX3-29" fmla="*/ 2185864 w 2185864"/>
                  <a:gd name="connsiteY3-30" fmla="*/ 654967 h 654967"/>
                  <a:gd name="connsiteX4-31" fmla="*/ 0 w 2185864"/>
                  <a:gd name="connsiteY4-32" fmla="*/ 654967 h 654967"/>
                  <a:gd name="connsiteX5-33" fmla="*/ 0 w 2185864"/>
                  <a:gd name="connsiteY5-34" fmla="*/ 332509 h 654967"/>
                  <a:gd name="connsiteX0-35" fmla="*/ 0 w 2185864"/>
                  <a:gd name="connsiteY0-36" fmla="*/ 332509 h 654967"/>
                  <a:gd name="connsiteX1-37" fmla="*/ 1427223 w 2185864"/>
                  <a:gd name="connsiteY1-38" fmla="*/ 322473 h 654967"/>
                  <a:gd name="connsiteX2-39" fmla="*/ 1243756 w 2185864"/>
                  <a:gd name="connsiteY2-40" fmla="*/ 0 h 654967"/>
                  <a:gd name="connsiteX3-41" fmla="*/ 2185864 w 2185864"/>
                  <a:gd name="connsiteY3-42" fmla="*/ 654967 h 654967"/>
                  <a:gd name="connsiteX4-43" fmla="*/ 0 w 2185864"/>
                  <a:gd name="connsiteY4-44" fmla="*/ 654967 h 654967"/>
                  <a:gd name="connsiteX5-45" fmla="*/ 0 w 2185864"/>
                  <a:gd name="connsiteY5-46" fmla="*/ 332509 h 654967"/>
                  <a:gd name="connsiteX0-47" fmla="*/ 0 w 2185864"/>
                  <a:gd name="connsiteY0-48" fmla="*/ 138546 h 461004"/>
                  <a:gd name="connsiteX1-49" fmla="*/ 1427223 w 2185864"/>
                  <a:gd name="connsiteY1-50" fmla="*/ 128510 h 461004"/>
                  <a:gd name="connsiteX2-51" fmla="*/ 1396156 w 2185864"/>
                  <a:gd name="connsiteY2-52" fmla="*/ 0 h 461004"/>
                  <a:gd name="connsiteX3-53" fmla="*/ 2185864 w 2185864"/>
                  <a:gd name="connsiteY3-54" fmla="*/ 461004 h 461004"/>
                  <a:gd name="connsiteX4-55" fmla="*/ 0 w 2185864"/>
                  <a:gd name="connsiteY4-56" fmla="*/ 461004 h 461004"/>
                  <a:gd name="connsiteX5-57" fmla="*/ 0 w 2185864"/>
                  <a:gd name="connsiteY5-58" fmla="*/ 138546 h 461004"/>
                  <a:gd name="connsiteX0-59" fmla="*/ 0 w 2185864"/>
                  <a:gd name="connsiteY0-60" fmla="*/ 651165 h 973623"/>
                  <a:gd name="connsiteX1-61" fmla="*/ 1427223 w 2185864"/>
                  <a:gd name="connsiteY1-62" fmla="*/ 641129 h 973623"/>
                  <a:gd name="connsiteX2-63" fmla="*/ 1423865 w 2185864"/>
                  <a:gd name="connsiteY2-64" fmla="*/ 0 h 973623"/>
                  <a:gd name="connsiteX3-65" fmla="*/ 2185864 w 2185864"/>
                  <a:gd name="connsiteY3-66" fmla="*/ 973623 h 973623"/>
                  <a:gd name="connsiteX4-67" fmla="*/ 0 w 2185864"/>
                  <a:gd name="connsiteY4-68" fmla="*/ 973623 h 973623"/>
                  <a:gd name="connsiteX5-69" fmla="*/ 0 w 2185864"/>
                  <a:gd name="connsiteY5-70" fmla="*/ 651165 h 973623"/>
                  <a:gd name="connsiteX0-71" fmla="*/ 0 w 2185864"/>
                  <a:gd name="connsiteY0-72" fmla="*/ 166256 h 488714"/>
                  <a:gd name="connsiteX1-73" fmla="*/ 1427223 w 2185864"/>
                  <a:gd name="connsiteY1-74" fmla="*/ 156220 h 488714"/>
                  <a:gd name="connsiteX2-75" fmla="*/ 1410010 w 2185864"/>
                  <a:gd name="connsiteY2-76" fmla="*/ 0 h 488714"/>
                  <a:gd name="connsiteX3-77" fmla="*/ 2185864 w 2185864"/>
                  <a:gd name="connsiteY3-78" fmla="*/ 488714 h 488714"/>
                  <a:gd name="connsiteX4-79" fmla="*/ 0 w 2185864"/>
                  <a:gd name="connsiteY4-80" fmla="*/ 488714 h 488714"/>
                  <a:gd name="connsiteX5-81" fmla="*/ 0 w 2185864"/>
                  <a:gd name="connsiteY5-82" fmla="*/ 166256 h 488714"/>
                  <a:gd name="connsiteX0-83" fmla="*/ 0 w 2185864"/>
                  <a:gd name="connsiteY0-84" fmla="*/ 166256 h 488714"/>
                  <a:gd name="connsiteX1-85" fmla="*/ 1427223 w 2185864"/>
                  <a:gd name="connsiteY1-86" fmla="*/ 156220 h 488714"/>
                  <a:gd name="connsiteX2-87" fmla="*/ 1410010 w 2185864"/>
                  <a:gd name="connsiteY2-88" fmla="*/ 0 h 488714"/>
                  <a:gd name="connsiteX3-89" fmla="*/ 2185864 w 2185864"/>
                  <a:gd name="connsiteY3-90" fmla="*/ 488714 h 488714"/>
                  <a:gd name="connsiteX4-91" fmla="*/ 0 w 2185864"/>
                  <a:gd name="connsiteY4-92" fmla="*/ 488714 h 488714"/>
                  <a:gd name="connsiteX5-93" fmla="*/ 0 w 2185864"/>
                  <a:gd name="connsiteY5-94" fmla="*/ 166256 h 488714"/>
                  <a:gd name="connsiteX0-95" fmla="*/ 0 w 2185864"/>
                  <a:gd name="connsiteY0-96" fmla="*/ 263238 h 585696"/>
                  <a:gd name="connsiteX1-97" fmla="*/ 1427223 w 2185864"/>
                  <a:gd name="connsiteY1-98" fmla="*/ 253202 h 585696"/>
                  <a:gd name="connsiteX2-99" fmla="*/ 1423865 w 2185864"/>
                  <a:gd name="connsiteY2-100" fmla="*/ 0 h 585696"/>
                  <a:gd name="connsiteX3-101" fmla="*/ 2185864 w 2185864"/>
                  <a:gd name="connsiteY3-102" fmla="*/ 585696 h 585696"/>
                  <a:gd name="connsiteX4-103" fmla="*/ 0 w 2185864"/>
                  <a:gd name="connsiteY4-104" fmla="*/ 585696 h 585696"/>
                  <a:gd name="connsiteX5-105" fmla="*/ 0 w 2185864"/>
                  <a:gd name="connsiteY5-106" fmla="*/ 263238 h 585696"/>
                  <a:gd name="connsiteX0-107" fmla="*/ 0 w 2185864"/>
                  <a:gd name="connsiteY0-108" fmla="*/ 138547 h 461005"/>
                  <a:gd name="connsiteX1-109" fmla="*/ 1427223 w 2185864"/>
                  <a:gd name="connsiteY1-110" fmla="*/ 128511 h 461005"/>
                  <a:gd name="connsiteX2-111" fmla="*/ 1410011 w 2185864"/>
                  <a:gd name="connsiteY2-112" fmla="*/ 0 h 461005"/>
                  <a:gd name="connsiteX3-113" fmla="*/ 2185864 w 2185864"/>
                  <a:gd name="connsiteY3-114" fmla="*/ 461005 h 461005"/>
                  <a:gd name="connsiteX4-115" fmla="*/ 0 w 2185864"/>
                  <a:gd name="connsiteY4-116" fmla="*/ 461005 h 461005"/>
                  <a:gd name="connsiteX5-117" fmla="*/ 0 w 2185864"/>
                  <a:gd name="connsiteY5-118" fmla="*/ 138547 h 461005"/>
                  <a:gd name="connsiteX0-119" fmla="*/ 0 w 2185864"/>
                  <a:gd name="connsiteY0-120" fmla="*/ 138547 h 461005"/>
                  <a:gd name="connsiteX1-121" fmla="*/ 1407699 w 2185864"/>
                  <a:gd name="connsiteY1-122" fmla="*/ 151290 h 461005"/>
                  <a:gd name="connsiteX2-123" fmla="*/ 1410011 w 2185864"/>
                  <a:gd name="connsiteY2-124" fmla="*/ 0 h 461005"/>
                  <a:gd name="connsiteX3-125" fmla="*/ 2185864 w 2185864"/>
                  <a:gd name="connsiteY3-126" fmla="*/ 461005 h 461005"/>
                  <a:gd name="connsiteX4-127" fmla="*/ 0 w 2185864"/>
                  <a:gd name="connsiteY4-128" fmla="*/ 461005 h 461005"/>
                  <a:gd name="connsiteX5-129" fmla="*/ 0 w 2185864"/>
                  <a:gd name="connsiteY5-130" fmla="*/ 138547 h 461005"/>
                  <a:gd name="connsiteX0-131" fmla="*/ 0 w 2185864"/>
                  <a:gd name="connsiteY0-132" fmla="*/ 138547 h 461005"/>
                  <a:gd name="connsiteX1-133" fmla="*/ 1407699 w 2185864"/>
                  <a:gd name="connsiteY1-134" fmla="*/ 151290 h 461005"/>
                  <a:gd name="connsiteX2-135" fmla="*/ 1410011 w 2185864"/>
                  <a:gd name="connsiteY2-136" fmla="*/ 0 h 461005"/>
                  <a:gd name="connsiteX3-137" fmla="*/ 2185864 w 2185864"/>
                  <a:gd name="connsiteY3-138" fmla="*/ 461005 h 461005"/>
                  <a:gd name="connsiteX4-139" fmla="*/ 0 w 2185864"/>
                  <a:gd name="connsiteY4-140" fmla="*/ 461005 h 461005"/>
                  <a:gd name="connsiteX5-141" fmla="*/ 0 w 2185864"/>
                  <a:gd name="connsiteY5-142" fmla="*/ 138547 h 461005"/>
                  <a:gd name="connsiteX0-143" fmla="*/ 0 w 2185864"/>
                  <a:gd name="connsiteY0-144" fmla="*/ 138547 h 461005"/>
                  <a:gd name="connsiteX1-145" fmla="*/ 1407699 w 2185864"/>
                  <a:gd name="connsiteY1-146" fmla="*/ 151290 h 461005"/>
                  <a:gd name="connsiteX2-147" fmla="*/ 1410011 w 2185864"/>
                  <a:gd name="connsiteY2-148" fmla="*/ 0 h 461005"/>
                  <a:gd name="connsiteX3-149" fmla="*/ 2185864 w 2185864"/>
                  <a:gd name="connsiteY3-150" fmla="*/ 461005 h 461005"/>
                  <a:gd name="connsiteX4-151" fmla="*/ 0 w 2185864"/>
                  <a:gd name="connsiteY4-152" fmla="*/ 461005 h 461005"/>
                  <a:gd name="connsiteX5-153" fmla="*/ 0 w 2185864"/>
                  <a:gd name="connsiteY5-154" fmla="*/ 138547 h 461005"/>
                  <a:gd name="connsiteX0-155" fmla="*/ 0 w 2185864"/>
                  <a:gd name="connsiteY0-156" fmla="*/ 138547 h 461005"/>
                  <a:gd name="connsiteX1-157" fmla="*/ 1407699 w 2185864"/>
                  <a:gd name="connsiteY1-158" fmla="*/ 151290 h 461005"/>
                  <a:gd name="connsiteX2-159" fmla="*/ 1410011 w 2185864"/>
                  <a:gd name="connsiteY2-160" fmla="*/ 0 h 461005"/>
                  <a:gd name="connsiteX3-161" fmla="*/ 2185864 w 2185864"/>
                  <a:gd name="connsiteY3-162" fmla="*/ 461005 h 461005"/>
                  <a:gd name="connsiteX4-163" fmla="*/ 0 w 2185864"/>
                  <a:gd name="connsiteY4-164" fmla="*/ 461005 h 461005"/>
                  <a:gd name="connsiteX5-165" fmla="*/ 0 w 2185864"/>
                  <a:gd name="connsiteY5-166" fmla="*/ 138547 h 461005"/>
                  <a:gd name="connsiteX0-167" fmla="*/ 0 w 2185864"/>
                  <a:gd name="connsiteY0-168" fmla="*/ 203628 h 526086"/>
                  <a:gd name="connsiteX1-169" fmla="*/ 1407699 w 2185864"/>
                  <a:gd name="connsiteY1-170" fmla="*/ 216371 h 526086"/>
                  <a:gd name="connsiteX2-171" fmla="*/ 1410011 w 2185864"/>
                  <a:gd name="connsiteY2-172" fmla="*/ 0 h 526086"/>
                  <a:gd name="connsiteX3-173" fmla="*/ 2185864 w 2185864"/>
                  <a:gd name="connsiteY3-174" fmla="*/ 526086 h 526086"/>
                  <a:gd name="connsiteX4-175" fmla="*/ 0 w 2185864"/>
                  <a:gd name="connsiteY4-176" fmla="*/ 526086 h 526086"/>
                  <a:gd name="connsiteX5-177" fmla="*/ 0 w 2185864"/>
                  <a:gd name="connsiteY5-178" fmla="*/ 203628 h 5260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2185864" h="526086">
                    <a:moveTo>
                      <a:pt x="0" y="203628"/>
                    </a:moveTo>
                    <a:lnTo>
                      <a:pt x="1407699" y="216371"/>
                    </a:lnTo>
                    <a:cubicBezTo>
                      <a:pt x="1409834" y="214177"/>
                      <a:pt x="1411969" y="3575"/>
                      <a:pt x="1410011" y="0"/>
                    </a:cubicBezTo>
                    <a:lnTo>
                      <a:pt x="2185864" y="526086"/>
                    </a:lnTo>
                    <a:lnTo>
                      <a:pt x="0" y="526086"/>
                    </a:lnTo>
                    <a:lnTo>
                      <a:pt x="0" y="203628"/>
                    </a:lnTo>
                    <a:close/>
                  </a:path>
                </a:pathLst>
              </a:custGeom>
              <a:gradFill flip="none" rotWithShape="1">
                <a:gsLst>
                  <a:gs pos="1000">
                    <a:srgbClr val="93683D">
                      <a:alpha val="0"/>
                    </a:srgbClr>
                  </a:gs>
                  <a:gs pos="100000">
                    <a:srgbClr val="93683D"/>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latin typeface="Source Han Sans CN Normal" panose="020B0500000000000000" pitchFamily="34" charset="-128"/>
                  <a:ea typeface="Source Han Sans CN Normal" panose="020B0500000000000000" pitchFamily="34" charset="-128"/>
                </a:endParaRPr>
              </a:p>
            </p:txBody>
          </p:sp>
          <p:sp>
            <p:nvSpPr>
              <p:cNvPr id="179" name="矩形 6"/>
              <p:cNvSpPr/>
              <p:nvPr/>
            </p:nvSpPr>
            <p:spPr>
              <a:xfrm rot="10800000">
                <a:off x="1978021" y="3154742"/>
                <a:ext cx="1545037" cy="410151"/>
              </a:xfrm>
              <a:custGeom>
                <a:avLst/>
                <a:gdLst>
                  <a:gd name="connsiteX0" fmla="*/ 0 w 1590119"/>
                  <a:gd name="connsiteY0" fmla="*/ 0 h 322458"/>
                  <a:gd name="connsiteX1" fmla="*/ 1590119 w 1590119"/>
                  <a:gd name="connsiteY1" fmla="*/ 0 h 322458"/>
                  <a:gd name="connsiteX2" fmla="*/ 1590119 w 1590119"/>
                  <a:gd name="connsiteY2" fmla="*/ 322458 h 322458"/>
                  <a:gd name="connsiteX3" fmla="*/ 0 w 1590119"/>
                  <a:gd name="connsiteY3" fmla="*/ 322458 h 322458"/>
                  <a:gd name="connsiteX4" fmla="*/ 0 w 1590119"/>
                  <a:gd name="connsiteY4" fmla="*/ 0 h 322458"/>
                  <a:gd name="connsiteX0-1" fmla="*/ 0 w 1590119"/>
                  <a:gd name="connsiteY0-2" fmla="*/ 10036 h 332494"/>
                  <a:gd name="connsiteX1-3" fmla="*/ 1219405 w 1590119"/>
                  <a:gd name="connsiteY1-4" fmla="*/ 0 h 332494"/>
                  <a:gd name="connsiteX2-5" fmla="*/ 1590119 w 1590119"/>
                  <a:gd name="connsiteY2-6" fmla="*/ 10036 h 332494"/>
                  <a:gd name="connsiteX3-7" fmla="*/ 1590119 w 1590119"/>
                  <a:gd name="connsiteY3-8" fmla="*/ 332494 h 332494"/>
                  <a:gd name="connsiteX4-9" fmla="*/ 0 w 1590119"/>
                  <a:gd name="connsiteY4-10" fmla="*/ 332494 h 332494"/>
                  <a:gd name="connsiteX5" fmla="*/ 0 w 1590119"/>
                  <a:gd name="connsiteY5" fmla="*/ 10036 h 332494"/>
                  <a:gd name="connsiteX0-11" fmla="*/ 0 w 1590119"/>
                  <a:gd name="connsiteY0-12" fmla="*/ 332509 h 654967"/>
                  <a:gd name="connsiteX1-13" fmla="*/ 1219405 w 1590119"/>
                  <a:gd name="connsiteY1-14" fmla="*/ 322473 h 654967"/>
                  <a:gd name="connsiteX2-15" fmla="*/ 1243756 w 1590119"/>
                  <a:gd name="connsiteY2-16" fmla="*/ 0 h 654967"/>
                  <a:gd name="connsiteX3-17" fmla="*/ 1590119 w 1590119"/>
                  <a:gd name="connsiteY3-18" fmla="*/ 654967 h 654967"/>
                  <a:gd name="connsiteX4-19" fmla="*/ 0 w 1590119"/>
                  <a:gd name="connsiteY4-20" fmla="*/ 654967 h 654967"/>
                  <a:gd name="connsiteX5-21" fmla="*/ 0 w 1590119"/>
                  <a:gd name="connsiteY5-22" fmla="*/ 332509 h 654967"/>
                  <a:gd name="connsiteX0-23" fmla="*/ 0 w 2185864"/>
                  <a:gd name="connsiteY0-24" fmla="*/ 332509 h 654967"/>
                  <a:gd name="connsiteX1-25" fmla="*/ 1219405 w 2185864"/>
                  <a:gd name="connsiteY1-26" fmla="*/ 322473 h 654967"/>
                  <a:gd name="connsiteX2-27" fmla="*/ 1243756 w 2185864"/>
                  <a:gd name="connsiteY2-28" fmla="*/ 0 h 654967"/>
                  <a:gd name="connsiteX3-29" fmla="*/ 2185864 w 2185864"/>
                  <a:gd name="connsiteY3-30" fmla="*/ 654967 h 654967"/>
                  <a:gd name="connsiteX4-31" fmla="*/ 0 w 2185864"/>
                  <a:gd name="connsiteY4-32" fmla="*/ 654967 h 654967"/>
                  <a:gd name="connsiteX5-33" fmla="*/ 0 w 2185864"/>
                  <a:gd name="connsiteY5-34" fmla="*/ 332509 h 654967"/>
                  <a:gd name="connsiteX0-35" fmla="*/ 0 w 2185864"/>
                  <a:gd name="connsiteY0-36" fmla="*/ 332509 h 654967"/>
                  <a:gd name="connsiteX1-37" fmla="*/ 1427223 w 2185864"/>
                  <a:gd name="connsiteY1-38" fmla="*/ 322473 h 654967"/>
                  <a:gd name="connsiteX2-39" fmla="*/ 1243756 w 2185864"/>
                  <a:gd name="connsiteY2-40" fmla="*/ 0 h 654967"/>
                  <a:gd name="connsiteX3-41" fmla="*/ 2185864 w 2185864"/>
                  <a:gd name="connsiteY3-42" fmla="*/ 654967 h 654967"/>
                  <a:gd name="connsiteX4-43" fmla="*/ 0 w 2185864"/>
                  <a:gd name="connsiteY4-44" fmla="*/ 654967 h 654967"/>
                  <a:gd name="connsiteX5-45" fmla="*/ 0 w 2185864"/>
                  <a:gd name="connsiteY5-46" fmla="*/ 332509 h 654967"/>
                  <a:gd name="connsiteX0-47" fmla="*/ 0 w 2185864"/>
                  <a:gd name="connsiteY0-48" fmla="*/ 138546 h 461004"/>
                  <a:gd name="connsiteX1-49" fmla="*/ 1427223 w 2185864"/>
                  <a:gd name="connsiteY1-50" fmla="*/ 128510 h 461004"/>
                  <a:gd name="connsiteX2-51" fmla="*/ 1396156 w 2185864"/>
                  <a:gd name="connsiteY2-52" fmla="*/ 0 h 461004"/>
                  <a:gd name="connsiteX3-53" fmla="*/ 2185864 w 2185864"/>
                  <a:gd name="connsiteY3-54" fmla="*/ 461004 h 461004"/>
                  <a:gd name="connsiteX4-55" fmla="*/ 0 w 2185864"/>
                  <a:gd name="connsiteY4-56" fmla="*/ 461004 h 461004"/>
                  <a:gd name="connsiteX5-57" fmla="*/ 0 w 2185864"/>
                  <a:gd name="connsiteY5-58" fmla="*/ 138546 h 461004"/>
                  <a:gd name="connsiteX0-59" fmla="*/ 0 w 2185864"/>
                  <a:gd name="connsiteY0-60" fmla="*/ 651165 h 973623"/>
                  <a:gd name="connsiteX1-61" fmla="*/ 1427223 w 2185864"/>
                  <a:gd name="connsiteY1-62" fmla="*/ 641129 h 973623"/>
                  <a:gd name="connsiteX2-63" fmla="*/ 1423865 w 2185864"/>
                  <a:gd name="connsiteY2-64" fmla="*/ 0 h 973623"/>
                  <a:gd name="connsiteX3-65" fmla="*/ 2185864 w 2185864"/>
                  <a:gd name="connsiteY3-66" fmla="*/ 973623 h 973623"/>
                  <a:gd name="connsiteX4-67" fmla="*/ 0 w 2185864"/>
                  <a:gd name="connsiteY4-68" fmla="*/ 973623 h 973623"/>
                  <a:gd name="connsiteX5-69" fmla="*/ 0 w 2185864"/>
                  <a:gd name="connsiteY5-70" fmla="*/ 651165 h 973623"/>
                  <a:gd name="connsiteX0-71" fmla="*/ 0 w 2185864"/>
                  <a:gd name="connsiteY0-72" fmla="*/ 166256 h 488714"/>
                  <a:gd name="connsiteX1-73" fmla="*/ 1427223 w 2185864"/>
                  <a:gd name="connsiteY1-74" fmla="*/ 156220 h 488714"/>
                  <a:gd name="connsiteX2-75" fmla="*/ 1410010 w 2185864"/>
                  <a:gd name="connsiteY2-76" fmla="*/ 0 h 488714"/>
                  <a:gd name="connsiteX3-77" fmla="*/ 2185864 w 2185864"/>
                  <a:gd name="connsiteY3-78" fmla="*/ 488714 h 488714"/>
                  <a:gd name="connsiteX4-79" fmla="*/ 0 w 2185864"/>
                  <a:gd name="connsiteY4-80" fmla="*/ 488714 h 488714"/>
                  <a:gd name="connsiteX5-81" fmla="*/ 0 w 2185864"/>
                  <a:gd name="connsiteY5-82" fmla="*/ 166256 h 488714"/>
                  <a:gd name="connsiteX0-83" fmla="*/ 0 w 2185864"/>
                  <a:gd name="connsiteY0-84" fmla="*/ 166256 h 488714"/>
                  <a:gd name="connsiteX1-85" fmla="*/ 1427223 w 2185864"/>
                  <a:gd name="connsiteY1-86" fmla="*/ 156220 h 488714"/>
                  <a:gd name="connsiteX2-87" fmla="*/ 1410010 w 2185864"/>
                  <a:gd name="connsiteY2-88" fmla="*/ 0 h 488714"/>
                  <a:gd name="connsiteX3-89" fmla="*/ 2185864 w 2185864"/>
                  <a:gd name="connsiteY3-90" fmla="*/ 488714 h 488714"/>
                  <a:gd name="connsiteX4-91" fmla="*/ 0 w 2185864"/>
                  <a:gd name="connsiteY4-92" fmla="*/ 488714 h 488714"/>
                  <a:gd name="connsiteX5-93" fmla="*/ 0 w 2185864"/>
                  <a:gd name="connsiteY5-94" fmla="*/ 166256 h 488714"/>
                  <a:gd name="connsiteX0-95" fmla="*/ 0 w 2185864"/>
                  <a:gd name="connsiteY0-96" fmla="*/ 263238 h 585696"/>
                  <a:gd name="connsiteX1-97" fmla="*/ 1427223 w 2185864"/>
                  <a:gd name="connsiteY1-98" fmla="*/ 253202 h 585696"/>
                  <a:gd name="connsiteX2-99" fmla="*/ 1423865 w 2185864"/>
                  <a:gd name="connsiteY2-100" fmla="*/ 0 h 585696"/>
                  <a:gd name="connsiteX3-101" fmla="*/ 2185864 w 2185864"/>
                  <a:gd name="connsiteY3-102" fmla="*/ 585696 h 585696"/>
                  <a:gd name="connsiteX4-103" fmla="*/ 0 w 2185864"/>
                  <a:gd name="connsiteY4-104" fmla="*/ 585696 h 585696"/>
                  <a:gd name="connsiteX5-105" fmla="*/ 0 w 2185864"/>
                  <a:gd name="connsiteY5-106" fmla="*/ 263238 h 585696"/>
                  <a:gd name="connsiteX0-107" fmla="*/ 0 w 2185864"/>
                  <a:gd name="connsiteY0-108" fmla="*/ 138547 h 461005"/>
                  <a:gd name="connsiteX1-109" fmla="*/ 1427223 w 2185864"/>
                  <a:gd name="connsiteY1-110" fmla="*/ 128511 h 461005"/>
                  <a:gd name="connsiteX2-111" fmla="*/ 1410011 w 2185864"/>
                  <a:gd name="connsiteY2-112" fmla="*/ 0 h 461005"/>
                  <a:gd name="connsiteX3-113" fmla="*/ 2185864 w 2185864"/>
                  <a:gd name="connsiteY3-114" fmla="*/ 461005 h 461005"/>
                  <a:gd name="connsiteX4-115" fmla="*/ 0 w 2185864"/>
                  <a:gd name="connsiteY4-116" fmla="*/ 461005 h 461005"/>
                  <a:gd name="connsiteX5-117" fmla="*/ 0 w 2185864"/>
                  <a:gd name="connsiteY5-118" fmla="*/ 138547 h 461005"/>
                  <a:gd name="connsiteX0-119" fmla="*/ 0 w 2185864"/>
                  <a:gd name="connsiteY0-120" fmla="*/ 138547 h 461005"/>
                  <a:gd name="connsiteX1-121" fmla="*/ 1407699 w 2185864"/>
                  <a:gd name="connsiteY1-122" fmla="*/ 151290 h 461005"/>
                  <a:gd name="connsiteX2-123" fmla="*/ 1410011 w 2185864"/>
                  <a:gd name="connsiteY2-124" fmla="*/ 0 h 461005"/>
                  <a:gd name="connsiteX3-125" fmla="*/ 2185864 w 2185864"/>
                  <a:gd name="connsiteY3-126" fmla="*/ 461005 h 461005"/>
                  <a:gd name="connsiteX4-127" fmla="*/ 0 w 2185864"/>
                  <a:gd name="connsiteY4-128" fmla="*/ 461005 h 461005"/>
                  <a:gd name="connsiteX5-129" fmla="*/ 0 w 2185864"/>
                  <a:gd name="connsiteY5-130" fmla="*/ 138547 h 461005"/>
                  <a:gd name="connsiteX0-131" fmla="*/ 0 w 2185864"/>
                  <a:gd name="connsiteY0-132" fmla="*/ 138547 h 461005"/>
                  <a:gd name="connsiteX1-133" fmla="*/ 1407699 w 2185864"/>
                  <a:gd name="connsiteY1-134" fmla="*/ 151290 h 461005"/>
                  <a:gd name="connsiteX2-135" fmla="*/ 1410011 w 2185864"/>
                  <a:gd name="connsiteY2-136" fmla="*/ 0 h 461005"/>
                  <a:gd name="connsiteX3-137" fmla="*/ 2185864 w 2185864"/>
                  <a:gd name="connsiteY3-138" fmla="*/ 461005 h 461005"/>
                  <a:gd name="connsiteX4-139" fmla="*/ 0 w 2185864"/>
                  <a:gd name="connsiteY4-140" fmla="*/ 461005 h 461005"/>
                  <a:gd name="connsiteX5-141" fmla="*/ 0 w 2185864"/>
                  <a:gd name="connsiteY5-142" fmla="*/ 138547 h 461005"/>
                  <a:gd name="connsiteX0-143" fmla="*/ 0 w 2185864"/>
                  <a:gd name="connsiteY0-144" fmla="*/ 138547 h 461005"/>
                  <a:gd name="connsiteX1-145" fmla="*/ 1407699 w 2185864"/>
                  <a:gd name="connsiteY1-146" fmla="*/ 151290 h 461005"/>
                  <a:gd name="connsiteX2-147" fmla="*/ 1410011 w 2185864"/>
                  <a:gd name="connsiteY2-148" fmla="*/ 0 h 461005"/>
                  <a:gd name="connsiteX3-149" fmla="*/ 2185864 w 2185864"/>
                  <a:gd name="connsiteY3-150" fmla="*/ 461005 h 461005"/>
                  <a:gd name="connsiteX4-151" fmla="*/ 0 w 2185864"/>
                  <a:gd name="connsiteY4-152" fmla="*/ 461005 h 461005"/>
                  <a:gd name="connsiteX5-153" fmla="*/ 0 w 2185864"/>
                  <a:gd name="connsiteY5-154" fmla="*/ 138547 h 461005"/>
                  <a:gd name="connsiteX0-155" fmla="*/ 0 w 2185864"/>
                  <a:gd name="connsiteY0-156" fmla="*/ 138547 h 461005"/>
                  <a:gd name="connsiteX1-157" fmla="*/ 1407699 w 2185864"/>
                  <a:gd name="connsiteY1-158" fmla="*/ 151290 h 461005"/>
                  <a:gd name="connsiteX2-159" fmla="*/ 1410011 w 2185864"/>
                  <a:gd name="connsiteY2-160" fmla="*/ 0 h 461005"/>
                  <a:gd name="connsiteX3-161" fmla="*/ 2185864 w 2185864"/>
                  <a:gd name="connsiteY3-162" fmla="*/ 461005 h 461005"/>
                  <a:gd name="connsiteX4-163" fmla="*/ 0 w 2185864"/>
                  <a:gd name="connsiteY4-164" fmla="*/ 461005 h 461005"/>
                  <a:gd name="connsiteX5-165" fmla="*/ 0 w 2185864"/>
                  <a:gd name="connsiteY5-166" fmla="*/ 138547 h 461005"/>
                  <a:gd name="connsiteX0-167" fmla="*/ 0 w 2185864"/>
                  <a:gd name="connsiteY0-168" fmla="*/ 203628 h 526086"/>
                  <a:gd name="connsiteX1-169" fmla="*/ 1407699 w 2185864"/>
                  <a:gd name="connsiteY1-170" fmla="*/ 216371 h 526086"/>
                  <a:gd name="connsiteX2-171" fmla="*/ 1410011 w 2185864"/>
                  <a:gd name="connsiteY2-172" fmla="*/ 0 h 526086"/>
                  <a:gd name="connsiteX3-173" fmla="*/ 2185864 w 2185864"/>
                  <a:gd name="connsiteY3-174" fmla="*/ 526086 h 526086"/>
                  <a:gd name="connsiteX4-175" fmla="*/ 0 w 2185864"/>
                  <a:gd name="connsiteY4-176" fmla="*/ 526086 h 526086"/>
                  <a:gd name="connsiteX5-177" fmla="*/ 0 w 2185864"/>
                  <a:gd name="connsiteY5-178" fmla="*/ 203628 h 5260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2185864" h="526086">
                    <a:moveTo>
                      <a:pt x="0" y="203628"/>
                    </a:moveTo>
                    <a:lnTo>
                      <a:pt x="1407699" y="216371"/>
                    </a:lnTo>
                    <a:cubicBezTo>
                      <a:pt x="1409834" y="214177"/>
                      <a:pt x="1411969" y="3575"/>
                      <a:pt x="1410011" y="0"/>
                    </a:cubicBezTo>
                    <a:lnTo>
                      <a:pt x="2185864" y="526086"/>
                    </a:lnTo>
                    <a:lnTo>
                      <a:pt x="0" y="526086"/>
                    </a:lnTo>
                    <a:lnTo>
                      <a:pt x="0" y="203628"/>
                    </a:lnTo>
                    <a:close/>
                  </a:path>
                </a:pathLst>
              </a:custGeom>
              <a:gradFill flip="none" rotWithShape="1">
                <a:gsLst>
                  <a:gs pos="1000">
                    <a:srgbClr val="93683D">
                      <a:alpha val="0"/>
                    </a:srgbClr>
                  </a:gs>
                  <a:gs pos="100000">
                    <a:srgbClr val="93683D"/>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latin typeface="Source Han Sans CN Normal" panose="020B0500000000000000" pitchFamily="34" charset="-128"/>
                  <a:ea typeface="Source Han Sans CN Normal" panose="020B0500000000000000" pitchFamily="34" charset="-128"/>
                </a:endParaRPr>
              </a:p>
            </p:txBody>
          </p:sp>
        </p:grpSp>
        <p:grpSp>
          <p:nvGrpSpPr>
            <p:cNvPr id="163" name="组合 162"/>
            <p:cNvGrpSpPr/>
            <p:nvPr/>
          </p:nvGrpSpPr>
          <p:grpSpPr>
            <a:xfrm rot="1800000">
              <a:off x="3781264" y="4147961"/>
              <a:ext cx="520308" cy="276108"/>
              <a:chOff x="1978021" y="2744484"/>
              <a:chExt cx="1546016" cy="820409"/>
            </a:xfrm>
          </p:grpSpPr>
          <p:sp>
            <p:nvSpPr>
              <p:cNvPr id="176" name="矩形 6"/>
              <p:cNvSpPr/>
              <p:nvPr/>
            </p:nvSpPr>
            <p:spPr>
              <a:xfrm>
                <a:off x="1979000" y="2744484"/>
                <a:ext cx="1545037" cy="410151"/>
              </a:xfrm>
              <a:custGeom>
                <a:avLst/>
                <a:gdLst>
                  <a:gd name="connsiteX0" fmla="*/ 0 w 1590119"/>
                  <a:gd name="connsiteY0" fmla="*/ 0 h 322458"/>
                  <a:gd name="connsiteX1" fmla="*/ 1590119 w 1590119"/>
                  <a:gd name="connsiteY1" fmla="*/ 0 h 322458"/>
                  <a:gd name="connsiteX2" fmla="*/ 1590119 w 1590119"/>
                  <a:gd name="connsiteY2" fmla="*/ 322458 h 322458"/>
                  <a:gd name="connsiteX3" fmla="*/ 0 w 1590119"/>
                  <a:gd name="connsiteY3" fmla="*/ 322458 h 322458"/>
                  <a:gd name="connsiteX4" fmla="*/ 0 w 1590119"/>
                  <a:gd name="connsiteY4" fmla="*/ 0 h 322458"/>
                  <a:gd name="connsiteX0-1" fmla="*/ 0 w 1590119"/>
                  <a:gd name="connsiteY0-2" fmla="*/ 10036 h 332494"/>
                  <a:gd name="connsiteX1-3" fmla="*/ 1219405 w 1590119"/>
                  <a:gd name="connsiteY1-4" fmla="*/ 0 h 332494"/>
                  <a:gd name="connsiteX2-5" fmla="*/ 1590119 w 1590119"/>
                  <a:gd name="connsiteY2-6" fmla="*/ 10036 h 332494"/>
                  <a:gd name="connsiteX3-7" fmla="*/ 1590119 w 1590119"/>
                  <a:gd name="connsiteY3-8" fmla="*/ 332494 h 332494"/>
                  <a:gd name="connsiteX4-9" fmla="*/ 0 w 1590119"/>
                  <a:gd name="connsiteY4-10" fmla="*/ 332494 h 332494"/>
                  <a:gd name="connsiteX5" fmla="*/ 0 w 1590119"/>
                  <a:gd name="connsiteY5" fmla="*/ 10036 h 332494"/>
                  <a:gd name="connsiteX0-11" fmla="*/ 0 w 1590119"/>
                  <a:gd name="connsiteY0-12" fmla="*/ 332509 h 654967"/>
                  <a:gd name="connsiteX1-13" fmla="*/ 1219405 w 1590119"/>
                  <a:gd name="connsiteY1-14" fmla="*/ 322473 h 654967"/>
                  <a:gd name="connsiteX2-15" fmla="*/ 1243756 w 1590119"/>
                  <a:gd name="connsiteY2-16" fmla="*/ 0 h 654967"/>
                  <a:gd name="connsiteX3-17" fmla="*/ 1590119 w 1590119"/>
                  <a:gd name="connsiteY3-18" fmla="*/ 654967 h 654967"/>
                  <a:gd name="connsiteX4-19" fmla="*/ 0 w 1590119"/>
                  <a:gd name="connsiteY4-20" fmla="*/ 654967 h 654967"/>
                  <a:gd name="connsiteX5-21" fmla="*/ 0 w 1590119"/>
                  <a:gd name="connsiteY5-22" fmla="*/ 332509 h 654967"/>
                  <a:gd name="connsiteX0-23" fmla="*/ 0 w 2185864"/>
                  <a:gd name="connsiteY0-24" fmla="*/ 332509 h 654967"/>
                  <a:gd name="connsiteX1-25" fmla="*/ 1219405 w 2185864"/>
                  <a:gd name="connsiteY1-26" fmla="*/ 322473 h 654967"/>
                  <a:gd name="connsiteX2-27" fmla="*/ 1243756 w 2185864"/>
                  <a:gd name="connsiteY2-28" fmla="*/ 0 h 654967"/>
                  <a:gd name="connsiteX3-29" fmla="*/ 2185864 w 2185864"/>
                  <a:gd name="connsiteY3-30" fmla="*/ 654967 h 654967"/>
                  <a:gd name="connsiteX4-31" fmla="*/ 0 w 2185864"/>
                  <a:gd name="connsiteY4-32" fmla="*/ 654967 h 654967"/>
                  <a:gd name="connsiteX5-33" fmla="*/ 0 w 2185864"/>
                  <a:gd name="connsiteY5-34" fmla="*/ 332509 h 654967"/>
                  <a:gd name="connsiteX0-35" fmla="*/ 0 w 2185864"/>
                  <a:gd name="connsiteY0-36" fmla="*/ 332509 h 654967"/>
                  <a:gd name="connsiteX1-37" fmla="*/ 1427223 w 2185864"/>
                  <a:gd name="connsiteY1-38" fmla="*/ 322473 h 654967"/>
                  <a:gd name="connsiteX2-39" fmla="*/ 1243756 w 2185864"/>
                  <a:gd name="connsiteY2-40" fmla="*/ 0 h 654967"/>
                  <a:gd name="connsiteX3-41" fmla="*/ 2185864 w 2185864"/>
                  <a:gd name="connsiteY3-42" fmla="*/ 654967 h 654967"/>
                  <a:gd name="connsiteX4-43" fmla="*/ 0 w 2185864"/>
                  <a:gd name="connsiteY4-44" fmla="*/ 654967 h 654967"/>
                  <a:gd name="connsiteX5-45" fmla="*/ 0 w 2185864"/>
                  <a:gd name="connsiteY5-46" fmla="*/ 332509 h 654967"/>
                  <a:gd name="connsiteX0-47" fmla="*/ 0 w 2185864"/>
                  <a:gd name="connsiteY0-48" fmla="*/ 138546 h 461004"/>
                  <a:gd name="connsiteX1-49" fmla="*/ 1427223 w 2185864"/>
                  <a:gd name="connsiteY1-50" fmla="*/ 128510 h 461004"/>
                  <a:gd name="connsiteX2-51" fmla="*/ 1396156 w 2185864"/>
                  <a:gd name="connsiteY2-52" fmla="*/ 0 h 461004"/>
                  <a:gd name="connsiteX3-53" fmla="*/ 2185864 w 2185864"/>
                  <a:gd name="connsiteY3-54" fmla="*/ 461004 h 461004"/>
                  <a:gd name="connsiteX4-55" fmla="*/ 0 w 2185864"/>
                  <a:gd name="connsiteY4-56" fmla="*/ 461004 h 461004"/>
                  <a:gd name="connsiteX5-57" fmla="*/ 0 w 2185864"/>
                  <a:gd name="connsiteY5-58" fmla="*/ 138546 h 461004"/>
                  <a:gd name="connsiteX0-59" fmla="*/ 0 w 2185864"/>
                  <a:gd name="connsiteY0-60" fmla="*/ 651165 h 973623"/>
                  <a:gd name="connsiteX1-61" fmla="*/ 1427223 w 2185864"/>
                  <a:gd name="connsiteY1-62" fmla="*/ 641129 h 973623"/>
                  <a:gd name="connsiteX2-63" fmla="*/ 1423865 w 2185864"/>
                  <a:gd name="connsiteY2-64" fmla="*/ 0 h 973623"/>
                  <a:gd name="connsiteX3-65" fmla="*/ 2185864 w 2185864"/>
                  <a:gd name="connsiteY3-66" fmla="*/ 973623 h 973623"/>
                  <a:gd name="connsiteX4-67" fmla="*/ 0 w 2185864"/>
                  <a:gd name="connsiteY4-68" fmla="*/ 973623 h 973623"/>
                  <a:gd name="connsiteX5-69" fmla="*/ 0 w 2185864"/>
                  <a:gd name="connsiteY5-70" fmla="*/ 651165 h 973623"/>
                  <a:gd name="connsiteX0-71" fmla="*/ 0 w 2185864"/>
                  <a:gd name="connsiteY0-72" fmla="*/ 166256 h 488714"/>
                  <a:gd name="connsiteX1-73" fmla="*/ 1427223 w 2185864"/>
                  <a:gd name="connsiteY1-74" fmla="*/ 156220 h 488714"/>
                  <a:gd name="connsiteX2-75" fmla="*/ 1410010 w 2185864"/>
                  <a:gd name="connsiteY2-76" fmla="*/ 0 h 488714"/>
                  <a:gd name="connsiteX3-77" fmla="*/ 2185864 w 2185864"/>
                  <a:gd name="connsiteY3-78" fmla="*/ 488714 h 488714"/>
                  <a:gd name="connsiteX4-79" fmla="*/ 0 w 2185864"/>
                  <a:gd name="connsiteY4-80" fmla="*/ 488714 h 488714"/>
                  <a:gd name="connsiteX5-81" fmla="*/ 0 w 2185864"/>
                  <a:gd name="connsiteY5-82" fmla="*/ 166256 h 488714"/>
                  <a:gd name="connsiteX0-83" fmla="*/ 0 w 2185864"/>
                  <a:gd name="connsiteY0-84" fmla="*/ 166256 h 488714"/>
                  <a:gd name="connsiteX1-85" fmla="*/ 1427223 w 2185864"/>
                  <a:gd name="connsiteY1-86" fmla="*/ 156220 h 488714"/>
                  <a:gd name="connsiteX2-87" fmla="*/ 1410010 w 2185864"/>
                  <a:gd name="connsiteY2-88" fmla="*/ 0 h 488714"/>
                  <a:gd name="connsiteX3-89" fmla="*/ 2185864 w 2185864"/>
                  <a:gd name="connsiteY3-90" fmla="*/ 488714 h 488714"/>
                  <a:gd name="connsiteX4-91" fmla="*/ 0 w 2185864"/>
                  <a:gd name="connsiteY4-92" fmla="*/ 488714 h 488714"/>
                  <a:gd name="connsiteX5-93" fmla="*/ 0 w 2185864"/>
                  <a:gd name="connsiteY5-94" fmla="*/ 166256 h 488714"/>
                  <a:gd name="connsiteX0-95" fmla="*/ 0 w 2185864"/>
                  <a:gd name="connsiteY0-96" fmla="*/ 263238 h 585696"/>
                  <a:gd name="connsiteX1-97" fmla="*/ 1427223 w 2185864"/>
                  <a:gd name="connsiteY1-98" fmla="*/ 253202 h 585696"/>
                  <a:gd name="connsiteX2-99" fmla="*/ 1423865 w 2185864"/>
                  <a:gd name="connsiteY2-100" fmla="*/ 0 h 585696"/>
                  <a:gd name="connsiteX3-101" fmla="*/ 2185864 w 2185864"/>
                  <a:gd name="connsiteY3-102" fmla="*/ 585696 h 585696"/>
                  <a:gd name="connsiteX4-103" fmla="*/ 0 w 2185864"/>
                  <a:gd name="connsiteY4-104" fmla="*/ 585696 h 585696"/>
                  <a:gd name="connsiteX5-105" fmla="*/ 0 w 2185864"/>
                  <a:gd name="connsiteY5-106" fmla="*/ 263238 h 585696"/>
                  <a:gd name="connsiteX0-107" fmla="*/ 0 w 2185864"/>
                  <a:gd name="connsiteY0-108" fmla="*/ 138547 h 461005"/>
                  <a:gd name="connsiteX1-109" fmla="*/ 1427223 w 2185864"/>
                  <a:gd name="connsiteY1-110" fmla="*/ 128511 h 461005"/>
                  <a:gd name="connsiteX2-111" fmla="*/ 1410011 w 2185864"/>
                  <a:gd name="connsiteY2-112" fmla="*/ 0 h 461005"/>
                  <a:gd name="connsiteX3-113" fmla="*/ 2185864 w 2185864"/>
                  <a:gd name="connsiteY3-114" fmla="*/ 461005 h 461005"/>
                  <a:gd name="connsiteX4-115" fmla="*/ 0 w 2185864"/>
                  <a:gd name="connsiteY4-116" fmla="*/ 461005 h 461005"/>
                  <a:gd name="connsiteX5-117" fmla="*/ 0 w 2185864"/>
                  <a:gd name="connsiteY5-118" fmla="*/ 138547 h 461005"/>
                  <a:gd name="connsiteX0-119" fmla="*/ 0 w 2185864"/>
                  <a:gd name="connsiteY0-120" fmla="*/ 138547 h 461005"/>
                  <a:gd name="connsiteX1-121" fmla="*/ 1407699 w 2185864"/>
                  <a:gd name="connsiteY1-122" fmla="*/ 151290 h 461005"/>
                  <a:gd name="connsiteX2-123" fmla="*/ 1410011 w 2185864"/>
                  <a:gd name="connsiteY2-124" fmla="*/ 0 h 461005"/>
                  <a:gd name="connsiteX3-125" fmla="*/ 2185864 w 2185864"/>
                  <a:gd name="connsiteY3-126" fmla="*/ 461005 h 461005"/>
                  <a:gd name="connsiteX4-127" fmla="*/ 0 w 2185864"/>
                  <a:gd name="connsiteY4-128" fmla="*/ 461005 h 461005"/>
                  <a:gd name="connsiteX5-129" fmla="*/ 0 w 2185864"/>
                  <a:gd name="connsiteY5-130" fmla="*/ 138547 h 461005"/>
                  <a:gd name="connsiteX0-131" fmla="*/ 0 w 2185864"/>
                  <a:gd name="connsiteY0-132" fmla="*/ 138547 h 461005"/>
                  <a:gd name="connsiteX1-133" fmla="*/ 1407699 w 2185864"/>
                  <a:gd name="connsiteY1-134" fmla="*/ 151290 h 461005"/>
                  <a:gd name="connsiteX2-135" fmla="*/ 1410011 w 2185864"/>
                  <a:gd name="connsiteY2-136" fmla="*/ 0 h 461005"/>
                  <a:gd name="connsiteX3-137" fmla="*/ 2185864 w 2185864"/>
                  <a:gd name="connsiteY3-138" fmla="*/ 461005 h 461005"/>
                  <a:gd name="connsiteX4-139" fmla="*/ 0 w 2185864"/>
                  <a:gd name="connsiteY4-140" fmla="*/ 461005 h 461005"/>
                  <a:gd name="connsiteX5-141" fmla="*/ 0 w 2185864"/>
                  <a:gd name="connsiteY5-142" fmla="*/ 138547 h 461005"/>
                  <a:gd name="connsiteX0-143" fmla="*/ 0 w 2185864"/>
                  <a:gd name="connsiteY0-144" fmla="*/ 138547 h 461005"/>
                  <a:gd name="connsiteX1-145" fmla="*/ 1407699 w 2185864"/>
                  <a:gd name="connsiteY1-146" fmla="*/ 151290 h 461005"/>
                  <a:gd name="connsiteX2-147" fmla="*/ 1410011 w 2185864"/>
                  <a:gd name="connsiteY2-148" fmla="*/ 0 h 461005"/>
                  <a:gd name="connsiteX3-149" fmla="*/ 2185864 w 2185864"/>
                  <a:gd name="connsiteY3-150" fmla="*/ 461005 h 461005"/>
                  <a:gd name="connsiteX4-151" fmla="*/ 0 w 2185864"/>
                  <a:gd name="connsiteY4-152" fmla="*/ 461005 h 461005"/>
                  <a:gd name="connsiteX5-153" fmla="*/ 0 w 2185864"/>
                  <a:gd name="connsiteY5-154" fmla="*/ 138547 h 461005"/>
                  <a:gd name="connsiteX0-155" fmla="*/ 0 w 2185864"/>
                  <a:gd name="connsiteY0-156" fmla="*/ 138547 h 461005"/>
                  <a:gd name="connsiteX1-157" fmla="*/ 1407699 w 2185864"/>
                  <a:gd name="connsiteY1-158" fmla="*/ 151290 h 461005"/>
                  <a:gd name="connsiteX2-159" fmla="*/ 1410011 w 2185864"/>
                  <a:gd name="connsiteY2-160" fmla="*/ 0 h 461005"/>
                  <a:gd name="connsiteX3-161" fmla="*/ 2185864 w 2185864"/>
                  <a:gd name="connsiteY3-162" fmla="*/ 461005 h 461005"/>
                  <a:gd name="connsiteX4-163" fmla="*/ 0 w 2185864"/>
                  <a:gd name="connsiteY4-164" fmla="*/ 461005 h 461005"/>
                  <a:gd name="connsiteX5-165" fmla="*/ 0 w 2185864"/>
                  <a:gd name="connsiteY5-166" fmla="*/ 138547 h 461005"/>
                  <a:gd name="connsiteX0-167" fmla="*/ 0 w 2185864"/>
                  <a:gd name="connsiteY0-168" fmla="*/ 203628 h 526086"/>
                  <a:gd name="connsiteX1-169" fmla="*/ 1407699 w 2185864"/>
                  <a:gd name="connsiteY1-170" fmla="*/ 216371 h 526086"/>
                  <a:gd name="connsiteX2-171" fmla="*/ 1410011 w 2185864"/>
                  <a:gd name="connsiteY2-172" fmla="*/ 0 h 526086"/>
                  <a:gd name="connsiteX3-173" fmla="*/ 2185864 w 2185864"/>
                  <a:gd name="connsiteY3-174" fmla="*/ 526086 h 526086"/>
                  <a:gd name="connsiteX4-175" fmla="*/ 0 w 2185864"/>
                  <a:gd name="connsiteY4-176" fmla="*/ 526086 h 526086"/>
                  <a:gd name="connsiteX5-177" fmla="*/ 0 w 2185864"/>
                  <a:gd name="connsiteY5-178" fmla="*/ 203628 h 5260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2185864" h="526086">
                    <a:moveTo>
                      <a:pt x="0" y="203628"/>
                    </a:moveTo>
                    <a:lnTo>
                      <a:pt x="1407699" y="216371"/>
                    </a:lnTo>
                    <a:cubicBezTo>
                      <a:pt x="1409834" y="214177"/>
                      <a:pt x="1411969" y="3575"/>
                      <a:pt x="1410011" y="0"/>
                    </a:cubicBezTo>
                    <a:lnTo>
                      <a:pt x="2185864" y="526086"/>
                    </a:lnTo>
                    <a:lnTo>
                      <a:pt x="0" y="526086"/>
                    </a:lnTo>
                    <a:lnTo>
                      <a:pt x="0" y="203628"/>
                    </a:lnTo>
                    <a:close/>
                  </a:path>
                </a:pathLst>
              </a:custGeom>
              <a:gradFill flip="none" rotWithShape="1">
                <a:gsLst>
                  <a:gs pos="1000">
                    <a:srgbClr val="93683D">
                      <a:alpha val="0"/>
                    </a:srgbClr>
                  </a:gs>
                  <a:gs pos="100000">
                    <a:srgbClr val="93683D"/>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latin typeface="Source Han Sans CN Normal" panose="020B0500000000000000" pitchFamily="34" charset="-128"/>
                  <a:ea typeface="Source Han Sans CN Normal" panose="020B0500000000000000" pitchFamily="34" charset="-128"/>
                </a:endParaRPr>
              </a:p>
            </p:txBody>
          </p:sp>
          <p:sp>
            <p:nvSpPr>
              <p:cNvPr id="177" name="矩形 6"/>
              <p:cNvSpPr/>
              <p:nvPr/>
            </p:nvSpPr>
            <p:spPr>
              <a:xfrm rot="10800000">
                <a:off x="1978021" y="3154742"/>
                <a:ext cx="1545037" cy="410151"/>
              </a:xfrm>
              <a:custGeom>
                <a:avLst/>
                <a:gdLst>
                  <a:gd name="connsiteX0" fmla="*/ 0 w 1590119"/>
                  <a:gd name="connsiteY0" fmla="*/ 0 h 322458"/>
                  <a:gd name="connsiteX1" fmla="*/ 1590119 w 1590119"/>
                  <a:gd name="connsiteY1" fmla="*/ 0 h 322458"/>
                  <a:gd name="connsiteX2" fmla="*/ 1590119 w 1590119"/>
                  <a:gd name="connsiteY2" fmla="*/ 322458 h 322458"/>
                  <a:gd name="connsiteX3" fmla="*/ 0 w 1590119"/>
                  <a:gd name="connsiteY3" fmla="*/ 322458 h 322458"/>
                  <a:gd name="connsiteX4" fmla="*/ 0 w 1590119"/>
                  <a:gd name="connsiteY4" fmla="*/ 0 h 322458"/>
                  <a:gd name="connsiteX0-1" fmla="*/ 0 w 1590119"/>
                  <a:gd name="connsiteY0-2" fmla="*/ 10036 h 332494"/>
                  <a:gd name="connsiteX1-3" fmla="*/ 1219405 w 1590119"/>
                  <a:gd name="connsiteY1-4" fmla="*/ 0 h 332494"/>
                  <a:gd name="connsiteX2-5" fmla="*/ 1590119 w 1590119"/>
                  <a:gd name="connsiteY2-6" fmla="*/ 10036 h 332494"/>
                  <a:gd name="connsiteX3-7" fmla="*/ 1590119 w 1590119"/>
                  <a:gd name="connsiteY3-8" fmla="*/ 332494 h 332494"/>
                  <a:gd name="connsiteX4-9" fmla="*/ 0 w 1590119"/>
                  <a:gd name="connsiteY4-10" fmla="*/ 332494 h 332494"/>
                  <a:gd name="connsiteX5" fmla="*/ 0 w 1590119"/>
                  <a:gd name="connsiteY5" fmla="*/ 10036 h 332494"/>
                  <a:gd name="connsiteX0-11" fmla="*/ 0 w 1590119"/>
                  <a:gd name="connsiteY0-12" fmla="*/ 332509 h 654967"/>
                  <a:gd name="connsiteX1-13" fmla="*/ 1219405 w 1590119"/>
                  <a:gd name="connsiteY1-14" fmla="*/ 322473 h 654967"/>
                  <a:gd name="connsiteX2-15" fmla="*/ 1243756 w 1590119"/>
                  <a:gd name="connsiteY2-16" fmla="*/ 0 h 654967"/>
                  <a:gd name="connsiteX3-17" fmla="*/ 1590119 w 1590119"/>
                  <a:gd name="connsiteY3-18" fmla="*/ 654967 h 654967"/>
                  <a:gd name="connsiteX4-19" fmla="*/ 0 w 1590119"/>
                  <a:gd name="connsiteY4-20" fmla="*/ 654967 h 654967"/>
                  <a:gd name="connsiteX5-21" fmla="*/ 0 w 1590119"/>
                  <a:gd name="connsiteY5-22" fmla="*/ 332509 h 654967"/>
                  <a:gd name="connsiteX0-23" fmla="*/ 0 w 2185864"/>
                  <a:gd name="connsiteY0-24" fmla="*/ 332509 h 654967"/>
                  <a:gd name="connsiteX1-25" fmla="*/ 1219405 w 2185864"/>
                  <a:gd name="connsiteY1-26" fmla="*/ 322473 h 654967"/>
                  <a:gd name="connsiteX2-27" fmla="*/ 1243756 w 2185864"/>
                  <a:gd name="connsiteY2-28" fmla="*/ 0 h 654967"/>
                  <a:gd name="connsiteX3-29" fmla="*/ 2185864 w 2185864"/>
                  <a:gd name="connsiteY3-30" fmla="*/ 654967 h 654967"/>
                  <a:gd name="connsiteX4-31" fmla="*/ 0 w 2185864"/>
                  <a:gd name="connsiteY4-32" fmla="*/ 654967 h 654967"/>
                  <a:gd name="connsiteX5-33" fmla="*/ 0 w 2185864"/>
                  <a:gd name="connsiteY5-34" fmla="*/ 332509 h 654967"/>
                  <a:gd name="connsiteX0-35" fmla="*/ 0 w 2185864"/>
                  <a:gd name="connsiteY0-36" fmla="*/ 332509 h 654967"/>
                  <a:gd name="connsiteX1-37" fmla="*/ 1427223 w 2185864"/>
                  <a:gd name="connsiteY1-38" fmla="*/ 322473 h 654967"/>
                  <a:gd name="connsiteX2-39" fmla="*/ 1243756 w 2185864"/>
                  <a:gd name="connsiteY2-40" fmla="*/ 0 h 654967"/>
                  <a:gd name="connsiteX3-41" fmla="*/ 2185864 w 2185864"/>
                  <a:gd name="connsiteY3-42" fmla="*/ 654967 h 654967"/>
                  <a:gd name="connsiteX4-43" fmla="*/ 0 w 2185864"/>
                  <a:gd name="connsiteY4-44" fmla="*/ 654967 h 654967"/>
                  <a:gd name="connsiteX5-45" fmla="*/ 0 w 2185864"/>
                  <a:gd name="connsiteY5-46" fmla="*/ 332509 h 654967"/>
                  <a:gd name="connsiteX0-47" fmla="*/ 0 w 2185864"/>
                  <a:gd name="connsiteY0-48" fmla="*/ 138546 h 461004"/>
                  <a:gd name="connsiteX1-49" fmla="*/ 1427223 w 2185864"/>
                  <a:gd name="connsiteY1-50" fmla="*/ 128510 h 461004"/>
                  <a:gd name="connsiteX2-51" fmla="*/ 1396156 w 2185864"/>
                  <a:gd name="connsiteY2-52" fmla="*/ 0 h 461004"/>
                  <a:gd name="connsiteX3-53" fmla="*/ 2185864 w 2185864"/>
                  <a:gd name="connsiteY3-54" fmla="*/ 461004 h 461004"/>
                  <a:gd name="connsiteX4-55" fmla="*/ 0 w 2185864"/>
                  <a:gd name="connsiteY4-56" fmla="*/ 461004 h 461004"/>
                  <a:gd name="connsiteX5-57" fmla="*/ 0 w 2185864"/>
                  <a:gd name="connsiteY5-58" fmla="*/ 138546 h 461004"/>
                  <a:gd name="connsiteX0-59" fmla="*/ 0 w 2185864"/>
                  <a:gd name="connsiteY0-60" fmla="*/ 651165 h 973623"/>
                  <a:gd name="connsiteX1-61" fmla="*/ 1427223 w 2185864"/>
                  <a:gd name="connsiteY1-62" fmla="*/ 641129 h 973623"/>
                  <a:gd name="connsiteX2-63" fmla="*/ 1423865 w 2185864"/>
                  <a:gd name="connsiteY2-64" fmla="*/ 0 h 973623"/>
                  <a:gd name="connsiteX3-65" fmla="*/ 2185864 w 2185864"/>
                  <a:gd name="connsiteY3-66" fmla="*/ 973623 h 973623"/>
                  <a:gd name="connsiteX4-67" fmla="*/ 0 w 2185864"/>
                  <a:gd name="connsiteY4-68" fmla="*/ 973623 h 973623"/>
                  <a:gd name="connsiteX5-69" fmla="*/ 0 w 2185864"/>
                  <a:gd name="connsiteY5-70" fmla="*/ 651165 h 973623"/>
                  <a:gd name="connsiteX0-71" fmla="*/ 0 w 2185864"/>
                  <a:gd name="connsiteY0-72" fmla="*/ 166256 h 488714"/>
                  <a:gd name="connsiteX1-73" fmla="*/ 1427223 w 2185864"/>
                  <a:gd name="connsiteY1-74" fmla="*/ 156220 h 488714"/>
                  <a:gd name="connsiteX2-75" fmla="*/ 1410010 w 2185864"/>
                  <a:gd name="connsiteY2-76" fmla="*/ 0 h 488714"/>
                  <a:gd name="connsiteX3-77" fmla="*/ 2185864 w 2185864"/>
                  <a:gd name="connsiteY3-78" fmla="*/ 488714 h 488714"/>
                  <a:gd name="connsiteX4-79" fmla="*/ 0 w 2185864"/>
                  <a:gd name="connsiteY4-80" fmla="*/ 488714 h 488714"/>
                  <a:gd name="connsiteX5-81" fmla="*/ 0 w 2185864"/>
                  <a:gd name="connsiteY5-82" fmla="*/ 166256 h 488714"/>
                  <a:gd name="connsiteX0-83" fmla="*/ 0 w 2185864"/>
                  <a:gd name="connsiteY0-84" fmla="*/ 166256 h 488714"/>
                  <a:gd name="connsiteX1-85" fmla="*/ 1427223 w 2185864"/>
                  <a:gd name="connsiteY1-86" fmla="*/ 156220 h 488714"/>
                  <a:gd name="connsiteX2-87" fmla="*/ 1410010 w 2185864"/>
                  <a:gd name="connsiteY2-88" fmla="*/ 0 h 488714"/>
                  <a:gd name="connsiteX3-89" fmla="*/ 2185864 w 2185864"/>
                  <a:gd name="connsiteY3-90" fmla="*/ 488714 h 488714"/>
                  <a:gd name="connsiteX4-91" fmla="*/ 0 w 2185864"/>
                  <a:gd name="connsiteY4-92" fmla="*/ 488714 h 488714"/>
                  <a:gd name="connsiteX5-93" fmla="*/ 0 w 2185864"/>
                  <a:gd name="connsiteY5-94" fmla="*/ 166256 h 488714"/>
                  <a:gd name="connsiteX0-95" fmla="*/ 0 w 2185864"/>
                  <a:gd name="connsiteY0-96" fmla="*/ 263238 h 585696"/>
                  <a:gd name="connsiteX1-97" fmla="*/ 1427223 w 2185864"/>
                  <a:gd name="connsiteY1-98" fmla="*/ 253202 h 585696"/>
                  <a:gd name="connsiteX2-99" fmla="*/ 1423865 w 2185864"/>
                  <a:gd name="connsiteY2-100" fmla="*/ 0 h 585696"/>
                  <a:gd name="connsiteX3-101" fmla="*/ 2185864 w 2185864"/>
                  <a:gd name="connsiteY3-102" fmla="*/ 585696 h 585696"/>
                  <a:gd name="connsiteX4-103" fmla="*/ 0 w 2185864"/>
                  <a:gd name="connsiteY4-104" fmla="*/ 585696 h 585696"/>
                  <a:gd name="connsiteX5-105" fmla="*/ 0 w 2185864"/>
                  <a:gd name="connsiteY5-106" fmla="*/ 263238 h 585696"/>
                  <a:gd name="connsiteX0-107" fmla="*/ 0 w 2185864"/>
                  <a:gd name="connsiteY0-108" fmla="*/ 138547 h 461005"/>
                  <a:gd name="connsiteX1-109" fmla="*/ 1427223 w 2185864"/>
                  <a:gd name="connsiteY1-110" fmla="*/ 128511 h 461005"/>
                  <a:gd name="connsiteX2-111" fmla="*/ 1410011 w 2185864"/>
                  <a:gd name="connsiteY2-112" fmla="*/ 0 h 461005"/>
                  <a:gd name="connsiteX3-113" fmla="*/ 2185864 w 2185864"/>
                  <a:gd name="connsiteY3-114" fmla="*/ 461005 h 461005"/>
                  <a:gd name="connsiteX4-115" fmla="*/ 0 w 2185864"/>
                  <a:gd name="connsiteY4-116" fmla="*/ 461005 h 461005"/>
                  <a:gd name="connsiteX5-117" fmla="*/ 0 w 2185864"/>
                  <a:gd name="connsiteY5-118" fmla="*/ 138547 h 461005"/>
                  <a:gd name="connsiteX0-119" fmla="*/ 0 w 2185864"/>
                  <a:gd name="connsiteY0-120" fmla="*/ 138547 h 461005"/>
                  <a:gd name="connsiteX1-121" fmla="*/ 1407699 w 2185864"/>
                  <a:gd name="connsiteY1-122" fmla="*/ 151290 h 461005"/>
                  <a:gd name="connsiteX2-123" fmla="*/ 1410011 w 2185864"/>
                  <a:gd name="connsiteY2-124" fmla="*/ 0 h 461005"/>
                  <a:gd name="connsiteX3-125" fmla="*/ 2185864 w 2185864"/>
                  <a:gd name="connsiteY3-126" fmla="*/ 461005 h 461005"/>
                  <a:gd name="connsiteX4-127" fmla="*/ 0 w 2185864"/>
                  <a:gd name="connsiteY4-128" fmla="*/ 461005 h 461005"/>
                  <a:gd name="connsiteX5-129" fmla="*/ 0 w 2185864"/>
                  <a:gd name="connsiteY5-130" fmla="*/ 138547 h 461005"/>
                  <a:gd name="connsiteX0-131" fmla="*/ 0 w 2185864"/>
                  <a:gd name="connsiteY0-132" fmla="*/ 138547 h 461005"/>
                  <a:gd name="connsiteX1-133" fmla="*/ 1407699 w 2185864"/>
                  <a:gd name="connsiteY1-134" fmla="*/ 151290 h 461005"/>
                  <a:gd name="connsiteX2-135" fmla="*/ 1410011 w 2185864"/>
                  <a:gd name="connsiteY2-136" fmla="*/ 0 h 461005"/>
                  <a:gd name="connsiteX3-137" fmla="*/ 2185864 w 2185864"/>
                  <a:gd name="connsiteY3-138" fmla="*/ 461005 h 461005"/>
                  <a:gd name="connsiteX4-139" fmla="*/ 0 w 2185864"/>
                  <a:gd name="connsiteY4-140" fmla="*/ 461005 h 461005"/>
                  <a:gd name="connsiteX5-141" fmla="*/ 0 w 2185864"/>
                  <a:gd name="connsiteY5-142" fmla="*/ 138547 h 461005"/>
                  <a:gd name="connsiteX0-143" fmla="*/ 0 w 2185864"/>
                  <a:gd name="connsiteY0-144" fmla="*/ 138547 h 461005"/>
                  <a:gd name="connsiteX1-145" fmla="*/ 1407699 w 2185864"/>
                  <a:gd name="connsiteY1-146" fmla="*/ 151290 h 461005"/>
                  <a:gd name="connsiteX2-147" fmla="*/ 1410011 w 2185864"/>
                  <a:gd name="connsiteY2-148" fmla="*/ 0 h 461005"/>
                  <a:gd name="connsiteX3-149" fmla="*/ 2185864 w 2185864"/>
                  <a:gd name="connsiteY3-150" fmla="*/ 461005 h 461005"/>
                  <a:gd name="connsiteX4-151" fmla="*/ 0 w 2185864"/>
                  <a:gd name="connsiteY4-152" fmla="*/ 461005 h 461005"/>
                  <a:gd name="connsiteX5-153" fmla="*/ 0 w 2185864"/>
                  <a:gd name="connsiteY5-154" fmla="*/ 138547 h 461005"/>
                  <a:gd name="connsiteX0-155" fmla="*/ 0 w 2185864"/>
                  <a:gd name="connsiteY0-156" fmla="*/ 138547 h 461005"/>
                  <a:gd name="connsiteX1-157" fmla="*/ 1407699 w 2185864"/>
                  <a:gd name="connsiteY1-158" fmla="*/ 151290 h 461005"/>
                  <a:gd name="connsiteX2-159" fmla="*/ 1410011 w 2185864"/>
                  <a:gd name="connsiteY2-160" fmla="*/ 0 h 461005"/>
                  <a:gd name="connsiteX3-161" fmla="*/ 2185864 w 2185864"/>
                  <a:gd name="connsiteY3-162" fmla="*/ 461005 h 461005"/>
                  <a:gd name="connsiteX4-163" fmla="*/ 0 w 2185864"/>
                  <a:gd name="connsiteY4-164" fmla="*/ 461005 h 461005"/>
                  <a:gd name="connsiteX5-165" fmla="*/ 0 w 2185864"/>
                  <a:gd name="connsiteY5-166" fmla="*/ 138547 h 461005"/>
                  <a:gd name="connsiteX0-167" fmla="*/ 0 w 2185864"/>
                  <a:gd name="connsiteY0-168" fmla="*/ 203628 h 526086"/>
                  <a:gd name="connsiteX1-169" fmla="*/ 1407699 w 2185864"/>
                  <a:gd name="connsiteY1-170" fmla="*/ 216371 h 526086"/>
                  <a:gd name="connsiteX2-171" fmla="*/ 1410011 w 2185864"/>
                  <a:gd name="connsiteY2-172" fmla="*/ 0 h 526086"/>
                  <a:gd name="connsiteX3-173" fmla="*/ 2185864 w 2185864"/>
                  <a:gd name="connsiteY3-174" fmla="*/ 526086 h 526086"/>
                  <a:gd name="connsiteX4-175" fmla="*/ 0 w 2185864"/>
                  <a:gd name="connsiteY4-176" fmla="*/ 526086 h 526086"/>
                  <a:gd name="connsiteX5-177" fmla="*/ 0 w 2185864"/>
                  <a:gd name="connsiteY5-178" fmla="*/ 203628 h 5260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2185864" h="526086">
                    <a:moveTo>
                      <a:pt x="0" y="203628"/>
                    </a:moveTo>
                    <a:lnTo>
                      <a:pt x="1407699" y="216371"/>
                    </a:lnTo>
                    <a:cubicBezTo>
                      <a:pt x="1409834" y="214177"/>
                      <a:pt x="1411969" y="3575"/>
                      <a:pt x="1410011" y="0"/>
                    </a:cubicBezTo>
                    <a:lnTo>
                      <a:pt x="2185864" y="526086"/>
                    </a:lnTo>
                    <a:lnTo>
                      <a:pt x="0" y="526086"/>
                    </a:lnTo>
                    <a:lnTo>
                      <a:pt x="0" y="203628"/>
                    </a:lnTo>
                    <a:close/>
                  </a:path>
                </a:pathLst>
              </a:custGeom>
              <a:gradFill flip="none" rotWithShape="1">
                <a:gsLst>
                  <a:gs pos="1000">
                    <a:srgbClr val="93683D">
                      <a:alpha val="0"/>
                    </a:srgbClr>
                  </a:gs>
                  <a:gs pos="100000">
                    <a:srgbClr val="93683D"/>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latin typeface="Source Han Sans CN Normal" panose="020B0500000000000000" pitchFamily="34" charset="-128"/>
                  <a:ea typeface="Source Han Sans CN Normal" panose="020B0500000000000000" pitchFamily="34" charset="-128"/>
                </a:endParaRPr>
              </a:p>
            </p:txBody>
          </p:sp>
        </p:grpSp>
        <p:grpSp>
          <p:nvGrpSpPr>
            <p:cNvPr id="164" name="组合 163"/>
            <p:cNvGrpSpPr/>
            <p:nvPr/>
          </p:nvGrpSpPr>
          <p:grpSpPr>
            <a:xfrm rot="9000000">
              <a:off x="2453533" y="4195304"/>
              <a:ext cx="520308" cy="276108"/>
              <a:chOff x="1978021" y="2744484"/>
              <a:chExt cx="1546016" cy="820409"/>
            </a:xfrm>
          </p:grpSpPr>
          <p:sp>
            <p:nvSpPr>
              <p:cNvPr id="174" name="矩形 6"/>
              <p:cNvSpPr/>
              <p:nvPr/>
            </p:nvSpPr>
            <p:spPr>
              <a:xfrm>
                <a:off x="1979000" y="2744484"/>
                <a:ext cx="1545037" cy="410151"/>
              </a:xfrm>
              <a:custGeom>
                <a:avLst/>
                <a:gdLst>
                  <a:gd name="connsiteX0" fmla="*/ 0 w 1590119"/>
                  <a:gd name="connsiteY0" fmla="*/ 0 h 322458"/>
                  <a:gd name="connsiteX1" fmla="*/ 1590119 w 1590119"/>
                  <a:gd name="connsiteY1" fmla="*/ 0 h 322458"/>
                  <a:gd name="connsiteX2" fmla="*/ 1590119 w 1590119"/>
                  <a:gd name="connsiteY2" fmla="*/ 322458 h 322458"/>
                  <a:gd name="connsiteX3" fmla="*/ 0 w 1590119"/>
                  <a:gd name="connsiteY3" fmla="*/ 322458 h 322458"/>
                  <a:gd name="connsiteX4" fmla="*/ 0 w 1590119"/>
                  <a:gd name="connsiteY4" fmla="*/ 0 h 322458"/>
                  <a:gd name="connsiteX0-1" fmla="*/ 0 w 1590119"/>
                  <a:gd name="connsiteY0-2" fmla="*/ 10036 h 332494"/>
                  <a:gd name="connsiteX1-3" fmla="*/ 1219405 w 1590119"/>
                  <a:gd name="connsiteY1-4" fmla="*/ 0 h 332494"/>
                  <a:gd name="connsiteX2-5" fmla="*/ 1590119 w 1590119"/>
                  <a:gd name="connsiteY2-6" fmla="*/ 10036 h 332494"/>
                  <a:gd name="connsiteX3-7" fmla="*/ 1590119 w 1590119"/>
                  <a:gd name="connsiteY3-8" fmla="*/ 332494 h 332494"/>
                  <a:gd name="connsiteX4-9" fmla="*/ 0 w 1590119"/>
                  <a:gd name="connsiteY4-10" fmla="*/ 332494 h 332494"/>
                  <a:gd name="connsiteX5" fmla="*/ 0 w 1590119"/>
                  <a:gd name="connsiteY5" fmla="*/ 10036 h 332494"/>
                  <a:gd name="connsiteX0-11" fmla="*/ 0 w 1590119"/>
                  <a:gd name="connsiteY0-12" fmla="*/ 332509 h 654967"/>
                  <a:gd name="connsiteX1-13" fmla="*/ 1219405 w 1590119"/>
                  <a:gd name="connsiteY1-14" fmla="*/ 322473 h 654967"/>
                  <a:gd name="connsiteX2-15" fmla="*/ 1243756 w 1590119"/>
                  <a:gd name="connsiteY2-16" fmla="*/ 0 h 654967"/>
                  <a:gd name="connsiteX3-17" fmla="*/ 1590119 w 1590119"/>
                  <a:gd name="connsiteY3-18" fmla="*/ 654967 h 654967"/>
                  <a:gd name="connsiteX4-19" fmla="*/ 0 w 1590119"/>
                  <a:gd name="connsiteY4-20" fmla="*/ 654967 h 654967"/>
                  <a:gd name="connsiteX5-21" fmla="*/ 0 w 1590119"/>
                  <a:gd name="connsiteY5-22" fmla="*/ 332509 h 654967"/>
                  <a:gd name="connsiteX0-23" fmla="*/ 0 w 2185864"/>
                  <a:gd name="connsiteY0-24" fmla="*/ 332509 h 654967"/>
                  <a:gd name="connsiteX1-25" fmla="*/ 1219405 w 2185864"/>
                  <a:gd name="connsiteY1-26" fmla="*/ 322473 h 654967"/>
                  <a:gd name="connsiteX2-27" fmla="*/ 1243756 w 2185864"/>
                  <a:gd name="connsiteY2-28" fmla="*/ 0 h 654967"/>
                  <a:gd name="connsiteX3-29" fmla="*/ 2185864 w 2185864"/>
                  <a:gd name="connsiteY3-30" fmla="*/ 654967 h 654967"/>
                  <a:gd name="connsiteX4-31" fmla="*/ 0 w 2185864"/>
                  <a:gd name="connsiteY4-32" fmla="*/ 654967 h 654967"/>
                  <a:gd name="connsiteX5-33" fmla="*/ 0 w 2185864"/>
                  <a:gd name="connsiteY5-34" fmla="*/ 332509 h 654967"/>
                  <a:gd name="connsiteX0-35" fmla="*/ 0 w 2185864"/>
                  <a:gd name="connsiteY0-36" fmla="*/ 332509 h 654967"/>
                  <a:gd name="connsiteX1-37" fmla="*/ 1427223 w 2185864"/>
                  <a:gd name="connsiteY1-38" fmla="*/ 322473 h 654967"/>
                  <a:gd name="connsiteX2-39" fmla="*/ 1243756 w 2185864"/>
                  <a:gd name="connsiteY2-40" fmla="*/ 0 h 654967"/>
                  <a:gd name="connsiteX3-41" fmla="*/ 2185864 w 2185864"/>
                  <a:gd name="connsiteY3-42" fmla="*/ 654967 h 654967"/>
                  <a:gd name="connsiteX4-43" fmla="*/ 0 w 2185864"/>
                  <a:gd name="connsiteY4-44" fmla="*/ 654967 h 654967"/>
                  <a:gd name="connsiteX5-45" fmla="*/ 0 w 2185864"/>
                  <a:gd name="connsiteY5-46" fmla="*/ 332509 h 654967"/>
                  <a:gd name="connsiteX0-47" fmla="*/ 0 w 2185864"/>
                  <a:gd name="connsiteY0-48" fmla="*/ 138546 h 461004"/>
                  <a:gd name="connsiteX1-49" fmla="*/ 1427223 w 2185864"/>
                  <a:gd name="connsiteY1-50" fmla="*/ 128510 h 461004"/>
                  <a:gd name="connsiteX2-51" fmla="*/ 1396156 w 2185864"/>
                  <a:gd name="connsiteY2-52" fmla="*/ 0 h 461004"/>
                  <a:gd name="connsiteX3-53" fmla="*/ 2185864 w 2185864"/>
                  <a:gd name="connsiteY3-54" fmla="*/ 461004 h 461004"/>
                  <a:gd name="connsiteX4-55" fmla="*/ 0 w 2185864"/>
                  <a:gd name="connsiteY4-56" fmla="*/ 461004 h 461004"/>
                  <a:gd name="connsiteX5-57" fmla="*/ 0 w 2185864"/>
                  <a:gd name="connsiteY5-58" fmla="*/ 138546 h 461004"/>
                  <a:gd name="connsiteX0-59" fmla="*/ 0 w 2185864"/>
                  <a:gd name="connsiteY0-60" fmla="*/ 651165 h 973623"/>
                  <a:gd name="connsiteX1-61" fmla="*/ 1427223 w 2185864"/>
                  <a:gd name="connsiteY1-62" fmla="*/ 641129 h 973623"/>
                  <a:gd name="connsiteX2-63" fmla="*/ 1423865 w 2185864"/>
                  <a:gd name="connsiteY2-64" fmla="*/ 0 h 973623"/>
                  <a:gd name="connsiteX3-65" fmla="*/ 2185864 w 2185864"/>
                  <a:gd name="connsiteY3-66" fmla="*/ 973623 h 973623"/>
                  <a:gd name="connsiteX4-67" fmla="*/ 0 w 2185864"/>
                  <a:gd name="connsiteY4-68" fmla="*/ 973623 h 973623"/>
                  <a:gd name="connsiteX5-69" fmla="*/ 0 w 2185864"/>
                  <a:gd name="connsiteY5-70" fmla="*/ 651165 h 973623"/>
                  <a:gd name="connsiteX0-71" fmla="*/ 0 w 2185864"/>
                  <a:gd name="connsiteY0-72" fmla="*/ 166256 h 488714"/>
                  <a:gd name="connsiteX1-73" fmla="*/ 1427223 w 2185864"/>
                  <a:gd name="connsiteY1-74" fmla="*/ 156220 h 488714"/>
                  <a:gd name="connsiteX2-75" fmla="*/ 1410010 w 2185864"/>
                  <a:gd name="connsiteY2-76" fmla="*/ 0 h 488714"/>
                  <a:gd name="connsiteX3-77" fmla="*/ 2185864 w 2185864"/>
                  <a:gd name="connsiteY3-78" fmla="*/ 488714 h 488714"/>
                  <a:gd name="connsiteX4-79" fmla="*/ 0 w 2185864"/>
                  <a:gd name="connsiteY4-80" fmla="*/ 488714 h 488714"/>
                  <a:gd name="connsiteX5-81" fmla="*/ 0 w 2185864"/>
                  <a:gd name="connsiteY5-82" fmla="*/ 166256 h 488714"/>
                  <a:gd name="connsiteX0-83" fmla="*/ 0 w 2185864"/>
                  <a:gd name="connsiteY0-84" fmla="*/ 166256 h 488714"/>
                  <a:gd name="connsiteX1-85" fmla="*/ 1427223 w 2185864"/>
                  <a:gd name="connsiteY1-86" fmla="*/ 156220 h 488714"/>
                  <a:gd name="connsiteX2-87" fmla="*/ 1410010 w 2185864"/>
                  <a:gd name="connsiteY2-88" fmla="*/ 0 h 488714"/>
                  <a:gd name="connsiteX3-89" fmla="*/ 2185864 w 2185864"/>
                  <a:gd name="connsiteY3-90" fmla="*/ 488714 h 488714"/>
                  <a:gd name="connsiteX4-91" fmla="*/ 0 w 2185864"/>
                  <a:gd name="connsiteY4-92" fmla="*/ 488714 h 488714"/>
                  <a:gd name="connsiteX5-93" fmla="*/ 0 w 2185864"/>
                  <a:gd name="connsiteY5-94" fmla="*/ 166256 h 488714"/>
                  <a:gd name="connsiteX0-95" fmla="*/ 0 w 2185864"/>
                  <a:gd name="connsiteY0-96" fmla="*/ 263238 h 585696"/>
                  <a:gd name="connsiteX1-97" fmla="*/ 1427223 w 2185864"/>
                  <a:gd name="connsiteY1-98" fmla="*/ 253202 h 585696"/>
                  <a:gd name="connsiteX2-99" fmla="*/ 1423865 w 2185864"/>
                  <a:gd name="connsiteY2-100" fmla="*/ 0 h 585696"/>
                  <a:gd name="connsiteX3-101" fmla="*/ 2185864 w 2185864"/>
                  <a:gd name="connsiteY3-102" fmla="*/ 585696 h 585696"/>
                  <a:gd name="connsiteX4-103" fmla="*/ 0 w 2185864"/>
                  <a:gd name="connsiteY4-104" fmla="*/ 585696 h 585696"/>
                  <a:gd name="connsiteX5-105" fmla="*/ 0 w 2185864"/>
                  <a:gd name="connsiteY5-106" fmla="*/ 263238 h 585696"/>
                  <a:gd name="connsiteX0-107" fmla="*/ 0 w 2185864"/>
                  <a:gd name="connsiteY0-108" fmla="*/ 138547 h 461005"/>
                  <a:gd name="connsiteX1-109" fmla="*/ 1427223 w 2185864"/>
                  <a:gd name="connsiteY1-110" fmla="*/ 128511 h 461005"/>
                  <a:gd name="connsiteX2-111" fmla="*/ 1410011 w 2185864"/>
                  <a:gd name="connsiteY2-112" fmla="*/ 0 h 461005"/>
                  <a:gd name="connsiteX3-113" fmla="*/ 2185864 w 2185864"/>
                  <a:gd name="connsiteY3-114" fmla="*/ 461005 h 461005"/>
                  <a:gd name="connsiteX4-115" fmla="*/ 0 w 2185864"/>
                  <a:gd name="connsiteY4-116" fmla="*/ 461005 h 461005"/>
                  <a:gd name="connsiteX5-117" fmla="*/ 0 w 2185864"/>
                  <a:gd name="connsiteY5-118" fmla="*/ 138547 h 461005"/>
                  <a:gd name="connsiteX0-119" fmla="*/ 0 w 2185864"/>
                  <a:gd name="connsiteY0-120" fmla="*/ 138547 h 461005"/>
                  <a:gd name="connsiteX1-121" fmla="*/ 1407699 w 2185864"/>
                  <a:gd name="connsiteY1-122" fmla="*/ 151290 h 461005"/>
                  <a:gd name="connsiteX2-123" fmla="*/ 1410011 w 2185864"/>
                  <a:gd name="connsiteY2-124" fmla="*/ 0 h 461005"/>
                  <a:gd name="connsiteX3-125" fmla="*/ 2185864 w 2185864"/>
                  <a:gd name="connsiteY3-126" fmla="*/ 461005 h 461005"/>
                  <a:gd name="connsiteX4-127" fmla="*/ 0 w 2185864"/>
                  <a:gd name="connsiteY4-128" fmla="*/ 461005 h 461005"/>
                  <a:gd name="connsiteX5-129" fmla="*/ 0 w 2185864"/>
                  <a:gd name="connsiteY5-130" fmla="*/ 138547 h 461005"/>
                  <a:gd name="connsiteX0-131" fmla="*/ 0 w 2185864"/>
                  <a:gd name="connsiteY0-132" fmla="*/ 138547 h 461005"/>
                  <a:gd name="connsiteX1-133" fmla="*/ 1407699 w 2185864"/>
                  <a:gd name="connsiteY1-134" fmla="*/ 151290 h 461005"/>
                  <a:gd name="connsiteX2-135" fmla="*/ 1410011 w 2185864"/>
                  <a:gd name="connsiteY2-136" fmla="*/ 0 h 461005"/>
                  <a:gd name="connsiteX3-137" fmla="*/ 2185864 w 2185864"/>
                  <a:gd name="connsiteY3-138" fmla="*/ 461005 h 461005"/>
                  <a:gd name="connsiteX4-139" fmla="*/ 0 w 2185864"/>
                  <a:gd name="connsiteY4-140" fmla="*/ 461005 h 461005"/>
                  <a:gd name="connsiteX5-141" fmla="*/ 0 w 2185864"/>
                  <a:gd name="connsiteY5-142" fmla="*/ 138547 h 461005"/>
                  <a:gd name="connsiteX0-143" fmla="*/ 0 w 2185864"/>
                  <a:gd name="connsiteY0-144" fmla="*/ 138547 h 461005"/>
                  <a:gd name="connsiteX1-145" fmla="*/ 1407699 w 2185864"/>
                  <a:gd name="connsiteY1-146" fmla="*/ 151290 h 461005"/>
                  <a:gd name="connsiteX2-147" fmla="*/ 1410011 w 2185864"/>
                  <a:gd name="connsiteY2-148" fmla="*/ 0 h 461005"/>
                  <a:gd name="connsiteX3-149" fmla="*/ 2185864 w 2185864"/>
                  <a:gd name="connsiteY3-150" fmla="*/ 461005 h 461005"/>
                  <a:gd name="connsiteX4-151" fmla="*/ 0 w 2185864"/>
                  <a:gd name="connsiteY4-152" fmla="*/ 461005 h 461005"/>
                  <a:gd name="connsiteX5-153" fmla="*/ 0 w 2185864"/>
                  <a:gd name="connsiteY5-154" fmla="*/ 138547 h 461005"/>
                  <a:gd name="connsiteX0-155" fmla="*/ 0 w 2185864"/>
                  <a:gd name="connsiteY0-156" fmla="*/ 138547 h 461005"/>
                  <a:gd name="connsiteX1-157" fmla="*/ 1407699 w 2185864"/>
                  <a:gd name="connsiteY1-158" fmla="*/ 151290 h 461005"/>
                  <a:gd name="connsiteX2-159" fmla="*/ 1410011 w 2185864"/>
                  <a:gd name="connsiteY2-160" fmla="*/ 0 h 461005"/>
                  <a:gd name="connsiteX3-161" fmla="*/ 2185864 w 2185864"/>
                  <a:gd name="connsiteY3-162" fmla="*/ 461005 h 461005"/>
                  <a:gd name="connsiteX4-163" fmla="*/ 0 w 2185864"/>
                  <a:gd name="connsiteY4-164" fmla="*/ 461005 h 461005"/>
                  <a:gd name="connsiteX5-165" fmla="*/ 0 w 2185864"/>
                  <a:gd name="connsiteY5-166" fmla="*/ 138547 h 461005"/>
                  <a:gd name="connsiteX0-167" fmla="*/ 0 w 2185864"/>
                  <a:gd name="connsiteY0-168" fmla="*/ 203628 h 526086"/>
                  <a:gd name="connsiteX1-169" fmla="*/ 1407699 w 2185864"/>
                  <a:gd name="connsiteY1-170" fmla="*/ 216371 h 526086"/>
                  <a:gd name="connsiteX2-171" fmla="*/ 1410011 w 2185864"/>
                  <a:gd name="connsiteY2-172" fmla="*/ 0 h 526086"/>
                  <a:gd name="connsiteX3-173" fmla="*/ 2185864 w 2185864"/>
                  <a:gd name="connsiteY3-174" fmla="*/ 526086 h 526086"/>
                  <a:gd name="connsiteX4-175" fmla="*/ 0 w 2185864"/>
                  <a:gd name="connsiteY4-176" fmla="*/ 526086 h 526086"/>
                  <a:gd name="connsiteX5-177" fmla="*/ 0 w 2185864"/>
                  <a:gd name="connsiteY5-178" fmla="*/ 203628 h 5260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2185864" h="526086">
                    <a:moveTo>
                      <a:pt x="0" y="203628"/>
                    </a:moveTo>
                    <a:lnTo>
                      <a:pt x="1407699" y="216371"/>
                    </a:lnTo>
                    <a:cubicBezTo>
                      <a:pt x="1409834" y="214177"/>
                      <a:pt x="1411969" y="3575"/>
                      <a:pt x="1410011" y="0"/>
                    </a:cubicBezTo>
                    <a:lnTo>
                      <a:pt x="2185864" y="526086"/>
                    </a:lnTo>
                    <a:lnTo>
                      <a:pt x="0" y="526086"/>
                    </a:lnTo>
                    <a:lnTo>
                      <a:pt x="0" y="203628"/>
                    </a:lnTo>
                    <a:close/>
                  </a:path>
                </a:pathLst>
              </a:custGeom>
              <a:gradFill flip="none" rotWithShape="1">
                <a:gsLst>
                  <a:gs pos="1000">
                    <a:srgbClr val="93683D">
                      <a:alpha val="0"/>
                    </a:srgbClr>
                  </a:gs>
                  <a:gs pos="100000">
                    <a:srgbClr val="93683D"/>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latin typeface="Source Han Sans CN Normal" panose="020B0500000000000000" pitchFamily="34" charset="-128"/>
                  <a:ea typeface="Source Han Sans CN Normal" panose="020B0500000000000000" pitchFamily="34" charset="-128"/>
                </a:endParaRPr>
              </a:p>
            </p:txBody>
          </p:sp>
          <p:sp>
            <p:nvSpPr>
              <p:cNvPr id="175" name="矩形 6"/>
              <p:cNvSpPr/>
              <p:nvPr/>
            </p:nvSpPr>
            <p:spPr>
              <a:xfrm rot="10800000">
                <a:off x="1978021" y="3154742"/>
                <a:ext cx="1545037" cy="410151"/>
              </a:xfrm>
              <a:custGeom>
                <a:avLst/>
                <a:gdLst>
                  <a:gd name="connsiteX0" fmla="*/ 0 w 1590119"/>
                  <a:gd name="connsiteY0" fmla="*/ 0 h 322458"/>
                  <a:gd name="connsiteX1" fmla="*/ 1590119 w 1590119"/>
                  <a:gd name="connsiteY1" fmla="*/ 0 h 322458"/>
                  <a:gd name="connsiteX2" fmla="*/ 1590119 w 1590119"/>
                  <a:gd name="connsiteY2" fmla="*/ 322458 h 322458"/>
                  <a:gd name="connsiteX3" fmla="*/ 0 w 1590119"/>
                  <a:gd name="connsiteY3" fmla="*/ 322458 h 322458"/>
                  <a:gd name="connsiteX4" fmla="*/ 0 w 1590119"/>
                  <a:gd name="connsiteY4" fmla="*/ 0 h 322458"/>
                  <a:gd name="connsiteX0-1" fmla="*/ 0 w 1590119"/>
                  <a:gd name="connsiteY0-2" fmla="*/ 10036 h 332494"/>
                  <a:gd name="connsiteX1-3" fmla="*/ 1219405 w 1590119"/>
                  <a:gd name="connsiteY1-4" fmla="*/ 0 h 332494"/>
                  <a:gd name="connsiteX2-5" fmla="*/ 1590119 w 1590119"/>
                  <a:gd name="connsiteY2-6" fmla="*/ 10036 h 332494"/>
                  <a:gd name="connsiteX3-7" fmla="*/ 1590119 w 1590119"/>
                  <a:gd name="connsiteY3-8" fmla="*/ 332494 h 332494"/>
                  <a:gd name="connsiteX4-9" fmla="*/ 0 w 1590119"/>
                  <a:gd name="connsiteY4-10" fmla="*/ 332494 h 332494"/>
                  <a:gd name="connsiteX5" fmla="*/ 0 w 1590119"/>
                  <a:gd name="connsiteY5" fmla="*/ 10036 h 332494"/>
                  <a:gd name="connsiteX0-11" fmla="*/ 0 w 1590119"/>
                  <a:gd name="connsiteY0-12" fmla="*/ 332509 h 654967"/>
                  <a:gd name="connsiteX1-13" fmla="*/ 1219405 w 1590119"/>
                  <a:gd name="connsiteY1-14" fmla="*/ 322473 h 654967"/>
                  <a:gd name="connsiteX2-15" fmla="*/ 1243756 w 1590119"/>
                  <a:gd name="connsiteY2-16" fmla="*/ 0 h 654967"/>
                  <a:gd name="connsiteX3-17" fmla="*/ 1590119 w 1590119"/>
                  <a:gd name="connsiteY3-18" fmla="*/ 654967 h 654967"/>
                  <a:gd name="connsiteX4-19" fmla="*/ 0 w 1590119"/>
                  <a:gd name="connsiteY4-20" fmla="*/ 654967 h 654967"/>
                  <a:gd name="connsiteX5-21" fmla="*/ 0 w 1590119"/>
                  <a:gd name="connsiteY5-22" fmla="*/ 332509 h 654967"/>
                  <a:gd name="connsiteX0-23" fmla="*/ 0 w 2185864"/>
                  <a:gd name="connsiteY0-24" fmla="*/ 332509 h 654967"/>
                  <a:gd name="connsiteX1-25" fmla="*/ 1219405 w 2185864"/>
                  <a:gd name="connsiteY1-26" fmla="*/ 322473 h 654967"/>
                  <a:gd name="connsiteX2-27" fmla="*/ 1243756 w 2185864"/>
                  <a:gd name="connsiteY2-28" fmla="*/ 0 h 654967"/>
                  <a:gd name="connsiteX3-29" fmla="*/ 2185864 w 2185864"/>
                  <a:gd name="connsiteY3-30" fmla="*/ 654967 h 654967"/>
                  <a:gd name="connsiteX4-31" fmla="*/ 0 w 2185864"/>
                  <a:gd name="connsiteY4-32" fmla="*/ 654967 h 654967"/>
                  <a:gd name="connsiteX5-33" fmla="*/ 0 w 2185864"/>
                  <a:gd name="connsiteY5-34" fmla="*/ 332509 h 654967"/>
                  <a:gd name="connsiteX0-35" fmla="*/ 0 w 2185864"/>
                  <a:gd name="connsiteY0-36" fmla="*/ 332509 h 654967"/>
                  <a:gd name="connsiteX1-37" fmla="*/ 1427223 w 2185864"/>
                  <a:gd name="connsiteY1-38" fmla="*/ 322473 h 654967"/>
                  <a:gd name="connsiteX2-39" fmla="*/ 1243756 w 2185864"/>
                  <a:gd name="connsiteY2-40" fmla="*/ 0 h 654967"/>
                  <a:gd name="connsiteX3-41" fmla="*/ 2185864 w 2185864"/>
                  <a:gd name="connsiteY3-42" fmla="*/ 654967 h 654967"/>
                  <a:gd name="connsiteX4-43" fmla="*/ 0 w 2185864"/>
                  <a:gd name="connsiteY4-44" fmla="*/ 654967 h 654967"/>
                  <a:gd name="connsiteX5-45" fmla="*/ 0 w 2185864"/>
                  <a:gd name="connsiteY5-46" fmla="*/ 332509 h 654967"/>
                  <a:gd name="connsiteX0-47" fmla="*/ 0 w 2185864"/>
                  <a:gd name="connsiteY0-48" fmla="*/ 138546 h 461004"/>
                  <a:gd name="connsiteX1-49" fmla="*/ 1427223 w 2185864"/>
                  <a:gd name="connsiteY1-50" fmla="*/ 128510 h 461004"/>
                  <a:gd name="connsiteX2-51" fmla="*/ 1396156 w 2185864"/>
                  <a:gd name="connsiteY2-52" fmla="*/ 0 h 461004"/>
                  <a:gd name="connsiteX3-53" fmla="*/ 2185864 w 2185864"/>
                  <a:gd name="connsiteY3-54" fmla="*/ 461004 h 461004"/>
                  <a:gd name="connsiteX4-55" fmla="*/ 0 w 2185864"/>
                  <a:gd name="connsiteY4-56" fmla="*/ 461004 h 461004"/>
                  <a:gd name="connsiteX5-57" fmla="*/ 0 w 2185864"/>
                  <a:gd name="connsiteY5-58" fmla="*/ 138546 h 461004"/>
                  <a:gd name="connsiteX0-59" fmla="*/ 0 w 2185864"/>
                  <a:gd name="connsiteY0-60" fmla="*/ 651165 h 973623"/>
                  <a:gd name="connsiteX1-61" fmla="*/ 1427223 w 2185864"/>
                  <a:gd name="connsiteY1-62" fmla="*/ 641129 h 973623"/>
                  <a:gd name="connsiteX2-63" fmla="*/ 1423865 w 2185864"/>
                  <a:gd name="connsiteY2-64" fmla="*/ 0 h 973623"/>
                  <a:gd name="connsiteX3-65" fmla="*/ 2185864 w 2185864"/>
                  <a:gd name="connsiteY3-66" fmla="*/ 973623 h 973623"/>
                  <a:gd name="connsiteX4-67" fmla="*/ 0 w 2185864"/>
                  <a:gd name="connsiteY4-68" fmla="*/ 973623 h 973623"/>
                  <a:gd name="connsiteX5-69" fmla="*/ 0 w 2185864"/>
                  <a:gd name="connsiteY5-70" fmla="*/ 651165 h 973623"/>
                  <a:gd name="connsiteX0-71" fmla="*/ 0 w 2185864"/>
                  <a:gd name="connsiteY0-72" fmla="*/ 166256 h 488714"/>
                  <a:gd name="connsiteX1-73" fmla="*/ 1427223 w 2185864"/>
                  <a:gd name="connsiteY1-74" fmla="*/ 156220 h 488714"/>
                  <a:gd name="connsiteX2-75" fmla="*/ 1410010 w 2185864"/>
                  <a:gd name="connsiteY2-76" fmla="*/ 0 h 488714"/>
                  <a:gd name="connsiteX3-77" fmla="*/ 2185864 w 2185864"/>
                  <a:gd name="connsiteY3-78" fmla="*/ 488714 h 488714"/>
                  <a:gd name="connsiteX4-79" fmla="*/ 0 w 2185864"/>
                  <a:gd name="connsiteY4-80" fmla="*/ 488714 h 488714"/>
                  <a:gd name="connsiteX5-81" fmla="*/ 0 w 2185864"/>
                  <a:gd name="connsiteY5-82" fmla="*/ 166256 h 488714"/>
                  <a:gd name="connsiteX0-83" fmla="*/ 0 w 2185864"/>
                  <a:gd name="connsiteY0-84" fmla="*/ 166256 h 488714"/>
                  <a:gd name="connsiteX1-85" fmla="*/ 1427223 w 2185864"/>
                  <a:gd name="connsiteY1-86" fmla="*/ 156220 h 488714"/>
                  <a:gd name="connsiteX2-87" fmla="*/ 1410010 w 2185864"/>
                  <a:gd name="connsiteY2-88" fmla="*/ 0 h 488714"/>
                  <a:gd name="connsiteX3-89" fmla="*/ 2185864 w 2185864"/>
                  <a:gd name="connsiteY3-90" fmla="*/ 488714 h 488714"/>
                  <a:gd name="connsiteX4-91" fmla="*/ 0 w 2185864"/>
                  <a:gd name="connsiteY4-92" fmla="*/ 488714 h 488714"/>
                  <a:gd name="connsiteX5-93" fmla="*/ 0 w 2185864"/>
                  <a:gd name="connsiteY5-94" fmla="*/ 166256 h 488714"/>
                  <a:gd name="connsiteX0-95" fmla="*/ 0 w 2185864"/>
                  <a:gd name="connsiteY0-96" fmla="*/ 263238 h 585696"/>
                  <a:gd name="connsiteX1-97" fmla="*/ 1427223 w 2185864"/>
                  <a:gd name="connsiteY1-98" fmla="*/ 253202 h 585696"/>
                  <a:gd name="connsiteX2-99" fmla="*/ 1423865 w 2185864"/>
                  <a:gd name="connsiteY2-100" fmla="*/ 0 h 585696"/>
                  <a:gd name="connsiteX3-101" fmla="*/ 2185864 w 2185864"/>
                  <a:gd name="connsiteY3-102" fmla="*/ 585696 h 585696"/>
                  <a:gd name="connsiteX4-103" fmla="*/ 0 w 2185864"/>
                  <a:gd name="connsiteY4-104" fmla="*/ 585696 h 585696"/>
                  <a:gd name="connsiteX5-105" fmla="*/ 0 w 2185864"/>
                  <a:gd name="connsiteY5-106" fmla="*/ 263238 h 585696"/>
                  <a:gd name="connsiteX0-107" fmla="*/ 0 w 2185864"/>
                  <a:gd name="connsiteY0-108" fmla="*/ 138547 h 461005"/>
                  <a:gd name="connsiteX1-109" fmla="*/ 1427223 w 2185864"/>
                  <a:gd name="connsiteY1-110" fmla="*/ 128511 h 461005"/>
                  <a:gd name="connsiteX2-111" fmla="*/ 1410011 w 2185864"/>
                  <a:gd name="connsiteY2-112" fmla="*/ 0 h 461005"/>
                  <a:gd name="connsiteX3-113" fmla="*/ 2185864 w 2185864"/>
                  <a:gd name="connsiteY3-114" fmla="*/ 461005 h 461005"/>
                  <a:gd name="connsiteX4-115" fmla="*/ 0 w 2185864"/>
                  <a:gd name="connsiteY4-116" fmla="*/ 461005 h 461005"/>
                  <a:gd name="connsiteX5-117" fmla="*/ 0 w 2185864"/>
                  <a:gd name="connsiteY5-118" fmla="*/ 138547 h 461005"/>
                  <a:gd name="connsiteX0-119" fmla="*/ 0 w 2185864"/>
                  <a:gd name="connsiteY0-120" fmla="*/ 138547 h 461005"/>
                  <a:gd name="connsiteX1-121" fmla="*/ 1407699 w 2185864"/>
                  <a:gd name="connsiteY1-122" fmla="*/ 151290 h 461005"/>
                  <a:gd name="connsiteX2-123" fmla="*/ 1410011 w 2185864"/>
                  <a:gd name="connsiteY2-124" fmla="*/ 0 h 461005"/>
                  <a:gd name="connsiteX3-125" fmla="*/ 2185864 w 2185864"/>
                  <a:gd name="connsiteY3-126" fmla="*/ 461005 h 461005"/>
                  <a:gd name="connsiteX4-127" fmla="*/ 0 w 2185864"/>
                  <a:gd name="connsiteY4-128" fmla="*/ 461005 h 461005"/>
                  <a:gd name="connsiteX5-129" fmla="*/ 0 w 2185864"/>
                  <a:gd name="connsiteY5-130" fmla="*/ 138547 h 461005"/>
                  <a:gd name="connsiteX0-131" fmla="*/ 0 w 2185864"/>
                  <a:gd name="connsiteY0-132" fmla="*/ 138547 h 461005"/>
                  <a:gd name="connsiteX1-133" fmla="*/ 1407699 w 2185864"/>
                  <a:gd name="connsiteY1-134" fmla="*/ 151290 h 461005"/>
                  <a:gd name="connsiteX2-135" fmla="*/ 1410011 w 2185864"/>
                  <a:gd name="connsiteY2-136" fmla="*/ 0 h 461005"/>
                  <a:gd name="connsiteX3-137" fmla="*/ 2185864 w 2185864"/>
                  <a:gd name="connsiteY3-138" fmla="*/ 461005 h 461005"/>
                  <a:gd name="connsiteX4-139" fmla="*/ 0 w 2185864"/>
                  <a:gd name="connsiteY4-140" fmla="*/ 461005 h 461005"/>
                  <a:gd name="connsiteX5-141" fmla="*/ 0 w 2185864"/>
                  <a:gd name="connsiteY5-142" fmla="*/ 138547 h 461005"/>
                  <a:gd name="connsiteX0-143" fmla="*/ 0 w 2185864"/>
                  <a:gd name="connsiteY0-144" fmla="*/ 138547 h 461005"/>
                  <a:gd name="connsiteX1-145" fmla="*/ 1407699 w 2185864"/>
                  <a:gd name="connsiteY1-146" fmla="*/ 151290 h 461005"/>
                  <a:gd name="connsiteX2-147" fmla="*/ 1410011 w 2185864"/>
                  <a:gd name="connsiteY2-148" fmla="*/ 0 h 461005"/>
                  <a:gd name="connsiteX3-149" fmla="*/ 2185864 w 2185864"/>
                  <a:gd name="connsiteY3-150" fmla="*/ 461005 h 461005"/>
                  <a:gd name="connsiteX4-151" fmla="*/ 0 w 2185864"/>
                  <a:gd name="connsiteY4-152" fmla="*/ 461005 h 461005"/>
                  <a:gd name="connsiteX5-153" fmla="*/ 0 w 2185864"/>
                  <a:gd name="connsiteY5-154" fmla="*/ 138547 h 461005"/>
                  <a:gd name="connsiteX0-155" fmla="*/ 0 w 2185864"/>
                  <a:gd name="connsiteY0-156" fmla="*/ 138547 h 461005"/>
                  <a:gd name="connsiteX1-157" fmla="*/ 1407699 w 2185864"/>
                  <a:gd name="connsiteY1-158" fmla="*/ 151290 h 461005"/>
                  <a:gd name="connsiteX2-159" fmla="*/ 1410011 w 2185864"/>
                  <a:gd name="connsiteY2-160" fmla="*/ 0 h 461005"/>
                  <a:gd name="connsiteX3-161" fmla="*/ 2185864 w 2185864"/>
                  <a:gd name="connsiteY3-162" fmla="*/ 461005 h 461005"/>
                  <a:gd name="connsiteX4-163" fmla="*/ 0 w 2185864"/>
                  <a:gd name="connsiteY4-164" fmla="*/ 461005 h 461005"/>
                  <a:gd name="connsiteX5-165" fmla="*/ 0 w 2185864"/>
                  <a:gd name="connsiteY5-166" fmla="*/ 138547 h 461005"/>
                  <a:gd name="connsiteX0-167" fmla="*/ 0 w 2185864"/>
                  <a:gd name="connsiteY0-168" fmla="*/ 203628 h 526086"/>
                  <a:gd name="connsiteX1-169" fmla="*/ 1407699 w 2185864"/>
                  <a:gd name="connsiteY1-170" fmla="*/ 216371 h 526086"/>
                  <a:gd name="connsiteX2-171" fmla="*/ 1410011 w 2185864"/>
                  <a:gd name="connsiteY2-172" fmla="*/ 0 h 526086"/>
                  <a:gd name="connsiteX3-173" fmla="*/ 2185864 w 2185864"/>
                  <a:gd name="connsiteY3-174" fmla="*/ 526086 h 526086"/>
                  <a:gd name="connsiteX4-175" fmla="*/ 0 w 2185864"/>
                  <a:gd name="connsiteY4-176" fmla="*/ 526086 h 526086"/>
                  <a:gd name="connsiteX5-177" fmla="*/ 0 w 2185864"/>
                  <a:gd name="connsiteY5-178" fmla="*/ 203628 h 5260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2185864" h="526086">
                    <a:moveTo>
                      <a:pt x="0" y="203628"/>
                    </a:moveTo>
                    <a:lnTo>
                      <a:pt x="1407699" y="216371"/>
                    </a:lnTo>
                    <a:cubicBezTo>
                      <a:pt x="1409834" y="214177"/>
                      <a:pt x="1411969" y="3575"/>
                      <a:pt x="1410011" y="0"/>
                    </a:cubicBezTo>
                    <a:lnTo>
                      <a:pt x="2185864" y="526086"/>
                    </a:lnTo>
                    <a:lnTo>
                      <a:pt x="0" y="526086"/>
                    </a:lnTo>
                    <a:lnTo>
                      <a:pt x="0" y="203628"/>
                    </a:lnTo>
                    <a:close/>
                  </a:path>
                </a:pathLst>
              </a:custGeom>
              <a:gradFill flip="none" rotWithShape="1">
                <a:gsLst>
                  <a:gs pos="1000">
                    <a:srgbClr val="93683D">
                      <a:alpha val="0"/>
                    </a:srgbClr>
                  </a:gs>
                  <a:gs pos="100000">
                    <a:srgbClr val="93683D"/>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latin typeface="Source Han Sans CN Normal" panose="020B0500000000000000" pitchFamily="34" charset="-128"/>
                  <a:ea typeface="Source Han Sans CN Normal" panose="020B0500000000000000" pitchFamily="34" charset="-128"/>
                </a:endParaRPr>
              </a:p>
            </p:txBody>
          </p:sp>
        </p:grpSp>
        <p:sp>
          <p:nvSpPr>
            <p:cNvPr id="165" name="弧 164"/>
            <p:cNvSpPr/>
            <p:nvPr/>
          </p:nvSpPr>
          <p:spPr>
            <a:xfrm rot="19010760">
              <a:off x="1978426" y="2368924"/>
              <a:ext cx="876777" cy="597848"/>
            </a:xfrm>
            <a:prstGeom prst="arc">
              <a:avLst>
                <a:gd name="adj1" fmla="val 14598995"/>
                <a:gd name="adj2" fmla="val 18378044"/>
              </a:avLst>
            </a:prstGeom>
            <a:ln>
              <a:solidFill>
                <a:srgbClr val="C4AD8F"/>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solidFill>
                  <a:prstClr val="black"/>
                </a:solidFill>
                <a:latin typeface="Source Han Sans CN Normal" panose="020B0500000000000000" pitchFamily="34" charset="-128"/>
                <a:ea typeface="Source Han Sans CN Normal" panose="020B0500000000000000" pitchFamily="34" charset="-128"/>
              </a:endParaRPr>
            </a:p>
          </p:txBody>
        </p:sp>
        <p:sp>
          <p:nvSpPr>
            <p:cNvPr id="166" name="弧 165"/>
            <p:cNvSpPr/>
            <p:nvPr/>
          </p:nvSpPr>
          <p:spPr>
            <a:xfrm rot="16592395">
              <a:off x="1380965" y="3406490"/>
              <a:ext cx="876777" cy="597848"/>
            </a:xfrm>
            <a:prstGeom prst="arc">
              <a:avLst>
                <a:gd name="adj1" fmla="val 14598995"/>
                <a:gd name="adj2" fmla="val 18378044"/>
              </a:avLst>
            </a:prstGeom>
            <a:ln>
              <a:solidFill>
                <a:srgbClr val="C4AD8F"/>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solidFill>
                  <a:prstClr val="black"/>
                </a:solidFill>
                <a:latin typeface="Source Han Sans CN Normal" panose="020B0500000000000000" pitchFamily="34" charset="-128"/>
                <a:ea typeface="Source Han Sans CN Normal" panose="020B0500000000000000" pitchFamily="34" charset="-128"/>
              </a:endParaRPr>
            </a:p>
          </p:txBody>
        </p:sp>
        <p:grpSp>
          <p:nvGrpSpPr>
            <p:cNvPr id="167" name="组合 166"/>
            <p:cNvGrpSpPr/>
            <p:nvPr/>
          </p:nvGrpSpPr>
          <p:grpSpPr>
            <a:xfrm rot="7200000">
              <a:off x="3857399" y="2265865"/>
              <a:ext cx="1334774" cy="1774878"/>
              <a:chOff x="3712088" y="2368924"/>
              <a:chExt cx="1334774" cy="1774878"/>
            </a:xfrm>
          </p:grpSpPr>
          <p:sp>
            <p:nvSpPr>
              <p:cNvPr id="172" name="弧 171"/>
              <p:cNvSpPr/>
              <p:nvPr/>
            </p:nvSpPr>
            <p:spPr>
              <a:xfrm rot="19010760">
                <a:off x="4170085" y="2368924"/>
                <a:ext cx="876777" cy="597848"/>
              </a:xfrm>
              <a:prstGeom prst="arc">
                <a:avLst>
                  <a:gd name="adj1" fmla="val 14598995"/>
                  <a:gd name="adj2" fmla="val 18378044"/>
                </a:avLst>
              </a:prstGeom>
              <a:ln>
                <a:solidFill>
                  <a:srgbClr val="C4AD8F"/>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solidFill>
                    <a:prstClr val="black"/>
                  </a:solidFill>
                  <a:latin typeface="Source Han Sans CN Normal" panose="020B0500000000000000" pitchFamily="34" charset="-128"/>
                  <a:ea typeface="Source Han Sans CN Normal" panose="020B0500000000000000" pitchFamily="34" charset="-128"/>
                </a:endParaRPr>
              </a:p>
            </p:txBody>
          </p:sp>
          <p:sp>
            <p:nvSpPr>
              <p:cNvPr id="173" name="弧 172"/>
              <p:cNvSpPr/>
              <p:nvPr/>
            </p:nvSpPr>
            <p:spPr>
              <a:xfrm rot="16592395">
                <a:off x="3572623" y="3406490"/>
                <a:ext cx="876777" cy="597848"/>
              </a:xfrm>
              <a:prstGeom prst="arc">
                <a:avLst>
                  <a:gd name="adj1" fmla="val 14598995"/>
                  <a:gd name="adj2" fmla="val 18378044"/>
                </a:avLst>
              </a:prstGeom>
              <a:ln>
                <a:solidFill>
                  <a:srgbClr val="C4AD8F"/>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solidFill>
                    <a:prstClr val="black"/>
                  </a:solidFill>
                  <a:latin typeface="Source Han Sans CN Normal" panose="020B0500000000000000" pitchFamily="34" charset="-128"/>
                  <a:ea typeface="Source Han Sans CN Normal" panose="020B0500000000000000" pitchFamily="34" charset="-128"/>
                </a:endParaRPr>
              </a:p>
            </p:txBody>
          </p:sp>
        </p:grpSp>
        <p:grpSp>
          <p:nvGrpSpPr>
            <p:cNvPr id="168" name="组合 167"/>
            <p:cNvGrpSpPr/>
            <p:nvPr/>
          </p:nvGrpSpPr>
          <p:grpSpPr>
            <a:xfrm rot="14400000">
              <a:off x="2739217" y="4437874"/>
              <a:ext cx="1334774" cy="1774878"/>
              <a:chOff x="3712088" y="2368924"/>
              <a:chExt cx="1334774" cy="1774878"/>
            </a:xfrm>
          </p:grpSpPr>
          <p:sp>
            <p:nvSpPr>
              <p:cNvPr id="170" name="弧 169"/>
              <p:cNvSpPr/>
              <p:nvPr/>
            </p:nvSpPr>
            <p:spPr>
              <a:xfrm rot="19010760">
                <a:off x="4170085" y="2368924"/>
                <a:ext cx="876777" cy="597848"/>
              </a:xfrm>
              <a:prstGeom prst="arc">
                <a:avLst>
                  <a:gd name="adj1" fmla="val 14598995"/>
                  <a:gd name="adj2" fmla="val 18378044"/>
                </a:avLst>
              </a:prstGeom>
              <a:ln>
                <a:solidFill>
                  <a:srgbClr val="C4AD8F"/>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solidFill>
                    <a:prstClr val="black"/>
                  </a:solidFill>
                  <a:latin typeface="Source Han Sans CN Normal" panose="020B0500000000000000" pitchFamily="34" charset="-128"/>
                  <a:ea typeface="Source Han Sans CN Normal" panose="020B0500000000000000" pitchFamily="34" charset="-128"/>
                </a:endParaRPr>
              </a:p>
            </p:txBody>
          </p:sp>
          <p:sp>
            <p:nvSpPr>
              <p:cNvPr id="171" name="弧 170"/>
              <p:cNvSpPr/>
              <p:nvPr/>
            </p:nvSpPr>
            <p:spPr>
              <a:xfrm rot="16592395">
                <a:off x="3572623" y="3406490"/>
                <a:ext cx="876777" cy="597848"/>
              </a:xfrm>
              <a:prstGeom prst="arc">
                <a:avLst>
                  <a:gd name="adj1" fmla="val 14598995"/>
                  <a:gd name="adj2" fmla="val 18378044"/>
                </a:avLst>
              </a:prstGeom>
              <a:ln>
                <a:solidFill>
                  <a:srgbClr val="C4AD8F"/>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solidFill>
                    <a:prstClr val="black"/>
                  </a:solidFill>
                  <a:latin typeface="Source Han Sans CN Normal" panose="020B0500000000000000" pitchFamily="34" charset="-128"/>
                  <a:ea typeface="Source Han Sans CN Normal" panose="020B0500000000000000" pitchFamily="34" charset="-128"/>
                </a:endParaRPr>
              </a:p>
            </p:txBody>
          </p:sp>
        </p:grpSp>
      </p:grpSp>
      <p:sp>
        <p:nvSpPr>
          <p:cNvPr id="10" name="文本框 9"/>
          <p:cNvSpPr txBox="1"/>
          <p:nvPr/>
        </p:nvSpPr>
        <p:spPr>
          <a:xfrm>
            <a:off x="9309830" y="4703211"/>
            <a:ext cx="1602538"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TW" sz="1400" dirty="0">
                <a:solidFill>
                  <a:srgbClr val="A77646"/>
                </a:solidFill>
                <a:latin typeface="Politica" panose="02000503000000000000" pitchFamily="2" charset="0"/>
                <a:cs typeface="Arial" panose="020B0604020202020204" pitchFamily="34" charset="0"/>
                <a:sym typeface="+mn-lt"/>
              </a:rPr>
              <a:t>Nearly</a:t>
            </a:r>
            <a:r>
              <a:rPr kumimoji="1" lang="zh-TW" altLang="en-US" sz="1400" dirty="0">
                <a:solidFill>
                  <a:srgbClr val="A77646"/>
                </a:solidFill>
                <a:latin typeface="Politica" panose="02000503000000000000" pitchFamily="2" charset="0"/>
                <a:cs typeface="Arial" panose="020B0604020202020204" pitchFamily="34" charset="0"/>
                <a:sym typeface="+mn-lt"/>
              </a:rPr>
              <a:t> </a:t>
            </a:r>
            <a:r>
              <a:rPr kumimoji="1" lang="en-US" altLang="zh-CN" sz="2800" u="none" strike="noStrike" kern="1200" cap="none" spc="0" normalizeH="0" baseline="0" noProof="0" dirty="0">
                <a:ln>
                  <a:noFill/>
                </a:ln>
                <a:solidFill>
                  <a:srgbClr val="A77646"/>
                </a:solidFill>
                <a:effectLst/>
                <a:uLnTx/>
                <a:uFillTx/>
                <a:latin typeface="Politica" panose="02000806060000020004" pitchFamily="2" charset="0"/>
                <a:ea typeface="Source Han Sans CN Normal" panose="020B0500000000000000" pitchFamily="34" charset="-128"/>
                <a:sym typeface="+mn-lt"/>
              </a:rPr>
              <a:t>800</a:t>
            </a:r>
            <a:r>
              <a:rPr kumimoji="1" lang="zh-TW" altLang="en-US" sz="2800" u="none" strike="noStrike" kern="1200" cap="none" spc="0" normalizeH="0" baseline="0" noProof="0" dirty="0">
                <a:ln>
                  <a:noFill/>
                </a:ln>
                <a:solidFill>
                  <a:srgbClr val="A77646"/>
                </a:solidFill>
                <a:effectLst/>
                <a:uLnTx/>
                <a:uFillTx/>
                <a:latin typeface="Politica" panose="02000806060000020004" pitchFamily="2" charset="0"/>
                <a:ea typeface="Source Han Sans CN Normal" panose="020B0500000000000000" pitchFamily="34" charset="-128"/>
                <a:sym typeface="+mn-lt"/>
              </a:rPr>
              <a:t> </a:t>
            </a:r>
            <a:r>
              <a:rPr kumimoji="1" lang="en-US" altLang="zh-TW" sz="1400" dirty="0">
                <a:solidFill>
                  <a:srgbClr val="A77646"/>
                </a:solidFill>
                <a:latin typeface="Politica" panose="02000503000000000000" pitchFamily="2" charset="0"/>
                <a:cs typeface="Arial" panose="020B0604020202020204" pitchFamily="34" charset="0"/>
                <a:sym typeface="+mn-lt"/>
              </a:rPr>
              <a:t>e</a:t>
            </a:r>
            <a:r>
              <a:rPr kumimoji="1" lang="en-HK" altLang="zh-CN" sz="1400" dirty="0">
                <a:solidFill>
                  <a:srgbClr val="A77646"/>
                </a:solidFill>
                <a:latin typeface="Politica" panose="02000503000000000000" pitchFamily="2" charset="0"/>
                <a:cs typeface="Arial" panose="020B0604020202020204" pitchFamily="34" charset="0"/>
                <a:sym typeface="+mn-lt"/>
              </a:rPr>
              <a:t>xpert certifications annually</a:t>
            </a:r>
            <a:endParaRPr kumimoji="1" lang="zh-CN" altLang="en-US" sz="1400" dirty="0">
              <a:solidFill>
                <a:srgbClr val="A77646"/>
              </a:solidFill>
              <a:latin typeface="Politica" panose="02000503000000000000" pitchFamily="2" charset="0"/>
              <a:cs typeface="Arial" panose="020B0604020202020204" pitchFamily="34" charset="0"/>
            </a:endParaRPr>
          </a:p>
        </p:txBody>
      </p:sp>
      <p:sp>
        <p:nvSpPr>
          <p:cNvPr id="15" name="矩形 14"/>
          <p:cNvSpPr/>
          <p:nvPr/>
        </p:nvSpPr>
        <p:spPr>
          <a:xfrm>
            <a:off x="5714" y="187048"/>
            <a:ext cx="9335179" cy="489838"/>
          </a:xfrm>
          <a:prstGeom prst="rect">
            <a:avLst/>
          </a:prstGeom>
          <a:gradFill>
            <a:gsLst>
              <a:gs pos="19000">
                <a:srgbClr val="93683D">
                  <a:alpha val="0"/>
                </a:srgbClr>
              </a:gs>
              <a:gs pos="99000">
                <a:srgbClr val="93683D"/>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Source Han Sans CN Normal" panose="020B0500000000000000" pitchFamily="34" charset="-128"/>
              <a:ea typeface="Source Han Sans CN Normal" panose="020B0500000000000000" pitchFamily="34" charset="-128"/>
            </a:endParaRPr>
          </a:p>
        </p:txBody>
      </p:sp>
      <p:pic>
        <p:nvPicPr>
          <p:cNvPr id="2" name="图片 1" descr="/Users/jerrymiao/Desktop/复星Jerry/LOGO系列 杂/复星logo1-01.png复星logo1-0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0302558" y="255905"/>
            <a:ext cx="1664335" cy="475615"/>
          </a:xfrm>
          <a:prstGeom prst="rect">
            <a:avLst/>
          </a:prstGeom>
        </p:spPr>
      </p:pic>
      <p:sp>
        <p:nvSpPr>
          <p:cNvPr id="4" name="矩形 100">
            <a:extLst>
              <a:ext uri="{FF2B5EF4-FFF2-40B4-BE49-F238E27FC236}">
                <a16:creationId xmlns:a16="http://schemas.microsoft.com/office/drawing/2014/main" id="{4BE7E015-7C4F-5F46-3884-DC6F2A847B3C}"/>
              </a:ext>
            </a:extLst>
          </p:cNvPr>
          <p:cNvSpPr/>
          <p:nvPr/>
        </p:nvSpPr>
        <p:spPr>
          <a:xfrm>
            <a:off x="7239863" y="2714107"/>
            <a:ext cx="218362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TW" altLang="en-US" sz="1200" b="1" u="none" strike="noStrike" kern="1200" cap="none" spc="0" normalizeH="0" baseline="0" noProof="0" dirty="0">
                <a:ln>
                  <a:noFill/>
                </a:ln>
                <a:solidFill>
                  <a:schemeClr val="bg1"/>
                </a:solidFill>
                <a:effectLst/>
                <a:uLnTx/>
                <a:uFillTx/>
                <a:latin typeface="Politica" panose="02000503000000000000" pitchFamily="2" charset="0"/>
                <a:ea typeface="HYQIHEIX1-55W BOOK" pitchFamily="18" charset="-122"/>
                <a:cs typeface="Arial" panose="020B0604020202020204" pitchFamily="34" charset="0"/>
              </a:rPr>
              <a:t> </a:t>
            </a:r>
            <a:r>
              <a:rPr kumimoji="1" lang="en-US" altLang="zh-CN" sz="1200" b="1" dirty="0">
                <a:solidFill>
                  <a:schemeClr val="bg1"/>
                </a:solidFill>
                <a:latin typeface="Politica" panose="02000503000000000000" pitchFamily="2" charset="0"/>
                <a:ea typeface="HYQIHEIX1-55W BOOK" pitchFamily="18" charset="-122"/>
                <a:cs typeface="Arial" panose="020B0604020202020204" pitchFamily="34" charset="0"/>
              </a:rPr>
              <a:t>E</a:t>
            </a:r>
            <a:r>
              <a:rPr kumimoji="1" lang="en-US" altLang="zh-TW" sz="1200" b="1" dirty="0">
                <a:solidFill>
                  <a:schemeClr val="bg1"/>
                </a:solidFill>
                <a:latin typeface="Politica" panose="02000503000000000000" pitchFamily="2" charset="0"/>
                <a:ea typeface="HYQIHEIX1-55W BOOK" pitchFamily="18" charset="-122"/>
                <a:cs typeface="Arial" panose="020B0604020202020204" pitchFamily="34" charset="0"/>
              </a:rPr>
              <a:t>COSYSTEM</a:t>
            </a:r>
            <a:endParaRPr kumimoji="1" lang="en-US" altLang="zh-CN" sz="1200" b="1" u="none" strike="noStrike" kern="1200" cap="none" spc="0" normalizeH="0" baseline="0" noProof="0" dirty="0">
              <a:ln>
                <a:noFill/>
              </a:ln>
              <a:solidFill>
                <a:schemeClr val="bg1"/>
              </a:solidFill>
              <a:effectLst/>
              <a:uLnTx/>
              <a:uFillTx/>
              <a:latin typeface="Politica" panose="02000503000000000000" pitchFamily="2" charset="0"/>
              <a:ea typeface="HYQIHEIX1-55W BOOK" pitchFamily="18"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TW" sz="1200" b="1" u="none" strike="noStrike" kern="1200" cap="none" spc="0" normalizeH="0" baseline="0" noProof="0" dirty="0">
                <a:ln>
                  <a:noFill/>
                </a:ln>
                <a:solidFill>
                  <a:schemeClr val="bg1"/>
                </a:solidFill>
                <a:effectLst/>
                <a:uLnTx/>
                <a:uFillTx/>
                <a:latin typeface="Politica" panose="02000503000000000000" pitchFamily="2" charset="0"/>
                <a:ea typeface="HYQIHEIX1-55W BOOK" pitchFamily="18" charset="-122"/>
                <a:cs typeface="Arial" panose="020B0604020202020204" pitchFamily="34" charset="0"/>
              </a:rPr>
              <a:t>MULTIPLIER</a:t>
            </a:r>
            <a:r>
              <a:rPr kumimoji="1" lang="zh-TW" altLang="en-US" sz="1200" b="1" u="none" strike="noStrike" kern="1200" cap="none" spc="0" normalizeH="0" baseline="0" noProof="0" dirty="0">
                <a:ln>
                  <a:noFill/>
                </a:ln>
                <a:solidFill>
                  <a:schemeClr val="bg1"/>
                </a:solidFill>
                <a:effectLst/>
                <a:uLnTx/>
                <a:uFillTx/>
                <a:latin typeface="Politica" panose="02000503000000000000" pitchFamily="2" charset="0"/>
                <a:ea typeface="HYQIHEIX1-55W BOOK" pitchFamily="18" charset="-122"/>
                <a:cs typeface="Arial" panose="020B0604020202020204" pitchFamily="34" charset="0"/>
              </a:rPr>
              <a:t> </a:t>
            </a:r>
            <a:r>
              <a:rPr kumimoji="1" lang="en-US" altLang="zh-TW" sz="1200" b="1" u="none" strike="noStrike" kern="1200" cap="none" spc="0" normalizeH="0" baseline="0" noProof="0" dirty="0">
                <a:ln>
                  <a:noFill/>
                </a:ln>
                <a:solidFill>
                  <a:schemeClr val="bg1"/>
                </a:solidFill>
                <a:effectLst/>
                <a:uLnTx/>
                <a:uFillTx/>
                <a:latin typeface="Politica" panose="02000503000000000000" pitchFamily="2" charset="0"/>
                <a:ea typeface="HYQIHEIX1-55W BOOK" pitchFamily="18" charset="-122"/>
                <a:cs typeface="Arial" panose="020B0604020202020204" pitchFamily="34" charset="0"/>
              </a:rPr>
              <a:t>GROWTH</a:t>
            </a:r>
          </a:p>
        </p:txBody>
      </p:sp>
      <p:sp>
        <p:nvSpPr>
          <p:cNvPr id="13" name="矩形 101">
            <a:extLst>
              <a:ext uri="{FF2B5EF4-FFF2-40B4-BE49-F238E27FC236}">
                <a16:creationId xmlns:a16="http://schemas.microsoft.com/office/drawing/2014/main" id="{B8D7E1F8-B144-0D1E-79A3-0876E9564D6B}"/>
              </a:ext>
            </a:extLst>
          </p:cNvPr>
          <p:cNvSpPr/>
          <p:nvPr/>
        </p:nvSpPr>
        <p:spPr>
          <a:xfrm>
            <a:off x="8215400" y="2297549"/>
            <a:ext cx="2183629" cy="276999"/>
          </a:xfrm>
          <a:prstGeom prst="rect">
            <a:avLst/>
          </a:prstGeom>
        </p:spPr>
        <p:txBody>
          <a:bodyPr wrap="square">
            <a:spAutoFit/>
          </a:bodyPr>
          <a:lstStyle/>
          <a:p>
            <a:pPr algn="ctr">
              <a:defRPr/>
            </a:pPr>
            <a:r>
              <a:rPr kumimoji="1" lang="en-US" altLang="zh-CN" sz="1200" b="1" dirty="0">
                <a:solidFill>
                  <a:schemeClr val="bg1"/>
                </a:solidFill>
                <a:latin typeface="Politica" panose="02000503000000000000" pitchFamily="2" charset="0"/>
                <a:ea typeface="HYQIHEIX1-55W BOOK" pitchFamily="18" charset="-122"/>
                <a:cs typeface="Arial" panose="020B0604020202020204" pitchFamily="34" charset="0"/>
              </a:rPr>
              <a:t>E</a:t>
            </a:r>
            <a:r>
              <a:rPr kumimoji="1" lang="en-US" altLang="zh-TW" sz="1200" b="1" dirty="0">
                <a:solidFill>
                  <a:schemeClr val="bg1"/>
                </a:solidFill>
                <a:latin typeface="Politica" panose="02000503000000000000" pitchFamily="2" charset="0"/>
                <a:ea typeface="HYQIHEIX1-55W BOOK" pitchFamily="18" charset="-122"/>
                <a:cs typeface="Arial" panose="020B0604020202020204" pitchFamily="34" charset="0"/>
              </a:rPr>
              <a:t>NTREPRENEURSHIP</a:t>
            </a:r>
            <a:endParaRPr kumimoji="1" lang="en-US" altLang="zh-CN" sz="1200" b="1" dirty="0">
              <a:solidFill>
                <a:schemeClr val="bg1"/>
              </a:solidFill>
              <a:latin typeface="Politica" panose="02000503000000000000" pitchFamily="2" charset="0"/>
              <a:ea typeface="HYQIHEIX1-55W BOOK" pitchFamily="18" charset="-122"/>
              <a:cs typeface="Arial" panose="020B0604020202020204" pitchFamily="34" charset="0"/>
            </a:endParaRPr>
          </a:p>
        </p:txBody>
      </p:sp>
      <p:sp>
        <p:nvSpPr>
          <p:cNvPr id="14" name="矩形 102">
            <a:extLst>
              <a:ext uri="{FF2B5EF4-FFF2-40B4-BE49-F238E27FC236}">
                <a16:creationId xmlns:a16="http://schemas.microsoft.com/office/drawing/2014/main" id="{5C96F2F1-E2A4-3BEC-3B1F-DE5295AE5914}"/>
              </a:ext>
            </a:extLst>
          </p:cNvPr>
          <p:cNvSpPr/>
          <p:nvPr/>
        </p:nvSpPr>
        <p:spPr>
          <a:xfrm>
            <a:off x="6933564" y="3608842"/>
            <a:ext cx="2183629"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TW" sz="1200" b="1" dirty="0">
                <a:solidFill>
                  <a:schemeClr val="bg1"/>
                </a:solidFill>
                <a:latin typeface="Politica" panose="02000503000000000000" pitchFamily="2" charset="0"/>
                <a:ea typeface="HYQIHEIX1-55W BOOK" pitchFamily="18" charset="-122"/>
                <a:cs typeface="Arial" panose="020B0604020202020204" pitchFamily="34" charset="0"/>
              </a:rPr>
              <a:t>VALUE</a:t>
            </a:r>
            <a:r>
              <a:rPr kumimoji="1" lang="zh-TW" altLang="en-US" sz="1200" b="1" dirty="0">
                <a:solidFill>
                  <a:schemeClr val="bg1"/>
                </a:solidFill>
                <a:latin typeface="Politica" panose="02000503000000000000" pitchFamily="2" charset="0"/>
                <a:ea typeface="HYQIHEIX1-55W BOOK" pitchFamily="18" charset="-122"/>
                <a:cs typeface="Arial" panose="020B0604020202020204" pitchFamily="34" charset="0"/>
              </a:rPr>
              <a:t> </a:t>
            </a:r>
            <a:endParaRPr kumimoji="1" lang="en-HK" altLang="zh-TW" sz="1200" b="1" dirty="0">
              <a:solidFill>
                <a:schemeClr val="bg1"/>
              </a:solidFill>
              <a:latin typeface="Politica" panose="02000503000000000000" pitchFamily="2" charset="0"/>
              <a:ea typeface="HYQIHEIX1-55W BOOK" pitchFamily="18"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TW" sz="1000" b="1" dirty="0">
                <a:solidFill>
                  <a:schemeClr val="bg1"/>
                </a:solidFill>
                <a:latin typeface="Politica" panose="02000503000000000000" pitchFamily="2" charset="0"/>
                <a:ea typeface="HYQIHEIX1-55W BOOK" pitchFamily="18" charset="-122"/>
                <a:cs typeface="Arial" panose="020B0604020202020204" pitchFamily="34" charset="0"/>
              </a:rPr>
              <a:t>GROWTH</a:t>
            </a:r>
            <a:endParaRPr kumimoji="1" lang="en-US" altLang="zh-CN" sz="1000" b="1" u="none" strike="noStrike" kern="1200" cap="none" spc="0" normalizeH="0" baseline="0" noProof="0" dirty="0">
              <a:ln>
                <a:noFill/>
              </a:ln>
              <a:solidFill>
                <a:schemeClr val="bg1"/>
              </a:solidFill>
              <a:effectLst/>
              <a:uLnTx/>
              <a:uFillTx/>
              <a:latin typeface="Politica" panose="02000503000000000000" pitchFamily="2" charset="0"/>
              <a:ea typeface="HYQIHEIX1-55W BOOK" pitchFamily="18" charset="-122"/>
              <a:cs typeface="Arial" panose="020B0604020202020204" pitchFamily="34" charset="0"/>
            </a:endParaRPr>
          </a:p>
        </p:txBody>
      </p:sp>
      <p:sp>
        <p:nvSpPr>
          <p:cNvPr id="17" name="矩形 103">
            <a:extLst>
              <a:ext uri="{FF2B5EF4-FFF2-40B4-BE49-F238E27FC236}">
                <a16:creationId xmlns:a16="http://schemas.microsoft.com/office/drawing/2014/main" id="{7A5FD0DB-92A5-8E83-5FF8-8F63388B45A3}"/>
              </a:ext>
            </a:extLst>
          </p:cNvPr>
          <p:cNvSpPr/>
          <p:nvPr/>
        </p:nvSpPr>
        <p:spPr>
          <a:xfrm>
            <a:off x="9158707" y="2741480"/>
            <a:ext cx="2183629" cy="461665"/>
          </a:xfrm>
          <a:prstGeom prst="rect">
            <a:avLst/>
          </a:prstGeom>
        </p:spPr>
        <p:txBody>
          <a:bodyPr wrap="square">
            <a:spAutoFit/>
          </a:bodyPr>
          <a:lstStyle/>
          <a:p>
            <a:pPr lvl="0" algn="ctr" defTabSz="914400">
              <a:defRPr/>
            </a:pPr>
            <a:r>
              <a:rPr kumimoji="1" lang="en-US" altLang="zh-TW" sz="1200" b="1" dirty="0">
                <a:solidFill>
                  <a:schemeClr val="bg1"/>
                </a:solidFill>
                <a:latin typeface="Politica" panose="02000503000000000000" pitchFamily="2" charset="0"/>
                <a:ea typeface="HYQIHEIX1-55W BOOK" pitchFamily="18" charset="-122"/>
                <a:cs typeface="Arial" panose="020B0604020202020204" pitchFamily="34" charset="0"/>
              </a:rPr>
              <a:t>LEAN</a:t>
            </a:r>
            <a:r>
              <a:rPr kumimoji="1" lang="zh-TW" altLang="en-US" sz="1200" b="1" dirty="0">
                <a:solidFill>
                  <a:schemeClr val="bg1"/>
                </a:solidFill>
                <a:latin typeface="Politica" panose="02000503000000000000" pitchFamily="2" charset="0"/>
                <a:ea typeface="HYQIHEIX1-55W BOOK" pitchFamily="18" charset="-122"/>
                <a:cs typeface="Arial" panose="020B0604020202020204" pitchFamily="34" charset="0"/>
              </a:rPr>
              <a:t> </a:t>
            </a:r>
            <a:endParaRPr kumimoji="1" lang="en-HK" altLang="zh-TW" sz="1200" b="1" dirty="0">
              <a:solidFill>
                <a:schemeClr val="bg1"/>
              </a:solidFill>
              <a:latin typeface="Politica" panose="02000503000000000000" pitchFamily="2" charset="0"/>
              <a:ea typeface="HYQIHEIX1-55W BOOK" pitchFamily="18" charset="-122"/>
              <a:cs typeface="Arial" panose="020B0604020202020204" pitchFamily="34" charset="0"/>
            </a:endParaRPr>
          </a:p>
          <a:p>
            <a:pPr lvl="0" algn="ctr" defTabSz="914400">
              <a:defRPr/>
            </a:pPr>
            <a:r>
              <a:rPr kumimoji="1" lang="en-US" altLang="zh-TW" sz="1200" b="1" dirty="0">
                <a:solidFill>
                  <a:schemeClr val="bg1"/>
                </a:solidFill>
                <a:latin typeface="Politica" panose="02000503000000000000" pitchFamily="2" charset="0"/>
                <a:ea typeface="HYQIHEIX1-55W BOOK" pitchFamily="18" charset="-122"/>
                <a:cs typeface="Arial" panose="020B0604020202020204" pitchFamily="34" charset="0"/>
              </a:rPr>
              <a:t>OPERATIONS</a:t>
            </a:r>
            <a:endParaRPr kumimoji="1" lang="en-US" altLang="zh-CN" sz="1050" b="1" dirty="0">
              <a:solidFill>
                <a:schemeClr val="bg1"/>
              </a:solidFill>
              <a:latin typeface="Politica" panose="02000503000000000000" pitchFamily="2" charset="0"/>
              <a:ea typeface="HYQIHEIX1-55W BOOK" pitchFamily="18" charset="-122"/>
              <a:cs typeface="Arial" panose="020B0604020202020204" pitchFamily="34" charset="0"/>
            </a:endParaRPr>
          </a:p>
        </p:txBody>
      </p:sp>
      <p:sp>
        <p:nvSpPr>
          <p:cNvPr id="18" name="矩形 104">
            <a:extLst>
              <a:ext uri="{FF2B5EF4-FFF2-40B4-BE49-F238E27FC236}">
                <a16:creationId xmlns:a16="http://schemas.microsoft.com/office/drawing/2014/main" id="{962995D5-3BC6-5BC5-0DD1-EF132AFFED38}"/>
              </a:ext>
            </a:extLst>
          </p:cNvPr>
          <p:cNvSpPr/>
          <p:nvPr/>
        </p:nvSpPr>
        <p:spPr>
          <a:xfrm>
            <a:off x="9492937" y="3624093"/>
            <a:ext cx="218362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TW" sz="1200" b="1" dirty="0">
                <a:solidFill>
                  <a:schemeClr val="bg1"/>
                </a:solidFill>
                <a:latin typeface="Politica" panose="02000503000000000000" pitchFamily="2" charset="0"/>
                <a:ea typeface="HYQIHEIX1-55W BOOK" pitchFamily="18" charset="-122"/>
                <a:cs typeface="Arial" panose="020B0604020202020204" pitchFamily="34" charset="0"/>
              </a:rPr>
              <a:t>RISK</a:t>
            </a:r>
            <a:r>
              <a:rPr kumimoji="1" lang="zh-TW" altLang="en-US" sz="1200" b="1" dirty="0">
                <a:solidFill>
                  <a:schemeClr val="bg1"/>
                </a:solidFill>
                <a:latin typeface="Politica" panose="02000503000000000000" pitchFamily="2" charset="0"/>
                <a:ea typeface="HYQIHEIX1-55W BOOK" pitchFamily="18" charset="-122"/>
                <a:cs typeface="Arial" panose="020B0604020202020204" pitchFamily="34" charset="0"/>
              </a:rPr>
              <a:t> </a:t>
            </a:r>
            <a:endParaRPr kumimoji="1" lang="en-HK" altLang="zh-TW" sz="1200" b="1" dirty="0">
              <a:solidFill>
                <a:schemeClr val="bg1"/>
              </a:solidFill>
              <a:latin typeface="Politica" panose="02000503000000000000" pitchFamily="2" charset="0"/>
              <a:ea typeface="HYQIHEIX1-55W BOOK" pitchFamily="18"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TW" sz="1200" b="1" dirty="0">
                <a:solidFill>
                  <a:schemeClr val="bg1"/>
                </a:solidFill>
                <a:latin typeface="Politica" panose="02000503000000000000" pitchFamily="2" charset="0"/>
                <a:ea typeface="HYQIHEIX1-55W BOOK" pitchFamily="18" charset="-122"/>
                <a:cs typeface="Arial" panose="020B0604020202020204" pitchFamily="34" charset="0"/>
              </a:rPr>
              <a:t>MANAGEMENT</a:t>
            </a:r>
            <a:endParaRPr kumimoji="1" lang="zh-CN" altLang="en-US" sz="1200" b="1" u="none" strike="noStrike" kern="1200" cap="none" spc="0" normalizeH="0" baseline="0" noProof="0" dirty="0">
              <a:ln>
                <a:noFill/>
              </a:ln>
              <a:solidFill>
                <a:schemeClr val="bg1"/>
              </a:solidFill>
              <a:effectLst/>
              <a:uLnTx/>
              <a:uFillTx/>
              <a:latin typeface="Politica" panose="02000503000000000000" pitchFamily="2" charset="0"/>
              <a:ea typeface="HYQIHEIX1-55W BOOK" pitchFamily="18" charset="-122"/>
              <a:cs typeface="Arial" panose="020B0604020202020204" pitchFamily="34" charset="0"/>
            </a:endParaRPr>
          </a:p>
        </p:txBody>
      </p:sp>
      <p:sp>
        <p:nvSpPr>
          <p:cNvPr id="19" name="矩形 94">
            <a:extLst>
              <a:ext uri="{FF2B5EF4-FFF2-40B4-BE49-F238E27FC236}">
                <a16:creationId xmlns:a16="http://schemas.microsoft.com/office/drawing/2014/main" id="{894BBC30-3053-A0DA-F27C-F4318A2DA6E1}"/>
              </a:ext>
            </a:extLst>
          </p:cNvPr>
          <p:cNvSpPr/>
          <p:nvPr/>
        </p:nvSpPr>
        <p:spPr>
          <a:xfrm>
            <a:off x="6518473" y="3274456"/>
            <a:ext cx="5547426" cy="954107"/>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TW" sz="3200" dirty="0">
                <a:solidFill>
                  <a:srgbClr val="93683D"/>
                </a:solidFill>
                <a:latin typeface="Politica" panose="02000503000000000000" pitchFamily="2" charset="0"/>
                <a:cs typeface="Arial" panose="020B0604020202020204" pitchFamily="34" charset="0"/>
                <a:sym typeface="+mn-lt"/>
              </a:rPr>
              <a:t>FIVE</a:t>
            </a:r>
            <a:r>
              <a:rPr lang="zh-TW" altLang="en-US" sz="3200" dirty="0">
                <a:solidFill>
                  <a:srgbClr val="93683D"/>
                </a:solidFill>
                <a:latin typeface="Politica" panose="02000503000000000000" pitchFamily="2" charset="0"/>
                <a:cs typeface="Arial" panose="020B0604020202020204" pitchFamily="34" charset="0"/>
                <a:sym typeface="+mn-lt"/>
              </a:rPr>
              <a:t> </a:t>
            </a:r>
            <a:endParaRPr lang="en-HK" altLang="zh-TW" sz="3200" dirty="0">
              <a:solidFill>
                <a:srgbClr val="93683D"/>
              </a:solidFill>
              <a:latin typeface="Politica" panose="02000503000000000000" pitchFamily="2" charset="0"/>
              <a:cs typeface="Arial" panose="020B0604020202020204" pitchFamily="34" charset="0"/>
              <a:sym typeface="+mn-lt"/>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altLang="zh-TW" sz="2400" dirty="0">
                <a:solidFill>
                  <a:srgbClr val="93683D"/>
                </a:solidFill>
                <a:latin typeface="Politica" panose="02000503000000000000" pitchFamily="2" charset="0"/>
                <a:cs typeface="Arial" panose="020B0604020202020204" pitchFamily="34" charset="0"/>
                <a:sym typeface="+mn-lt"/>
              </a:rPr>
              <a:t>MODULES</a:t>
            </a:r>
            <a:endParaRPr lang="en-US" altLang="zh-CN" sz="2400" dirty="0">
              <a:solidFill>
                <a:srgbClr val="93683D"/>
              </a:solidFill>
              <a:latin typeface="Politica" panose="02000503000000000000" pitchFamily="2" charset="0"/>
              <a:cs typeface="Arial" panose="020B0604020202020204" pitchFamily="34" charset="0"/>
              <a:sym typeface="+mn-lt"/>
            </a:endParaRPr>
          </a:p>
        </p:txBody>
      </p:sp>
      <p:sp>
        <p:nvSpPr>
          <p:cNvPr id="20" name="文本框 74">
            <a:extLst>
              <a:ext uri="{FF2B5EF4-FFF2-40B4-BE49-F238E27FC236}">
                <a16:creationId xmlns:a16="http://schemas.microsoft.com/office/drawing/2014/main" id="{9D33F164-98DC-1033-AA16-CD6B11B8CAF0}"/>
              </a:ext>
            </a:extLst>
          </p:cNvPr>
          <p:cNvSpPr txBox="1"/>
          <p:nvPr/>
        </p:nvSpPr>
        <p:spPr>
          <a:xfrm>
            <a:off x="5493748" y="3830251"/>
            <a:ext cx="1056128" cy="297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TW" sz="1335" u="none" strike="noStrike" kern="1200" cap="none" spc="0" normalizeH="0" baseline="0" noProof="0" dirty="0">
                <a:ln>
                  <a:noFill/>
                </a:ln>
                <a:solidFill>
                  <a:schemeClr val="bg1"/>
                </a:solidFill>
                <a:effectLst/>
                <a:uLnTx/>
                <a:uFillTx/>
                <a:latin typeface="Politica" panose="02000503000000000000" pitchFamily="2" charset="0"/>
                <a:ea typeface="HYQIHEIX1-45W EXTRALIGHT" pitchFamily="18" charset="-122"/>
                <a:cs typeface="Arial" panose="020B0604020202020204" pitchFamily="34" charset="0"/>
              </a:rPr>
              <a:t>Accumulation</a:t>
            </a:r>
            <a:endParaRPr kumimoji="1" lang="zh-CN" altLang="en-US" sz="1335" u="none" strike="noStrike" kern="1200" cap="none" spc="0" normalizeH="0" baseline="0" noProof="0" dirty="0">
              <a:ln>
                <a:noFill/>
              </a:ln>
              <a:solidFill>
                <a:schemeClr val="bg1"/>
              </a:solidFill>
              <a:effectLst/>
              <a:uLnTx/>
              <a:uFillTx/>
              <a:latin typeface="Politica" panose="02000503000000000000" pitchFamily="2" charset="0"/>
              <a:ea typeface="HYQIHEIX1-45W EXTRALIGHT" pitchFamily="18" charset="-122"/>
              <a:cs typeface="Arial" panose="020B0604020202020204" pitchFamily="34" charset="0"/>
            </a:endParaRPr>
          </a:p>
        </p:txBody>
      </p:sp>
      <p:sp>
        <p:nvSpPr>
          <p:cNvPr id="21" name="文本框 144">
            <a:extLst>
              <a:ext uri="{FF2B5EF4-FFF2-40B4-BE49-F238E27FC236}">
                <a16:creationId xmlns:a16="http://schemas.microsoft.com/office/drawing/2014/main" id="{25E3F622-10C8-096A-7599-C56026AC194B}"/>
              </a:ext>
            </a:extLst>
          </p:cNvPr>
          <p:cNvSpPr txBox="1"/>
          <p:nvPr/>
        </p:nvSpPr>
        <p:spPr>
          <a:xfrm rot="3386541">
            <a:off x="3123179" y="3337026"/>
            <a:ext cx="2270043" cy="400110"/>
          </a:xfrm>
          <a:prstGeom prst="rect">
            <a:avLst/>
          </a:prstGeom>
          <a:noFill/>
        </p:spPr>
        <p:txBody>
          <a:bodyPr wrap="square" rtlCol="0">
            <a:spAutoFit/>
          </a:bodyPr>
          <a:lstStyle/>
          <a:p>
            <a:pPr algn="ctr">
              <a:defRPr/>
            </a:pPr>
            <a:r>
              <a:rPr kumimoji="1" lang="en-US" altLang="zh-TW" sz="2000" dirty="0">
                <a:solidFill>
                  <a:srgbClr val="93683D"/>
                </a:solidFill>
                <a:latin typeface="Politica" panose="02000503000000000000" pitchFamily="2" charset="0"/>
                <a:ea typeface="HYQIHEIX1-45W EXTRALIGHT" pitchFamily="18" charset="-122"/>
                <a:cs typeface="Arial" panose="020B0604020202020204" pitchFamily="34" charset="0"/>
              </a:rPr>
              <a:t>CASH</a:t>
            </a:r>
            <a:r>
              <a:rPr kumimoji="1" lang="zh-TW" altLang="en-US" sz="2000" dirty="0">
                <a:solidFill>
                  <a:srgbClr val="93683D"/>
                </a:solidFill>
                <a:latin typeface="Politica" panose="02000503000000000000" pitchFamily="2" charset="0"/>
                <a:ea typeface="HYQIHEIX1-45W EXTRALIGHT" pitchFamily="18" charset="-122"/>
                <a:cs typeface="Arial" panose="020B0604020202020204" pitchFamily="34" charset="0"/>
              </a:rPr>
              <a:t> </a:t>
            </a:r>
            <a:r>
              <a:rPr kumimoji="1" lang="en-US" altLang="zh-TW" sz="2000" dirty="0">
                <a:solidFill>
                  <a:srgbClr val="93683D"/>
                </a:solidFill>
                <a:latin typeface="Politica" panose="02000503000000000000" pitchFamily="2" charset="0"/>
                <a:ea typeface="HYQIHEIX1-45W EXTRALIGHT" pitchFamily="18" charset="-122"/>
                <a:cs typeface="Arial" panose="020B0604020202020204" pitchFamily="34" charset="0"/>
              </a:rPr>
              <a:t>FLOW</a:t>
            </a:r>
            <a:endParaRPr kumimoji="1" lang="zh-CN" altLang="en-US" sz="2000" dirty="0">
              <a:solidFill>
                <a:srgbClr val="93683D"/>
              </a:solidFill>
              <a:latin typeface="Politica" panose="02000503000000000000" pitchFamily="2" charset="0"/>
              <a:ea typeface="HYQIHEIX1-45W EXTRALIGHT" pitchFamily="18" charset="-122"/>
              <a:cs typeface="Arial" panose="020B0604020202020204" pitchFamily="34" charset="0"/>
            </a:endParaRPr>
          </a:p>
        </p:txBody>
      </p:sp>
      <p:sp>
        <p:nvSpPr>
          <p:cNvPr id="22" name="文本框 145">
            <a:extLst>
              <a:ext uri="{FF2B5EF4-FFF2-40B4-BE49-F238E27FC236}">
                <a16:creationId xmlns:a16="http://schemas.microsoft.com/office/drawing/2014/main" id="{50E6CF0D-F475-8D36-47B8-7C0DCA3F2D8E}"/>
              </a:ext>
            </a:extLst>
          </p:cNvPr>
          <p:cNvSpPr txBox="1"/>
          <p:nvPr/>
        </p:nvSpPr>
        <p:spPr>
          <a:xfrm>
            <a:off x="1763958" y="5847265"/>
            <a:ext cx="2270041" cy="400110"/>
          </a:xfrm>
          <a:prstGeom prst="rect">
            <a:avLst/>
          </a:prstGeom>
          <a:noFill/>
        </p:spPr>
        <p:txBody>
          <a:bodyPr wrap="square" rtlCol="0">
            <a:spAutoFit/>
          </a:bodyPr>
          <a:lstStyle/>
          <a:p>
            <a:pPr algn="ctr">
              <a:defRPr/>
            </a:pPr>
            <a:r>
              <a:rPr kumimoji="1" lang="en-US" altLang="zh-TW" sz="2000" dirty="0">
                <a:solidFill>
                  <a:srgbClr val="93683D"/>
                </a:solidFill>
                <a:latin typeface="Politica" panose="02000503000000000000" pitchFamily="2" charset="0"/>
                <a:ea typeface="HYQIHEIX1-45W EXTRALIGHT" pitchFamily="18" charset="-122"/>
                <a:cs typeface="Arial" panose="020B0604020202020204" pitchFamily="34" charset="0"/>
              </a:rPr>
              <a:t>GROWTH</a:t>
            </a:r>
            <a:endParaRPr kumimoji="1" lang="zh-CN" altLang="en-US" sz="2000" dirty="0">
              <a:solidFill>
                <a:srgbClr val="93683D"/>
              </a:solidFill>
              <a:latin typeface="Politica" panose="02000503000000000000" pitchFamily="2" charset="0"/>
              <a:ea typeface="HYQIHEIX1-45W EXTRALIGHT" pitchFamily="18" charset="-122"/>
              <a:cs typeface="Arial" panose="020B0604020202020204" pitchFamily="34" charset="0"/>
            </a:endParaRPr>
          </a:p>
        </p:txBody>
      </p:sp>
      <p:sp>
        <p:nvSpPr>
          <p:cNvPr id="23" name="文本框 146">
            <a:extLst>
              <a:ext uri="{FF2B5EF4-FFF2-40B4-BE49-F238E27FC236}">
                <a16:creationId xmlns:a16="http://schemas.microsoft.com/office/drawing/2014/main" id="{EE34A9D3-428A-9D26-2F6C-ACD599B05275}"/>
              </a:ext>
            </a:extLst>
          </p:cNvPr>
          <p:cNvSpPr txBox="1"/>
          <p:nvPr/>
        </p:nvSpPr>
        <p:spPr>
          <a:xfrm rot="17936867">
            <a:off x="409050" y="3390449"/>
            <a:ext cx="2270043" cy="400110"/>
          </a:xfrm>
          <a:prstGeom prst="rect">
            <a:avLst/>
          </a:prstGeom>
          <a:noFill/>
        </p:spPr>
        <p:txBody>
          <a:bodyPr wrap="square" rtlCol="0">
            <a:spAutoFit/>
          </a:bodyPr>
          <a:lstStyle/>
          <a:p>
            <a:pPr algn="ctr">
              <a:defRPr/>
            </a:pPr>
            <a:r>
              <a:rPr kumimoji="1" lang="en-US" altLang="zh-TW" sz="2000" dirty="0">
                <a:solidFill>
                  <a:srgbClr val="93683D"/>
                </a:solidFill>
                <a:latin typeface="Politica" panose="02000503000000000000" pitchFamily="2" charset="0"/>
                <a:ea typeface="HYQIHEIX1-45W EXTRALIGHT" pitchFamily="18" charset="-122"/>
                <a:cs typeface="Arial" panose="020B0604020202020204" pitchFamily="34" charset="0"/>
              </a:rPr>
              <a:t>PROFIT</a:t>
            </a:r>
            <a:endParaRPr kumimoji="1" lang="zh-CN" altLang="en-US" sz="2000" dirty="0">
              <a:solidFill>
                <a:srgbClr val="93683D"/>
              </a:solidFill>
              <a:latin typeface="Politica" panose="02000503000000000000" pitchFamily="2" charset="0"/>
              <a:ea typeface="HYQIHEIX1-45W EXTRALIGHT" pitchFamily="18" charset="-122"/>
              <a:cs typeface="Arial" panose="020B0604020202020204" pitchFamily="34" charset="0"/>
            </a:endParaRPr>
          </a:p>
        </p:txBody>
      </p:sp>
      <p:sp>
        <p:nvSpPr>
          <p:cNvPr id="99" name="文本框 181">
            <a:extLst>
              <a:ext uri="{FF2B5EF4-FFF2-40B4-BE49-F238E27FC236}">
                <a16:creationId xmlns:a16="http://schemas.microsoft.com/office/drawing/2014/main" id="{8300B713-34D6-7D18-4759-3FC059070C1C}"/>
              </a:ext>
            </a:extLst>
          </p:cNvPr>
          <p:cNvSpPr txBox="1"/>
          <p:nvPr/>
        </p:nvSpPr>
        <p:spPr>
          <a:xfrm>
            <a:off x="752628" y="4844008"/>
            <a:ext cx="1168911" cy="623248"/>
          </a:xfrm>
          <a:prstGeom prst="rect">
            <a:avLst/>
          </a:prstGeom>
          <a:noFill/>
        </p:spPr>
        <p:txBody>
          <a:bodyPr wrap="none" rtlCol="0">
            <a:spAutoFit/>
          </a:bodyPr>
          <a:lstStyle/>
          <a:p>
            <a:pPr algn="ctr"/>
            <a:r>
              <a:rPr kumimoji="1" lang="en-US" altLang="zh-TW" sz="1200" dirty="0">
                <a:solidFill>
                  <a:schemeClr val="bg1"/>
                </a:solidFill>
                <a:latin typeface="Politica" panose="02000503000000000000" pitchFamily="2" charset="0"/>
                <a:cs typeface="Arial" panose="020B0604020202020204" pitchFamily="34" charset="0"/>
              </a:rPr>
              <a:t>BUSINESS</a:t>
            </a:r>
            <a:r>
              <a:rPr kumimoji="1" lang="zh-TW" altLang="en-US" sz="1200" dirty="0">
                <a:solidFill>
                  <a:schemeClr val="bg1"/>
                </a:solidFill>
                <a:latin typeface="Politica" panose="02000503000000000000" pitchFamily="2" charset="0"/>
                <a:cs typeface="Arial" panose="020B0604020202020204" pitchFamily="34" charset="0"/>
              </a:rPr>
              <a:t> </a:t>
            </a:r>
            <a:endParaRPr kumimoji="1" lang="en-HK" altLang="zh-TW" sz="1200" dirty="0">
              <a:solidFill>
                <a:schemeClr val="bg1"/>
              </a:solidFill>
              <a:latin typeface="Politica" panose="02000503000000000000" pitchFamily="2" charset="0"/>
              <a:cs typeface="Arial" panose="020B0604020202020204" pitchFamily="34" charset="0"/>
            </a:endParaRPr>
          </a:p>
          <a:p>
            <a:pPr algn="ctr"/>
            <a:r>
              <a:rPr kumimoji="1" lang="en-US" altLang="zh-TW" sz="1200" dirty="0">
                <a:solidFill>
                  <a:schemeClr val="bg1"/>
                </a:solidFill>
                <a:latin typeface="Politica" panose="02000503000000000000" pitchFamily="2" charset="0"/>
                <a:cs typeface="Arial" panose="020B0604020202020204" pitchFamily="34" charset="0"/>
              </a:rPr>
              <a:t>OPERATIONS</a:t>
            </a:r>
            <a:br>
              <a:rPr kumimoji="1" lang="en-US" altLang="zh-CN" sz="1200" dirty="0">
                <a:solidFill>
                  <a:schemeClr val="bg1"/>
                </a:solidFill>
                <a:latin typeface="Politica" panose="02000503000000000000" pitchFamily="2" charset="0"/>
                <a:cs typeface="Arial" panose="020B0604020202020204" pitchFamily="34" charset="0"/>
              </a:rPr>
            </a:br>
            <a:r>
              <a:rPr kumimoji="1" lang="en-US" altLang="zh-TW" sz="1050" dirty="0">
                <a:solidFill>
                  <a:schemeClr val="bg1"/>
                </a:solidFill>
                <a:latin typeface="Politica" panose="02000503000000000000" pitchFamily="2" charset="0"/>
                <a:cs typeface="Arial" panose="020B0604020202020204" pitchFamily="34" charset="0"/>
              </a:rPr>
              <a:t>Management</a:t>
            </a:r>
            <a:r>
              <a:rPr kumimoji="1" lang="zh-CN" altLang="en-US" sz="1050" dirty="0">
                <a:solidFill>
                  <a:schemeClr val="bg1"/>
                </a:solidFill>
                <a:latin typeface="Politica" panose="02000503000000000000" pitchFamily="2" charset="0"/>
                <a:cs typeface="Arial" panose="020B0604020202020204" pitchFamily="34" charset="0"/>
              </a:rPr>
              <a:t> </a:t>
            </a:r>
            <a:r>
              <a:rPr kumimoji="1" lang="en-US" altLang="zh-CN" sz="1050" dirty="0">
                <a:solidFill>
                  <a:schemeClr val="bg1"/>
                </a:solidFill>
                <a:latin typeface="Politica" panose="02000503000000000000" pitchFamily="2" charset="0"/>
                <a:cs typeface="Arial" panose="020B0604020202020204" pitchFamily="34" charset="0"/>
              </a:rPr>
              <a:t>| </a:t>
            </a:r>
            <a:r>
              <a:rPr kumimoji="1" lang="en-US" altLang="zh-TW" sz="1050" dirty="0">
                <a:solidFill>
                  <a:schemeClr val="bg1"/>
                </a:solidFill>
                <a:latin typeface="Politica" panose="02000503000000000000" pitchFamily="2" charset="0"/>
                <a:cs typeface="Arial" panose="020B0604020202020204" pitchFamily="34" charset="0"/>
              </a:rPr>
              <a:t>Process</a:t>
            </a:r>
            <a:endParaRPr kumimoji="1" lang="zh-CN" altLang="en-US" sz="1050" dirty="0">
              <a:solidFill>
                <a:schemeClr val="bg1"/>
              </a:solidFill>
              <a:latin typeface="Politica" panose="02000503000000000000" pitchFamily="2" charset="0"/>
              <a:cs typeface="Arial" panose="020B0604020202020204" pitchFamily="34" charset="0"/>
            </a:endParaRPr>
          </a:p>
        </p:txBody>
      </p:sp>
      <p:sp>
        <p:nvSpPr>
          <p:cNvPr id="100" name="文本框 182">
            <a:extLst>
              <a:ext uri="{FF2B5EF4-FFF2-40B4-BE49-F238E27FC236}">
                <a16:creationId xmlns:a16="http://schemas.microsoft.com/office/drawing/2014/main" id="{9DE8DE9E-5266-582E-C67C-6B7014123549}"/>
              </a:ext>
            </a:extLst>
          </p:cNvPr>
          <p:cNvSpPr txBox="1"/>
          <p:nvPr/>
        </p:nvSpPr>
        <p:spPr>
          <a:xfrm>
            <a:off x="3984535" y="4813207"/>
            <a:ext cx="944490" cy="623248"/>
          </a:xfrm>
          <a:prstGeom prst="rect">
            <a:avLst/>
          </a:prstGeom>
          <a:noFill/>
        </p:spPr>
        <p:txBody>
          <a:bodyPr wrap="none" rtlCol="0">
            <a:spAutoFit/>
          </a:bodyPr>
          <a:lstStyle/>
          <a:p>
            <a:pPr algn="ctr"/>
            <a:r>
              <a:rPr kumimoji="1" lang="en-US" altLang="zh-TW" sz="1200" dirty="0">
                <a:solidFill>
                  <a:schemeClr val="bg1"/>
                </a:solidFill>
                <a:latin typeface="Politica" panose="02000503000000000000" pitchFamily="2" charset="0"/>
                <a:cs typeface="Arial" panose="020B0604020202020204" pitchFamily="34" charset="0"/>
              </a:rPr>
              <a:t>INVESTMENT</a:t>
            </a:r>
            <a:r>
              <a:rPr kumimoji="1" lang="zh-TW" altLang="en-US" sz="1200" dirty="0">
                <a:solidFill>
                  <a:schemeClr val="bg1"/>
                </a:solidFill>
                <a:latin typeface="Politica" panose="02000503000000000000" pitchFamily="2" charset="0"/>
                <a:cs typeface="Arial" panose="020B0604020202020204" pitchFamily="34" charset="0"/>
              </a:rPr>
              <a:t> </a:t>
            </a:r>
            <a:endParaRPr kumimoji="1" lang="en-CA" altLang="zh-TW" sz="1200" dirty="0">
              <a:solidFill>
                <a:schemeClr val="bg1"/>
              </a:solidFill>
              <a:latin typeface="Politica" panose="02000503000000000000" pitchFamily="2" charset="0"/>
              <a:cs typeface="Arial" panose="020B0604020202020204" pitchFamily="34" charset="0"/>
            </a:endParaRPr>
          </a:p>
          <a:p>
            <a:pPr algn="ctr"/>
            <a:r>
              <a:rPr kumimoji="1" lang="en-US" altLang="zh-TW" sz="1200" dirty="0">
                <a:solidFill>
                  <a:schemeClr val="bg1"/>
                </a:solidFill>
                <a:latin typeface="Politica" panose="02000503000000000000" pitchFamily="2" charset="0"/>
                <a:cs typeface="Arial" panose="020B0604020202020204" pitchFamily="34" charset="0"/>
              </a:rPr>
              <a:t>AND</a:t>
            </a:r>
            <a:r>
              <a:rPr kumimoji="1" lang="zh-TW" altLang="en-US" sz="1200" dirty="0">
                <a:solidFill>
                  <a:schemeClr val="bg1"/>
                </a:solidFill>
                <a:latin typeface="Politica" panose="02000503000000000000" pitchFamily="2" charset="0"/>
                <a:cs typeface="Arial" panose="020B0604020202020204" pitchFamily="34" charset="0"/>
              </a:rPr>
              <a:t> </a:t>
            </a:r>
            <a:r>
              <a:rPr kumimoji="1" lang="en-US" altLang="zh-TW" sz="1200" dirty="0">
                <a:solidFill>
                  <a:schemeClr val="bg1"/>
                </a:solidFill>
                <a:latin typeface="Politica" panose="02000503000000000000" pitchFamily="2" charset="0"/>
                <a:cs typeface="Arial" panose="020B0604020202020204" pitchFamily="34" charset="0"/>
              </a:rPr>
              <a:t>M&amp;A</a:t>
            </a:r>
            <a:br>
              <a:rPr kumimoji="1" lang="en-US" altLang="zh-CN" sz="1200" dirty="0">
                <a:solidFill>
                  <a:schemeClr val="bg1"/>
                </a:solidFill>
                <a:latin typeface="Politica" panose="02000503000000000000" pitchFamily="2" charset="0"/>
                <a:cs typeface="Arial" panose="020B0604020202020204" pitchFamily="34" charset="0"/>
              </a:rPr>
            </a:br>
            <a:r>
              <a:rPr kumimoji="1" lang="en-US" altLang="zh-TW" sz="1050" dirty="0">
                <a:solidFill>
                  <a:schemeClr val="bg1"/>
                </a:solidFill>
                <a:latin typeface="Politica" panose="02000503000000000000" pitchFamily="2" charset="0"/>
                <a:cs typeface="Arial" panose="020B0604020202020204" pitchFamily="34" charset="0"/>
              </a:rPr>
              <a:t>Strategy</a:t>
            </a:r>
            <a:r>
              <a:rPr kumimoji="1" lang="zh-CN" altLang="en-US" sz="1050" dirty="0">
                <a:solidFill>
                  <a:schemeClr val="bg1"/>
                </a:solidFill>
                <a:latin typeface="Politica" panose="02000503000000000000" pitchFamily="2" charset="0"/>
                <a:cs typeface="Arial" panose="020B0604020202020204" pitchFamily="34" charset="0"/>
              </a:rPr>
              <a:t> </a:t>
            </a:r>
            <a:r>
              <a:rPr kumimoji="1" lang="en-US" altLang="zh-CN" sz="1050" dirty="0">
                <a:solidFill>
                  <a:schemeClr val="bg1"/>
                </a:solidFill>
                <a:latin typeface="Politica" panose="02000503000000000000" pitchFamily="2" charset="0"/>
                <a:cs typeface="Arial" panose="020B0604020202020204" pitchFamily="34" charset="0"/>
              </a:rPr>
              <a:t>| </a:t>
            </a:r>
            <a:r>
              <a:rPr kumimoji="1" lang="en-US" altLang="zh-TW" sz="1050" dirty="0">
                <a:solidFill>
                  <a:schemeClr val="bg1"/>
                </a:solidFill>
                <a:latin typeface="Politica" panose="02000503000000000000" pitchFamily="2" charset="0"/>
                <a:cs typeface="Arial" panose="020B0604020202020204" pitchFamily="34" charset="0"/>
              </a:rPr>
              <a:t>Sectors</a:t>
            </a:r>
            <a:endParaRPr kumimoji="1" lang="en-US" altLang="zh-CN" sz="1050" dirty="0">
              <a:solidFill>
                <a:schemeClr val="bg1"/>
              </a:solidFill>
              <a:latin typeface="Politica" panose="02000503000000000000" pitchFamily="2" charset="0"/>
              <a:cs typeface="Arial" panose="020B0604020202020204" pitchFamily="34" charset="0"/>
            </a:endParaRPr>
          </a:p>
        </p:txBody>
      </p:sp>
      <p:sp>
        <p:nvSpPr>
          <p:cNvPr id="111" name="文本框 168">
            <a:extLst>
              <a:ext uri="{FF2B5EF4-FFF2-40B4-BE49-F238E27FC236}">
                <a16:creationId xmlns:a16="http://schemas.microsoft.com/office/drawing/2014/main" id="{5354B128-7B3F-D2EF-BFCC-2C724EE0D486}"/>
              </a:ext>
            </a:extLst>
          </p:cNvPr>
          <p:cNvSpPr txBox="1"/>
          <p:nvPr/>
        </p:nvSpPr>
        <p:spPr>
          <a:xfrm>
            <a:off x="2360710" y="2262093"/>
            <a:ext cx="1109599" cy="807913"/>
          </a:xfrm>
          <a:prstGeom prst="rect">
            <a:avLst/>
          </a:prstGeom>
          <a:noFill/>
        </p:spPr>
        <p:txBody>
          <a:bodyPr wrap="none" rtlCol="0">
            <a:spAutoFit/>
          </a:bodyPr>
          <a:lstStyle/>
          <a:p>
            <a:pPr algn="ctr"/>
            <a:r>
              <a:rPr kumimoji="1" lang="en-US" altLang="zh-TW" sz="1200" dirty="0">
                <a:solidFill>
                  <a:schemeClr val="bg1"/>
                </a:solidFill>
                <a:latin typeface="Politica" panose="02000503000000000000" pitchFamily="2" charset="0"/>
                <a:cs typeface="Arial" panose="020B0604020202020204" pitchFamily="34" charset="0"/>
              </a:rPr>
              <a:t>PROFOUND</a:t>
            </a:r>
            <a:r>
              <a:rPr kumimoji="1" lang="zh-TW" altLang="en-US" sz="1200" dirty="0">
                <a:solidFill>
                  <a:schemeClr val="bg1"/>
                </a:solidFill>
                <a:latin typeface="Politica" panose="02000503000000000000" pitchFamily="2" charset="0"/>
                <a:cs typeface="Arial" panose="020B0604020202020204" pitchFamily="34" charset="0"/>
              </a:rPr>
              <a:t> </a:t>
            </a:r>
            <a:endParaRPr kumimoji="1" lang="en-HK" altLang="zh-TW" sz="1200" dirty="0">
              <a:solidFill>
                <a:schemeClr val="bg1"/>
              </a:solidFill>
              <a:latin typeface="Politica" panose="02000503000000000000" pitchFamily="2" charset="0"/>
              <a:cs typeface="Arial" panose="020B0604020202020204" pitchFamily="34" charset="0"/>
            </a:endParaRPr>
          </a:p>
          <a:p>
            <a:pPr algn="ctr"/>
            <a:r>
              <a:rPr kumimoji="1" lang="en-US" altLang="zh-TW" sz="1200" dirty="0">
                <a:solidFill>
                  <a:schemeClr val="bg1"/>
                </a:solidFill>
                <a:latin typeface="Politica" panose="02000503000000000000" pitchFamily="2" charset="0"/>
                <a:cs typeface="Arial" panose="020B0604020202020204" pitchFamily="34" charset="0"/>
              </a:rPr>
              <a:t>INDUSTRIAL</a:t>
            </a:r>
            <a:r>
              <a:rPr kumimoji="1" lang="zh-TW" altLang="en-US" sz="1200" dirty="0">
                <a:solidFill>
                  <a:schemeClr val="bg1"/>
                </a:solidFill>
                <a:latin typeface="Politica" panose="02000503000000000000" pitchFamily="2" charset="0"/>
                <a:cs typeface="Arial" panose="020B0604020202020204" pitchFamily="34" charset="0"/>
              </a:rPr>
              <a:t> </a:t>
            </a:r>
            <a:endParaRPr kumimoji="1" lang="en-HK" altLang="zh-TW" sz="1200" dirty="0">
              <a:solidFill>
                <a:schemeClr val="bg1"/>
              </a:solidFill>
              <a:latin typeface="Politica" panose="02000503000000000000" pitchFamily="2" charset="0"/>
              <a:cs typeface="Arial" panose="020B0604020202020204" pitchFamily="34" charset="0"/>
            </a:endParaRPr>
          </a:p>
          <a:p>
            <a:pPr algn="ctr"/>
            <a:r>
              <a:rPr kumimoji="1" lang="en-US" altLang="zh-TW" sz="1200" dirty="0">
                <a:solidFill>
                  <a:schemeClr val="bg1"/>
                </a:solidFill>
                <a:latin typeface="Politica" panose="02000503000000000000" pitchFamily="2" charset="0"/>
                <a:cs typeface="Arial" panose="020B0604020202020204" pitchFamily="34" charset="0"/>
              </a:rPr>
              <a:t>DEVELOPMENT</a:t>
            </a:r>
          </a:p>
          <a:p>
            <a:pPr algn="ctr"/>
            <a:r>
              <a:rPr kumimoji="1" lang="en-US" altLang="zh-TW" sz="1050" dirty="0">
                <a:solidFill>
                  <a:schemeClr val="bg1"/>
                </a:solidFill>
                <a:latin typeface="Politica" panose="02000503000000000000" pitchFamily="2" charset="0"/>
                <a:ea typeface="HYQIHEIX1-45W EXTRALIGHT" pitchFamily="18" charset="-122"/>
                <a:cs typeface="Arial" panose="020B0604020202020204" pitchFamily="34" charset="0"/>
              </a:rPr>
              <a:t>Ecosystem</a:t>
            </a:r>
            <a:r>
              <a:rPr kumimoji="1" lang="zh-TW" altLang="en-US" sz="1050" dirty="0">
                <a:solidFill>
                  <a:schemeClr val="bg1"/>
                </a:solidFill>
                <a:latin typeface="Politica" panose="02000503000000000000" pitchFamily="2" charset="0"/>
                <a:ea typeface="HYQIHEIX1-45W EXTRALIGHT" pitchFamily="18" charset="-122"/>
                <a:cs typeface="Arial" panose="020B0604020202020204" pitchFamily="34" charset="0"/>
              </a:rPr>
              <a:t> </a:t>
            </a:r>
            <a:r>
              <a:rPr kumimoji="1" lang="en-US" altLang="zh-CN" sz="1050" dirty="0">
                <a:solidFill>
                  <a:prstClr val="white"/>
                </a:solidFill>
                <a:latin typeface="HYQIHEIX1-45W EXTRALIGHT" pitchFamily="18" charset="-122"/>
                <a:ea typeface="HYQIHEIX1-45W EXTRALIGHT" pitchFamily="18" charset="-122"/>
                <a:cs typeface="Calibri" panose="020F0502020204030204" pitchFamily="34" charset="0"/>
              </a:rPr>
              <a:t>| </a:t>
            </a:r>
            <a:r>
              <a:rPr kumimoji="1" lang="en-US" altLang="zh-TW" sz="1050" dirty="0">
                <a:solidFill>
                  <a:schemeClr val="bg1"/>
                </a:solidFill>
                <a:latin typeface="Politica" panose="02000503000000000000" pitchFamily="2" charset="0"/>
                <a:ea typeface="HYQIHEIX1-45W EXTRALIGHT" pitchFamily="18" charset="-122"/>
                <a:cs typeface="Arial" panose="020B0604020202020204" pitchFamily="34" charset="0"/>
              </a:rPr>
              <a:t>Synergy</a:t>
            </a:r>
            <a:endParaRPr kumimoji="1" lang="zh-CN" altLang="en-US" sz="1050" dirty="0">
              <a:solidFill>
                <a:prstClr val="white"/>
              </a:solidFill>
              <a:latin typeface="HYQIHEIX1-45W EXTRALIGHT" pitchFamily="18" charset="-122"/>
              <a:ea typeface="HYQIHEIX1-45W EXTRALIGHT" pitchFamily="18" charset="-122"/>
              <a:cs typeface="Calibri" panose="020F0502020204030204" pitchFamily="34" charset="0"/>
            </a:endParaRPr>
          </a:p>
        </p:txBody>
      </p:sp>
      <p:sp>
        <p:nvSpPr>
          <p:cNvPr id="112" name="矩形 149">
            <a:extLst>
              <a:ext uri="{FF2B5EF4-FFF2-40B4-BE49-F238E27FC236}">
                <a16:creationId xmlns:a16="http://schemas.microsoft.com/office/drawing/2014/main" id="{FD2CF5F5-7ACB-C837-4B1D-F8EA9A46C531}"/>
              </a:ext>
            </a:extLst>
          </p:cNvPr>
          <p:cNvSpPr/>
          <p:nvPr/>
        </p:nvSpPr>
        <p:spPr>
          <a:xfrm>
            <a:off x="1160655" y="6338650"/>
            <a:ext cx="3595856" cy="307777"/>
          </a:xfrm>
          <a:prstGeom prst="rect">
            <a:avLst/>
          </a:prstGeom>
        </p:spPr>
        <p:txBody>
          <a:bodyPr wrap="none">
            <a:spAutoFit/>
          </a:bodyPr>
          <a:lstStyle/>
          <a:p>
            <a:pPr algn="ctr">
              <a:defRPr/>
            </a:pPr>
            <a:r>
              <a:rPr kumimoji="1" lang="en-US" altLang="zh-TW" sz="1400" dirty="0">
                <a:solidFill>
                  <a:srgbClr val="93683D"/>
                </a:solidFill>
                <a:latin typeface="Politica" panose="02000503000000000000" pitchFamily="2" charset="0"/>
                <a:cs typeface="Arial" panose="020B0604020202020204" pitchFamily="34" charset="0"/>
              </a:rPr>
              <a:t>PROFOUND</a:t>
            </a:r>
            <a:r>
              <a:rPr kumimoji="1" lang="zh-TW" altLang="en-US" sz="1400" dirty="0">
                <a:solidFill>
                  <a:srgbClr val="93683D"/>
                </a:solidFill>
                <a:latin typeface="Politica" panose="02000503000000000000" pitchFamily="2" charset="0"/>
                <a:cs typeface="Arial" panose="020B0604020202020204" pitchFamily="34" charset="0"/>
              </a:rPr>
              <a:t> </a:t>
            </a:r>
            <a:r>
              <a:rPr kumimoji="1" lang="en-US" altLang="zh-TW" sz="1400" dirty="0">
                <a:solidFill>
                  <a:srgbClr val="93683D"/>
                </a:solidFill>
                <a:latin typeface="Politica" panose="02000503000000000000" pitchFamily="2" charset="0"/>
                <a:cs typeface="Arial" panose="020B0604020202020204" pitchFamily="34" charset="0"/>
              </a:rPr>
              <a:t>INDUSTRY</a:t>
            </a:r>
            <a:r>
              <a:rPr kumimoji="1" lang="zh-TW" altLang="en-US" sz="1400" dirty="0">
                <a:solidFill>
                  <a:srgbClr val="93683D"/>
                </a:solidFill>
                <a:latin typeface="Politica" panose="02000503000000000000" pitchFamily="2" charset="0"/>
                <a:cs typeface="Arial" panose="020B0604020202020204" pitchFamily="34" charset="0"/>
              </a:rPr>
              <a:t> </a:t>
            </a:r>
            <a:r>
              <a:rPr kumimoji="1" lang="en-US" altLang="zh-TW" sz="1400" dirty="0">
                <a:solidFill>
                  <a:srgbClr val="93683D"/>
                </a:solidFill>
                <a:latin typeface="Politica" panose="02000503000000000000" pitchFamily="2" charset="0"/>
                <a:cs typeface="Arial" panose="020B0604020202020204" pitchFamily="34" charset="0"/>
              </a:rPr>
              <a:t>OPERATIONS</a:t>
            </a:r>
            <a:r>
              <a:rPr kumimoji="1" lang="zh-TW" altLang="en-US" sz="1400" dirty="0">
                <a:solidFill>
                  <a:srgbClr val="93683D"/>
                </a:solidFill>
                <a:latin typeface="Politica" panose="02000503000000000000" pitchFamily="2" charset="0"/>
                <a:cs typeface="Arial" panose="020B0604020202020204" pitchFamily="34" charset="0"/>
              </a:rPr>
              <a:t> </a:t>
            </a:r>
            <a:r>
              <a:rPr kumimoji="1" lang="en-US" altLang="zh-TW" sz="1400" dirty="0">
                <a:solidFill>
                  <a:srgbClr val="93683D"/>
                </a:solidFill>
                <a:latin typeface="Politica" panose="02000503000000000000" pitchFamily="2" charset="0"/>
                <a:cs typeface="Arial" panose="020B0604020202020204" pitchFamily="34" charset="0"/>
              </a:rPr>
              <a:t>+</a:t>
            </a:r>
            <a:r>
              <a:rPr kumimoji="1" lang="zh-TW" altLang="en-US" sz="1400" dirty="0">
                <a:solidFill>
                  <a:srgbClr val="93683D"/>
                </a:solidFill>
                <a:latin typeface="Politica" panose="02000503000000000000" pitchFamily="2" charset="0"/>
                <a:cs typeface="Arial" panose="020B0604020202020204" pitchFamily="34" charset="0"/>
              </a:rPr>
              <a:t> </a:t>
            </a:r>
            <a:r>
              <a:rPr kumimoji="1" lang="en-US" altLang="zh-TW" sz="1400" dirty="0">
                <a:solidFill>
                  <a:srgbClr val="93683D"/>
                </a:solidFill>
                <a:latin typeface="Politica" panose="02000503000000000000" pitchFamily="2" charset="0"/>
                <a:cs typeface="Arial" panose="020B0604020202020204" pitchFamily="34" charset="0"/>
              </a:rPr>
              <a:t>INDUSTRIAL</a:t>
            </a:r>
            <a:r>
              <a:rPr kumimoji="1" lang="zh-TW" altLang="en-US" sz="1400" dirty="0">
                <a:solidFill>
                  <a:srgbClr val="93683D"/>
                </a:solidFill>
                <a:latin typeface="Politica" panose="02000503000000000000" pitchFamily="2" charset="0"/>
                <a:cs typeface="Arial" panose="020B0604020202020204" pitchFamily="34" charset="0"/>
              </a:rPr>
              <a:t> </a:t>
            </a:r>
            <a:r>
              <a:rPr kumimoji="1" lang="en-US" altLang="zh-TW" sz="1400" dirty="0">
                <a:solidFill>
                  <a:srgbClr val="93683D"/>
                </a:solidFill>
                <a:latin typeface="Politica" panose="02000503000000000000" pitchFamily="2" charset="0"/>
                <a:cs typeface="Arial" panose="020B0604020202020204" pitchFamily="34" charset="0"/>
              </a:rPr>
              <a:t>INVESTMENT</a:t>
            </a:r>
            <a:endParaRPr kumimoji="1" lang="zh-CN" altLang="en-US" sz="1400" dirty="0">
              <a:solidFill>
                <a:srgbClr val="93683D"/>
              </a:solidFill>
              <a:latin typeface="Politica" panose="02000503000000000000" pitchFamily="2" charset="0"/>
              <a:cs typeface="Arial" panose="020B0604020202020204" pitchFamily="34" charset="0"/>
            </a:endParaRPr>
          </a:p>
        </p:txBody>
      </p:sp>
      <p:sp>
        <p:nvSpPr>
          <p:cNvPr id="113" name="Title 1">
            <a:extLst>
              <a:ext uri="{FF2B5EF4-FFF2-40B4-BE49-F238E27FC236}">
                <a16:creationId xmlns:a16="http://schemas.microsoft.com/office/drawing/2014/main" id="{D8733875-BAEF-EA55-3C76-5195FD79FAEC}"/>
              </a:ext>
            </a:extLst>
          </p:cNvPr>
          <p:cNvSpPr txBox="1"/>
          <p:nvPr/>
        </p:nvSpPr>
        <p:spPr>
          <a:xfrm>
            <a:off x="654946" y="214799"/>
            <a:ext cx="5853591" cy="546496"/>
          </a:xfrm>
          <a:prstGeom prst="rect">
            <a:avLst/>
          </a:prstGeom>
          <a:ln w="12700">
            <a:miter lim="400000"/>
          </a:ln>
        </p:spPr>
        <p:txBody>
          <a:bodyPr lIns="45719" rIns="45719" anchor="ctr">
            <a:spAutoFit/>
          </a:bodyPr>
          <a:lstStyle>
            <a:lvl1pPr>
              <a:lnSpc>
                <a:spcPct val="90000"/>
              </a:lnSpc>
              <a:defRPr sz="2800" b="1" spc="300">
                <a:solidFill>
                  <a:srgbClr val="936836"/>
                </a:solidFill>
              </a:defRPr>
            </a:lvl1pPr>
          </a:lstStyle>
          <a:p>
            <a:r>
              <a:rPr lang="en-CA" altLang="zh-CN" sz="3200" b="0" spc="0" dirty="0">
                <a:solidFill>
                  <a:schemeClr val="bg1"/>
                </a:solidFill>
                <a:latin typeface="Politica" panose="02000506020000090004" pitchFamily="2" charset="0"/>
                <a:ea typeface="STHeiti" panose="02010600040101010101" pitchFamily="2" charset="-122"/>
                <a:cs typeface="Arial" panose="020B0704020202090204" pitchFamily="34" charset="0"/>
              </a:rPr>
              <a:t>FES SYSTEM</a:t>
            </a:r>
            <a:endParaRPr lang="zh-CN" altLang="en-US" sz="3200" b="0" spc="0" dirty="0">
              <a:solidFill>
                <a:schemeClr val="bg1"/>
              </a:solidFill>
              <a:latin typeface="Politica" panose="02000506020000090004" pitchFamily="2" charset="0"/>
              <a:ea typeface="STHeiti" panose="02010600040101010101" pitchFamily="2" charset="-122"/>
              <a:cs typeface="Arial" panose="020B0704020202090204" pitchFamily="34" charset="0"/>
            </a:endParaRPr>
          </a:p>
        </p:txBody>
      </p:sp>
      <p:sp>
        <p:nvSpPr>
          <p:cNvPr id="114" name="文本框 64">
            <a:extLst>
              <a:ext uri="{FF2B5EF4-FFF2-40B4-BE49-F238E27FC236}">
                <a16:creationId xmlns:a16="http://schemas.microsoft.com/office/drawing/2014/main" id="{713B165B-0F65-7433-E2D0-CF4C2A6E2F7A}"/>
              </a:ext>
            </a:extLst>
          </p:cNvPr>
          <p:cNvSpPr txBox="1"/>
          <p:nvPr/>
        </p:nvSpPr>
        <p:spPr>
          <a:xfrm>
            <a:off x="3721285" y="942705"/>
            <a:ext cx="7955281" cy="769441"/>
          </a:xfrm>
          <a:prstGeom prst="rect">
            <a:avLst/>
          </a:prstGeom>
          <a:noFill/>
        </p:spPr>
        <p:txBody>
          <a:bodyPr wrap="square" rtlCol="0">
            <a:spAutoFit/>
          </a:bodyPr>
          <a:lstStyle/>
          <a:p>
            <a:r>
              <a:rPr lang="en-GB" altLang="zh-CN" sz="1100" dirty="0">
                <a:solidFill>
                  <a:schemeClr val="tx1">
                    <a:lumMod val="65000"/>
                    <a:lumOff val="35000"/>
                  </a:schemeClr>
                </a:solidFill>
                <a:latin typeface="Politica" panose="02000503000000000000" pitchFamily="2" charset="0"/>
                <a:cs typeface="Arial" panose="020B0604020202020204" pitchFamily="34" charset="0"/>
              </a:rPr>
              <a:t>The FES system is a continuously evolving management system that helps Fosun build core competitiveness of a long-standing enterprise and nurture talent with Fosun’s entrepreneurship. The system provides Fosun with systematic methodology, tools and processes to realize Fosun’s global operational capabilities, technology innovation and smooth operation of Fosun ecosystem. With the joint efforts of all employees, Fosun has established a corporate culture of continuous improvement and growth, contributing the “power of Fosun” to the development of the whole society</a:t>
            </a:r>
            <a:endParaRPr lang="zh-CN" altLang="en-US" sz="1100" dirty="0">
              <a:solidFill>
                <a:schemeClr val="tx1">
                  <a:lumMod val="65000"/>
                  <a:lumOff val="35000"/>
                </a:schemeClr>
              </a:solidFill>
              <a:latin typeface="Politica" panose="02000503000000000000" pitchFamily="2" charset="0"/>
              <a:cs typeface="Arial" panose="020B0604020202020204" pitchFamily="34" charset="0"/>
            </a:endParaRPr>
          </a:p>
        </p:txBody>
      </p:sp>
      <p:sp>
        <p:nvSpPr>
          <p:cNvPr id="115" name="圆角矩形 1">
            <a:extLst>
              <a:ext uri="{FF2B5EF4-FFF2-40B4-BE49-F238E27FC236}">
                <a16:creationId xmlns:a16="http://schemas.microsoft.com/office/drawing/2014/main" id="{BBE0C44D-D520-749D-7DC6-F8D1DB01AFE6}"/>
              </a:ext>
            </a:extLst>
          </p:cNvPr>
          <p:cNvSpPr/>
          <p:nvPr/>
        </p:nvSpPr>
        <p:spPr>
          <a:xfrm>
            <a:off x="7628970" y="5678448"/>
            <a:ext cx="1612321" cy="889694"/>
          </a:xfrm>
          <a:prstGeom prst="roundRect">
            <a:avLst/>
          </a:prstGeom>
          <a:gradFill>
            <a:gsLst>
              <a:gs pos="99000">
                <a:srgbClr val="93683D">
                  <a:alpha val="0"/>
                </a:srgbClr>
              </a:gs>
              <a:gs pos="0">
                <a:srgbClr val="93683D">
                  <a:alpha val="7000"/>
                </a:srgbClr>
              </a:gs>
            </a:gsLst>
            <a:lin ang="5400000" scaled="0"/>
          </a:gradFill>
          <a:ln>
            <a:gradFill>
              <a:gsLst>
                <a:gs pos="0">
                  <a:srgbClr val="93683D">
                    <a:alpha val="14000"/>
                  </a:srgbClr>
                </a:gs>
                <a:gs pos="100000">
                  <a:srgbClr val="93683D">
                    <a:alpha val="71000"/>
                  </a:srgbClr>
                </a:gs>
              </a:gsLst>
              <a:lin ang="16200000" scaled="0"/>
            </a:gradFill>
          </a:ln>
          <a:effectLst>
            <a:outerShdw blurRad="266700" dist="25400" dir="2100000" sx="99000" sy="99000" algn="tl" rotWithShape="0">
              <a:srgbClr val="93683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solidFill>
                <a:srgbClr val="A77646"/>
              </a:solidFill>
              <a:latin typeface="Politica" panose="02000503000000000000" pitchFamily="2" charset="0"/>
              <a:cs typeface="Arial" panose="020B0604020202020204" pitchFamily="34" charset="0"/>
            </a:endParaRPr>
          </a:p>
        </p:txBody>
      </p:sp>
      <p:sp>
        <p:nvSpPr>
          <p:cNvPr id="72" name="文本框 71">
            <a:extLst>
              <a:ext uri="{FF2B5EF4-FFF2-40B4-BE49-F238E27FC236}">
                <a16:creationId xmlns:a16="http://schemas.microsoft.com/office/drawing/2014/main" id="{5A912373-6DC1-8A4D-8977-488F19D11742}"/>
              </a:ext>
            </a:extLst>
          </p:cNvPr>
          <p:cNvSpPr txBox="1"/>
          <p:nvPr/>
        </p:nvSpPr>
        <p:spPr>
          <a:xfrm>
            <a:off x="9241291" y="5714178"/>
            <a:ext cx="1731676"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2800" dirty="0">
                <a:solidFill>
                  <a:srgbClr val="A77646"/>
                </a:solidFill>
                <a:latin typeface="Politica" panose="02000806060000020004" pitchFamily="2" charset="0"/>
                <a:ea typeface="Source Han Sans CN Normal" panose="020B0500000000000000" pitchFamily="34" charset="-128"/>
                <a:sym typeface="+mn-lt"/>
              </a:rPr>
              <a:t>260</a:t>
            </a:r>
            <a:r>
              <a:rPr kumimoji="1" lang="en-US" altLang="zh-CN" sz="2800" u="none" strike="noStrike" kern="1200" cap="none" spc="0" normalizeH="0" baseline="0" noProof="0" dirty="0">
                <a:ln>
                  <a:noFill/>
                </a:ln>
                <a:solidFill>
                  <a:srgbClr val="A77646"/>
                </a:solidFill>
                <a:effectLst/>
                <a:uLnTx/>
                <a:uFillTx/>
                <a:latin typeface="Politica" panose="02000806060000020004" pitchFamily="2" charset="0"/>
                <a:ea typeface="Source Han Sans CN Normal" panose="020B0500000000000000" pitchFamily="34" charset="-128"/>
                <a:sym typeface="+mn-lt"/>
              </a:rPr>
              <a:t>+</a:t>
            </a:r>
            <a:endParaRPr kumimoji="1" lang="en-US" altLang="zh-CN" sz="3200" u="none" strike="noStrike" kern="1200" cap="none" spc="0" normalizeH="0" baseline="0" noProof="0" dirty="0">
              <a:ln>
                <a:noFill/>
              </a:ln>
              <a:solidFill>
                <a:srgbClr val="A77646"/>
              </a:solidFill>
              <a:effectLst/>
              <a:uLnTx/>
              <a:uFillTx/>
              <a:latin typeface="Politica" panose="02000806060000020004" pitchFamily="2" charset="0"/>
              <a:ea typeface="Source Han Sans CN Normal" panose="020B0500000000000000" pitchFamily="34" charset="-128"/>
              <a:sym typeface="+mn-lt"/>
            </a:endParaRPr>
          </a:p>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1400" dirty="0">
                <a:solidFill>
                  <a:srgbClr val="A77646"/>
                </a:solidFill>
                <a:latin typeface="Politica" panose="02000503000000000000" pitchFamily="2" charset="0"/>
                <a:cs typeface="Arial" panose="020B0604020202020204" pitchFamily="34" charset="0"/>
                <a:sym typeface="+mn-lt"/>
              </a:rPr>
              <a:t>FES best practice cases </a:t>
            </a:r>
            <a:endParaRPr kumimoji="1" lang="zh-CN" altLang="en-US" sz="1400" dirty="0">
              <a:solidFill>
                <a:srgbClr val="A77646"/>
              </a:solidFill>
              <a:latin typeface="Politica" panose="02000503000000000000" pitchFamily="2" charset="0"/>
              <a:cs typeface="Arial" panose="020B0604020202020204" pitchFamily="34" charset="0"/>
            </a:endParaRPr>
          </a:p>
        </p:txBody>
      </p:sp>
      <p:sp>
        <p:nvSpPr>
          <p:cNvPr id="73" name="TextBox 116">
            <a:extLst>
              <a:ext uri="{FF2B5EF4-FFF2-40B4-BE49-F238E27FC236}">
                <a16:creationId xmlns:a16="http://schemas.microsoft.com/office/drawing/2014/main" id="{3F2F3343-4730-B84C-8FB8-A556B9AC0682}"/>
              </a:ext>
            </a:extLst>
          </p:cNvPr>
          <p:cNvSpPr txBox="1"/>
          <p:nvPr/>
        </p:nvSpPr>
        <p:spPr>
          <a:xfrm>
            <a:off x="7541926" y="5685454"/>
            <a:ext cx="1812200" cy="861774"/>
          </a:xfrm>
          <a:prstGeom prst="rect">
            <a:avLst/>
          </a:prstGeom>
          <a:noFill/>
        </p:spPr>
        <p:txBody>
          <a:bodyPr wrap="square">
            <a:spAutoFit/>
          </a:bodyPr>
          <a:lstStyle/>
          <a:p>
            <a:pPr algn="ctr"/>
            <a:r>
              <a:rPr kumimoji="1" lang="en-US" altLang="zh-CN" sz="2800" dirty="0">
                <a:solidFill>
                  <a:srgbClr val="A77646"/>
                </a:solidFill>
                <a:latin typeface="Politica" panose="02000806060000020004" pitchFamily="2" charset="0"/>
                <a:ea typeface="Source Han Sans CN Normal" panose="020B0500000000000000" pitchFamily="34" charset="-128"/>
                <a:sym typeface="+mn-lt"/>
              </a:rPr>
              <a:t>1000</a:t>
            </a:r>
            <a:r>
              <a:rPr kumimoji="1" lang="en-US" altLang="zh-TW" sz="2800" dirty="0">
                <a:solidFill>
                  <a:srgbClr val="A77646"/>
                </a:solidFill>
                <a:latin typeface="Politica" panose="02000806060000020004" pitchFamily="2" charset="0"/>
                <a:ea typeface="Source Han Sans CN Normal" panose="020B0500000000000000" pitchFamily="34" charset="-128"/>
                <a:sym typeface="+mn-lt"/>
              </a:rPr>
              <a:t>+</a:t>
            </a:r>
            <a:r>
              <a:rPr kumimoji="1" lang="zh-TW" altLang="en-US" sz="2800" dirty="0">
                <a:solidFill>
                  <a:srgbClr val="A77646"/>
                </a:solidFill>
                <a:latin typeface="Politica" panose="02000806060000020004" pitchFamily="2" charset="0"/>
                <a:ea typeface="Source Han Sans CN Normal" panose="020B0500000000000000" pitchFamily="34" charset="-128"/>
                <a:sym typeface="+mn-lt"/>
              </a:rPr>
              <a:t> </a:t>
            </a:r>
            <a:endParaRPr kumimoji="1" lang="en-US" altLang="zh-TW" sz="2800" dirty="0">
              <a:solidFill>
                <a:srgbClr val="A77646"/>
              </a:solidFill>
              <a:latin typeface="Politica" panose="02000806060000020004" pitchFamily="2" charset="0"/>
              <a:ea typeface="Source Han Sans CN Normal" panose="020B0500000000000000" pitchFamily="34" charset="-128"/>
              <a:sym typeface="+mn-lt"/>
            </a:endParaRPr>
          </a:p>
          <a:p>
            <a:pPr algn="ctr"/>
            <a:r>
              <a:rPr kumimoji="1" lang="en-US" altLang="zh-TW" sz="1100" dirty="0">
                <a:solidFill>
                  <a:srgbClr val="A77646"/>
                </a:solidFill>
                <a:latin typeface="Politica" panose="02000503000000000000" pitchFamily="2" charset="0"/>
                <a:cs typeface="Arial" panose="020B0604020202020204" pitchFamily="34" charset="0"/>
                <a:sym typeface="+mn-lt"/>
              </a:rPr>
              <a:t>Co</a:t>
            </a:r>
            <a:r>
              <a:rPr kumimoji="1" lang="en-US" altLang="zh-CN" sz="1100" dirty="0">
                <a:solidFill>
                  <a:srgbClr val="A77646"/>
                </a:solidFill>
                <a:latin typeface="Politica" panose="02000503000000000000" pitchFamily="2" charset="0"/>
                <a:cs typeface="Arial" panose="020B0604020202020204" pitchFamily="34" charset="0"/>
                <a:sym typeface="+mn-lt"/>
              </a:rPr>
              <a:t>rporate improvement projects every year</a:t>
            </a:r>
            <a:endParaRPr kumimoji="1" lang="zh-CN" altLang="en-US" sz="1100" dirty="0">
              <a:solidFill>
                <a:srgbClr val="A77646"/>
              </a:solidFill>
              <a:latin typeface="Politica" panose="02000503000000000000" pitchFamily="2" charset="0"/>
              <a:cs typeface="Arial"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0" y="-4817"/>
            <a:ext cx="12192000" cy="6858000"/>
          </a:xfrm>
          <a:prstGeom prst="rect">
            <a:avLst/>
          </a:prstGeom>
          <a:gradFill>
            <a:gsLst>
              <a:gs pos="30000">
                <a:srgbClr val="D7E3F4"/>
              </a:gs>
              <a:gs pos="0">
                <a:srgbClr val="C4AD8F">
                  <a:alpha val="39000"/>
                </a:srgbClr>
              </a:gs>
              <a:gs pos="100000">
                <a:schemeClr val="bg1"/>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16" name="图片 15" descr="合影2">
            <a:extLst>
              <a:ext uri="{FF2B5EF4-FFF2-40B4-BE49-F238E27FC236}">
                <a16:creationId xmlns:a16="http://schemas.microsoft.com/office/drawing/2014/main" id="{B7489564-A611-2348-9EB4-E955EB141C70}"/>
              </a:ext>
            </a:extLst>
          </p:cNvPr>
          <p:cNvPicPr>
            <a:picLocks noChangeAspect="1"/>
          </p:cNvPicPr>
          <p:nvPr/>
        </p:nvPicPr>
        <p:blipFill>
          <a:blip r:embed="rId3" cstate="print"/>
          <a:srcRect/>
          <a:stretch>
            <a:fillRect/>
          </a:stretch>
        </p:blipFill>
        <p:spPr>
          <a:xfrm>
            <a:off x="0" y="-73025"/>
            <a:ext cx="12192000" cy="5760720"/>
          </a:xfrm>
          <a:prstGeom prst="rect">
            <a:avLst/>
          </a:prstGeom>
        </p:spPr>
      </p:pic>
      <p:sp>
        <p:nvSpPr>
          <p:cNvPr id="23" name="矩形 22"/>
          <p:cNvSpPr/>
          <p:nvPr/>
        </p:nvSpPr>
        <p:spPr>
          <a:xfrm>
            <a:off x="0" y="4942205"/>
            <a:ext cx="12192000" cy="1925955"/>
          </a:xfrm>
          <a:prstGeom prst="rect">
            <a:avLst/>
          </a:prstGeom>
          <a:gradFill>
            <a:gsLst>
              <a:gs pos="100000">
                <a:srgbClr val="C9B49E"/>
              </a:gs>
              <a:gs pos="0">
                <a:srgbClr val="93683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56" name="矩形 1"/>
          <p:cNvSpPr txBox="1"/>
          <p:nvPr/>
        </p:nvSpPr>
        <p:spPr>
          <a:xfrm>
            <a:off x="104519" y="5853397"/>
            <a:ext cx="1960529" cy="1306418"/>
          </a:xfrm>
          <a:prstGeom prst="rect">
            <a:avLst/>
          </a:prstGeom>
          <a:ln w="12700">
            <a:miter lim="400000"/>
          </a:ln>
        </p:spPr>
        <p:txBody>
          <a:bodyPr lIns="45719" rIns="45719">
            <a:normAutofit/>
          </a:bodyPr>
          <a:lstStyle/>
          <a:p>
            <a:pPr marL="108585" defTabSz="868680">
              <a:spcBef>
                <a:spcPts val="700"/>
              </a:spcBef>
              <a:buSzPct val="100000"/>
              <a:defRPr sz="1710" b="1">
                <a:latin typeface="微软雅黑"/>
                <a:ea typeface="微软雅黑"/>
                <a:cs typeface="微软雅黑"/>
                <a:sym typeface="微软雅黑"/>
              </a:defRPr>
            </a:pPr>
            <a:endParaRPr dirty="0">
              <a:latin typeface="HYQIHEIX1-45W EXTRALIGHT" pitchFamily="18" charset="-122"/>
              <a:ea typeface="HYQIHEIX1-45W EXTRALIGHT" pitchFamily="18" charset="-122"/>
              <a:cs typeface="Arial" panose="020B0604020202020204" pitchFamily="34" charset="0"/>
            </a:endParaRPr>
          </a:p>
        </p:txBody>
      </p:sp>
      <p:pic>
        <p:nvPicPr>
          <p:cNvPr id="6" name="图片 5" descr="/Users/jerrymiao/Desktop/复星Jerry/LOGO系列 杂/复星logo1-01.png复星logo1-0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4564063" y="120650"/>
            <a:ext cx="3063875" cy="875665"/>
          </a:xfrm>
          <a:prstGeom prst="rect">
            <a:avLst/>
          </a:prstGeom>
        </p:spPr>
      </p:pic>
      <p:sp>
        <p:nvSpPr>
          <p:cNvPr id="9" name="Title 1">
            <a:extLst>
              <a:ext uri="{FF2B5EF4-FFF2-40B4-BE49-F238E27FC236}">
                <a16:creationId xmlns:a16="http://schemas.microsoft.com/office/drawing/2014/main" id="{2272D7E8-6E83-0A39-4F69-E59BA0BEE66B}"/>
              </a:ext>
            </a:extLst>
          </p:cNvPr>
          <p:cNvSpPr txBox="1"/>
          <p:nvPr/>
        </p:nvSpPr>
        <p:spPr>
          <a:xfrm>
            <a:off x="1202366" y="868715"/>
            <a:ext cx="9787267" cy="582339"/>
          </a:xfrm>
          <a:prstGeom prst="rect">
            <a:avLst/>
          </a:prstGeom>
          <a:ln w="12700">
            <a:miter lim="400000"/>
          </a:ln>
        </p:spPr>
        <p:txBody>
          <a:bodyPr wrap="square" lIns="45719" rIns="45719" anchor="ctr">
            <a:spAutoFit/>
          </a:bodyPr>
          <a:lstStyle>
            <a:defPPr>
              <a:defRPr lang="zh-CN"/>
            </a:defPPr>
            <a:lvl1pPr algn="ctr">
              <a:lnSpc>
                <a:spcPct val="150000"/>
              </a:lnSpc>
              <a:defRPr sz="2400" b="0" spc="0">
                <a:solidFill>
                  <a:srgbClr val="93683D"/>
                </a:solidFill>
                <a:latin typeface="Politica" panose="02000503000000000000" pitchFamily="2" charset="0"/>
                <a:cs typeface="Arial" panose="020B0604020202020204" pitchFamily="34" charset="0"/>
              </a:defRPr>
            </a:lvl1pPr>
          </a:lstStyle>
          <a:p>
            <a:r>
              <a:rPr lang="en-HK" altLang="zh-CN" dirty="0"/>
              <a:t>TALENT, THE MOST VALUABLE ASSET OF FOSUN</a:t>
            </a:r>
            <a:endParaRPr lang="zh-CN" altLang="en-US" dirty="0"/>
          </a:p>
        </p:txBody>
      </p:sp>
      <p:sp>
        <p:nvSpPr>
          <p:cNvPr id="10" name="矩形 7">
            <a:extLst>
              <a:ext uri="{FF2B5EF4-FFF2-40B4-BE49-F238E27FC236}">
                <a16:creationId xmlns:a16="http://schemas.microsoft.com/office/drawing/2014/main" id="{5F6E9B95-585E-57C9-2C5A-BF62D6B5CD94}"/>
              </a:ext>
            </a:extLst>
          </p:cNvPr>
          <p:cNvSpPr/>
          <p:nvPr/>
        </p:nvSpPr>
        <p:spPr>
          <a:xfrm>
            <a:off x="1120120" y="1275427"/>
            <a:ext cx="9951763" cy="582147"/>
          </a:xfrm>
          <a:prstGeom prst="rect">
            <a:avLst/>
          </a:prstGeom>
        </p:spPr>
        <p:txBody>
          <a:bodyPr wrap="none">
            <a:spAutoFit/>
          </a:bodyPr>
          <a:lstStyle/>
          <a:p>
            <a:pPr algn="ctr">
              <a:lnSpc>
                <a:spcPct val="150000"/>
              </a:lnSpc>
            </a:pPr>
            <a:r>
              <a:rPr lang="en-HK" altLang="zh-CN" sz="2400" dirty="0">
                <a:solidFill>
                  <a:srgbClr val="93683D"/>
                </a:solidFill>
                <a:latin typeface="Politica" panose="02000503000000000000" pitchFamily="2" charset="0"/>
                <a:cs typeface="Arial" panose="020B0604020202020204" pitchFamily="34" charset="0"/>
              </a:rPr>
              <a:t>A ROBUST TEAM OF TALENT DETERMINES THE SCALABILITY OF THE COMPANY’S FUTURE DEVELOPMENT</a:t>
            </a:r>
            <a:endParaRPr lang="zh-CN" altLang="en-US" sz="2400" dirty="0">
              <a:solidFill>
                <a:srgbClr val="93683D"/>
              </a:solidFill>
              <a:latin typeface="Politica" panose="02000503000000000000" pitchFamily="2" charset="0"/>
              <a:cs typeface="Arial" panose="020B0604020202020204" pitchFamily="34" charset="0"/>
            </a:endParaRPr>
          </a:p>
        </p:txBody>
      </p:sp>
      <p:sp>
        <p:nvSpPr>
          <p:cNvPr id="11" name="文本框 1">
            <a:extLst>
              <a:ext uri="{FF2B5EF4-FFF2-40B4-BE49-F238E27FC236}">
                <a16:creationId xmlns:a16="http://schemas.microsoft.com/office/drawing/2014/main" id="{E936EA6E-76F2-6B48-590E-99E98BC093AF}"/>
              </a:ext>
            </a:extLst>
          </p:cNvPr>
          <p:cNvSpPr txBox="1"/>
          <p:nvPr/>
        </p:nvSpPr>
        <p:spPr>
          <a:xfrm>
            <a:off x="8608373" y="5220458"/>
            <a:ext cx="2492990" cy="369332"/>
          </a:xfrm>
          <a:prstGeom prst="rect">
            <a:avLst/>
          </a:prstGeom>
          <a:noFill/>
        </p:spPr>
        <p:txBody>
          <a:bodyPr wrap="none" rtlCol="0">
            <a:spAutoFit/>
          </a:bodyPr>
          <a:lstStyle/>
          <a:p>
            <a:r>
              <a:rPr lang="en-CA" altLang="zh-CN" dirty="0">
                <a:solidFill>
                  <a:schemeClr val="bg1"/>
                </a:solidFill>
                <a:latin typeface="Politica" panose="02000503000000000000" pitchFamily="2" charset="0"/>
                <a:ea typeface="HYQIHEIX1-45W EXTRALIGHT" pitchFamily="18" charset="-122"/>
                <a:cs typeface="Arial" panose="020B0604020202020204" pitchFamily="34" charset="0"/>
              </a:rPr>
              <a:t>TALENT DEVELOPMENT STRATEGY</a:t>
            </a:r>
            <a:endParaRPr lang="zh-CN" altLang="en-US" dirty="0">
              <a:solidFill>
                <a:schemeClr val="bg1"/>
              </a:solidFill>
              <a:latin typeface="Politica" panose="02000503000000000000" pitchFamily="2" charset="0"/>
              <a:ea typeface="HYQIHEIX1-45W EXTRALIGHT" pitchFamily="18" charset="-122"/>
              <a:cs typeface="Arial" panose="020B0604020202020204" pitchFamily="34" charset="0"/>
            </a:endParaRPr>
          </a:p>
        </p:txBody>
      </p:sp>
      <p:sp>
        <p:nvSpPr>
          <p:cNvPr id="12" name="文本框 3">
            <a:extLst>
              <a:ext uri="{FF2B5EF4-FFF2-40B4-BE49-F238E27FC236}">
                <a16:creationId xmlns:a16="http://schemas.microsoft.com/office/drawing/2014/main" id="{EC9E8040-CC6B-BB9B-DCA1-E651B6E6CEC1}"/>
              </a:ext>
            </a:extLst>
          </p:cNvPr>
          <p:cNvSpPr txBox="1"/>
          <p:nvPr/>
        </p:nvSpPr>
        <p:spPr>
          <a:xfrm>
            <a:off x="5731537" y="5220458"/>
            <a:ext cx="705642" cy="369332"/>
          </a:xfrm>
          <a:prstGeom prst="rect">
            <a:avLst/>
          </a:prstGeom>
          <a:noFill/>
        </p:spPr>
        <p:txBody>
          <a:bodyPr wrap="none" rtlCol="0">
            <a:spAutoFit/>
          </a:bodyPr>
          <a:lstStyle/>
          <a:p>
            <a:r>
              <a:rPr lang="en-GB" altLang="zh-CN" dirty="0">
                <a:solidFill>
                  <a:schemeClr val="bg1"/>
                </a:solidFill>
                <a:latin typeface="Politica" panose="02000503000000000000" pitchFamily="2" charset="0"/>
                <a:ea typeface="HYQIHEIX1-45W EXTRALIGHT" pitchFamily="18" charset="-122"/>
                <a:cs typeface="Arial" panose="020B0604020202020204" pitchFamily="34" charset="0"/>
              </a:rPr>
              <a:t>GLOCAL</a:t>
            </a:r>
            <a:endParaRPr lang="zh-CN" altLang="en-GB" dirty="0">
              <a:solidFill>
                <a:schemeClr val="bg1"/>
              </a:solidFill>
              <a:latin typeface="Politica" panose="02000503000000000000" pitchFamily="2" charset="0"/>
              <a:ea typeface="HYQIHEIX1-45W EXTRALIGHT" pitchFamily="18" charset="-122"/>
              <a:cs typeface="Arial" panose="020B0604020202020204" pitchFamily="34" charset="0"/>
            </a:endParaRPr>
          </a:p>
        </p:txBody>
      </p:sp>
      <p:sp>
        <p:nvSpPr>
          <p:cNvPr id="13" name="文本框 15">
            <a:extLst>
              <a:ext uri="{FF2B5EF4-FFF2-40B4-BE49-F238E27FC236}">
                <a16:creationId xmlns:a16="http://schemas.microsoft.com/office/drawing/2014/main" id="{C458AF50-40E5-0695-835E-E5DE024BECE0}"/>
              </a:ext>
            </a:extLst>
          </p:cNvPr>
          <p:cNvSpPr txBox="1"/>
          <p:nvPr/>
        </p:nvSpPr>
        <p:spPr>
          <a:xfrm>
            <a:off x="1303430" y="5220458"/>
            <a:ext cx="2028119" cy="369332"/>
          </a:xfrm>
          <a:prstGeom prst="rect">
            <a:avLst/>
          </a:prstGeom>
          <a:noFill/>
        </p:spPr>
        <p:txBody>
          <a:bodyPr wrap="none" rtlCol="0">
            <a:spAutoFit/>
          </a:bodyPr>
          <a:lstStyle/>
          <a:p>
            <a:r>
              <a:rPr lang="en-HK" altLang="zh-CN" dirty="0">
                <a:solidFill>
                  <a:schemeClr val="bg1"/>
                </a:solidFill>
                <a:latin typeface="Politica" panose="02000503000000000000" pitchFamily="2" charset="0"/>
                <a:ea typeface="HYQIHEIX1-45W EXTRALIGHT" pitchFamily="18" charset="-122"/>
                <a:cs typeface="Arial" panose="020B0604020202020204" pitchFamily="34" charset="0"/>
              </a:rPr>
              <a:t>ELITE MANAGEMENT TEAM</a:t>
            </a:r>
            <a:endParaRPr lang="zh-CN" altLang="en-US" dirty="0">
              <a:solidFill>
                <a:schemeClr val="bg1"/>
              </a:solidFill>
              <a:latin typeface="Politica" panose="02000503000000000000" pitchFamily="2" charset="0"/>
              <a:ea typeface="HYQIHEIX1-45W EXTRALIGHT" pitchFamily="18" charset="-122"/>
              <a:cs typeface="Arial" panose="020B0604020202020204" pitchFamily="34" charset="0"/>
            </a:endParaRPr>
          </a:p>
        </p:txBody>
      </p:sp>
      <p:sp>
        <p:nvSpPr>
          <p:cNvPr id="14" name="文本框 4">
            <a:extLst>
              <a:ext uri="{FF2B5EF4-FFF2-40B4-BE49-F238E27FC236}">
                <a16:creationId xmlns:a16="http://schemas.microsoft.com/office/drawing/2014/main" id="{6310A9DC-1955-E7CB-15B0-297A413D7D0D}"/>
              </a:ext>
            </a:extLst>
          </p:cNvPr>
          <p:cNvSpPr txBox="1"/>
          <p:nvPr/>
        </p:nvSpPr>
        <p:spPr>
          <a:xfrm>
            <a:off x="4825531" y="5577562"/>
            <a:ext cx="3106185" cy="824778"/>
          </a:xfrm>
          <a:prstGeom prst="rect">
            <a:avLst/>
          </a:prstGeom>
          <a:noFill/>
        </p:spPr>
        <p:txBody>
          <a:bodyPr wrap="square" rtlCol="0">
            <a:spAutoFit/>
          </a:bodyPr>
          <a:lstStyle/>
          <a:p>
            <a:pPr>
              <a:lnSpc>
                <a:spcPct val="150000"/>
              </a:lnSpc>
            </a:pPr>
            <a:r>
              <a:rPr lang="en-US" altLang="zh-TW" sz="1100" dirty="0">
                <a:solidFill>
                  <a:schemeClr val="bg1"/>
                </a:solidFill>
                <a:latin typeface="Politica" panose="02000503000000000000" pitchFamily="2" charset="0"/>
                <a:ea typeface="HYQIHEIX1-35W THIN" pitchFamily="18" charset="-122"/>
                <a:cs typeface="Arial" panose="020B0604020202020204" pitchFamily="34" charset="0"/>
              </a:rPr>
              <a:t>3</a:t>
            </a:r>
            <a:r>
              <a:rPr lang="en-US" altLang="zh-CN" sz="1100" dirty="0">
                <a:solidFill>
                  <a:schemeClr val="bg1"/>
                </a:solidFill>
                <a:latin typeface="Politica" panose="02000503000000000000" pitchFamily="2" charset="0"/>
                <a:ea typeface="HYQIHEIX1-35W THIN" pitchFamily="18" charset="-122"/>
                <a:cs typeface="Arial" panose="020B0604020202020204" pitchFamily="34" charset="0"/>
              </a:rPr>
              <a:t>0+ overseas global partners coming from countries including Portugal, France, Germany, the U</a:t>
            </a:r>
            <a:r>
              <a:rPr lang="en-US" altLang="zh-TW" sz="1100" dirty="0">
                <a:solidFill>
                  <a:schemeClr val="bg1"/>
                </a:solidFill>
                <a:latin typeface="Politica" panose="02000503000000000000" pitchFamily="2" charset="0"/>
                <a:ea typeface="HYQIHEIX1-35W THIN" pitchFamily="18" charset="-122"/>
                <a:cs typeface="Arial" panose="020B0604020202020204" pitchFamily="34" charset="0"/>
              </a:rPr>
              <a:t>nited</a:t>
            </a:r>
            <a:r>
              <a:rPr lang="zh-TW" altLang="en-US" sz="1100" dirty="0">
                <a:solidFill>
                  <a:schemeClr val="bg1"/>
                </a:solidFill>
                <a:latin typeface="Politica" panose="02000503000000000000" pitchFamily="2" charset="0"/>
                <a:ea typeface="HYQIHEIX1-35W THIN" pitchFamily="18" charset="-122"/>
                <a:cs typeface="Arial" panose="020B0604020202020204" pitchFamily="34" charset="0"/>
              </a:rPr>
              <a:t> </a:t>
            </a:r>
            <a:r>
              <a:rPr lang="en-US" altLang="zh-TW" sz="1100" dirty="0">
                <a:solidFill>
                  <a:schemeClr val="bg1"/>
                </a:solidFill>
                <a:latin typeface="Politica" panose="02000503000000000000" pitchFamily="2" charset="0"/>
                <a:ea typeface="HYQIHEIX1-35W THIN" pitchFamily="18" charset="-122"/>
                <a:cs typeface="Arial" panose="020B0604020202020204" pitchFamily="34" charset="0"/>
              </a:rPr>
              <a:t>Kingdom</a:t>
            </a:r>
            <a:r>
              <a:rPr lang="en-US" altLang="zh-CN" sz="1100" dirty="0">
                <a:solidFill>
                  <a:schemeClr val="bg1"/>
                </a:solidFill>
                <a:latin typeface="Politica" panose="02000503000000000000" pitchFamily="2" charset="0"/>
                <a:ea typeface="HYQIHEIX1-35W THIN" pitchFamily="18" charset="-122"/>
                <a:cs typeface="Arial" panose="020B0604020202020204" pitchFamily="34" charset="0"/>
              </a:rPr>
              <a:t>, Japan, India, and the U</a:t>
            </a:r>
            <a:r>
              <a:rPr lang="en-US" altLang="zh-TW" sz="1100" dirty="0">
                <a:solidFill>
                  <a:schemeClr val="bg1"/>
                </a:solidFill>
                <a:latin typeface="Politica" panose="02000503000000000000" pitchFamily="2" charset="0"/>
                <a:ea typeface="HYQIHEIX1-35W THIN" pitchFamily="18" charset="-122"/>
                <a:cs typeface="Arial" panose="020B0604020202020204" pitchFamily="34" charset="0"/>
              </a:rPr>
              <a:t>nited</a:t>
            </a:r>
            <a:r>
              <a:rPr lang="zh-TW" altLang="en-US" sz="1100" dirty="0">
                <a:solidFill>
                  <a:schemeClr val="bg1"/>
                </a:solidFill>
                <a:latin typeface="Politica" panose="02000503000000000000" pitchFamily="2" charset="0"/>
                <a:ea typeface="HYQIHEIX1-35W THIN" pitchFamily="18" charset="-122"/>
                <a:cs typeface="Arial" panose="020B0604020202020204" pitchFamily="34" charset="0"/>
              </a:rPr>
              <a:t> </a:t>
            </a:r>
            <a:r>
              <a:rPr lang="en-US" altLang="zh-TW" sz="1100" dirty="0">
                <a:solidFill>
                  <a:schemeClr val="bg1"/>
                </a:solidFill>
                <a:latin typeface="Politica" panose="02000503000000000000" pitchFamily="2" charset="0"/>
                <a:ea typeface="HYQIHEIX1-35W THIN" pitchFamily="18" charset="-122"/>
                <a:cs typeface="Arial" panose="020B0604020202020204" pitchFamily="34" charset="0"/>
              </a:rPr>
              <a:t>States</a:t>
            </a:r>
            <a:endParaRPr lang="zh-CN" altLang="en-US" sz="1100" dirty="0">
              <a:solidFill>
                <a:schemeClr val="bg1"/>
              </a:solidFill>
              <a:latin typeface="Politica" panose="02000503000000000000" pitchFamily="2" charset="0"/>
              <a:ea typeface="HYQIHEIX1-35W THIN" pitchFamily="18" charset="-122"/>
              <a:cs typeface="Arial" panose="020B0604020202020204" pitchFamily="34" charset="0"/>
            </a:endParaRPr>
          </a:p>
        </p:txBody>
      </p:sp>
      <p:sp>
        <p:nvSpPr>
          <p:cNvPr id="17" name="文本框 17">
            <a:extLst>
              <a:ext uri="{FF2B5EF4-FFF2-40B4-BE49-F238E27FC236}">
                <a16:creationId xmlns:a16="http://schemas.microsoft.com/office/drawing/2014/main" id="{AD460D3F-9E5B-336F-F213-22748DCDD28F}"/>
              </a:ext>
            </a:extLst>
          </p:cNvPr>
          <p:cNvSpPr txBox="1"/>
          <p:nvPr/>
        </p:nvSpPr>
        <p:spPr>
          <a:xfrm>
            <a:off x="1022294" y="5592739"/>
            <a:ext cx="3600428" cy="824778"/>
          </a:xfrm>
          <a:prstGeom prst="rect">
            <a:avLst/>
          </a:prstGeom>
          <a:noFill/>
        </p:spPr>
        <p:txBody>
          <a:bodyPr wrap="square" rtlCol="0">
            <a:spAutoFit/>
          </a:bodyPr>
          <a:lstStyle/>
          <a:p>
            <a:pPr>
              <a:lnSpc>
                <a:spcPct val="150000"/>
              </a:lnSpc>
            </a:pPr>
            <a:r>
              <a:rPr lang="en-US" altLang="zh-CN" sz="1100" dirty="0">
                <a:solidFill>
                  <a:schemeClr val="bg1"/>
                </a:solidFill>
                <a:latin typeface="Politica" panose="02000503000000000000" pitchFamily="2" charset="0"/>
                <a:ea typeface="HYQIHEIX1-35W THIN" pitchFamily="18" charset="-122"/>
                <a:cs typeface="Arial" panose="020B0604020202020204" pitchFamily="34" charset="0"/>
              </a:rPr>
              <a:t>150+ global partners, 280+ industry partners,</a:t>
            </a:r>
          </a:p>
          <a:p>
            <a:pPr>
              <a:lnSpc>
                <a:spcPct val="150000"/>
              </a:lnSpc>
            </a:pPr>
            <a:r>
              <a:rPr lang="en-US" altLang="zh-CN" sz="1100" dirty="0">
                <a:solidFill>
                  <a:schemeClr val="bg1"/>
                </a:solidFill>
                <a:latin typeface="Politica" panose="02000503000000000000" pitchFamily="2" charset="0"/>
                <a:ea typeface="HYQIHEIX1-35W THIN" pitchFamily="18" charset="-122"/>
                <a:cs typeface="Arial" panose="020B0604020202020204" pitchFamily="34" charset="0"/>
              </a:rPr>
              <a:t>400+ function</a:t>
            </a:r>
            <a:r>
              <a:rPr lang="en-US" altLang="zh-TW" sz="1100" dirty="0">
                <a:solidFill>
                  <a:schemeClr val="bg1"/>
                </a:solidFill>
                <a:latin typeface="Politica" panose="02000503000000000000" pitchFamily="2" charset="0"/>
                <a:ea typeface="HYQIHEIX1-35W THIN" pitchFamily="18" charset="-122"/>
                <a:cs typeface="Arial" panose="020B0604020202020204" pitchFamily="34" charset="0"/>
              </a:rPr>
              <a:t>al</a:t>
            </a:r>
            <a:r>
              <a:rPr lang="en-US" altLang="zh-CN" sz="1100" dirty="0">
                <a:solidFill>
                  <a:schemeClr val="bg1"/>
                </a:solidFill>
                <a:latin typeface="Politica" panose="02000503000000000000" pitchFamily="2" charset="0"/>
                <a:ea typeface="HYQIHEIX1-35W THIN" pitchFamily="18" charset="-122"/>
                <a:cs typeface="Arial" panose="020B0604020202020204" pitchFamily="34" charset="0"/>
              </a:rPr>
              <a:t> line partners</a:t>
            </a:r>
            <a:r>
              <a:rPr lang="en-CA" altLang="zh-CN" sz="1100" dirty="0">
                <a:solidFill>
                  <a:schemeClr val="bg1"/>
                </a:solidFill>
                <a:latin typeface="Politica" panose="02000503000000000000" pitchFamily="2" charset="0"/>
                <a:ea typeface="HYQIHEIX1-35W THIN" pitchFamily="18" charset="-122"/>
                <a:cs typeface="Arial" panose="020B0604020202020204" pitchFamily="34" charset="0"/>
              </a:rPr>
              <a:t>, </a:t>
            </a:r>
            <a:r>
              <a:rPr lang="en-US" altLang="zh-CN" sz="1100" dirty="0">
                <a:solidFill>
                  <a:schemeClr val="bg1"/>
                </a:solidFill>
                <a:latin typeface="Politica" panose="02000503000000000000" pitchFamily="2" charset="0"/>
                <a:ea typeface="HYQIHEIX1-35W THIN" pitchFamily="18" charset="-122"/>
                <a:cs typeface="Arial" panose="020B0604020202020204" pitchFamily="34" charset="0"/>
              </a:rPr>
              <a:t>70+ innovation partners,</a:t>
            </a:r>
          </a:p>
          <a:p>
            <a:pPr>
              <a:lnSpc>
                <a:spcPct val="150000"/>
              </a:lnSpc>
            </a:pPr>
            <a:r>
              <a:rPr lang="en-CA" altLang="zh-CN" sz="1100" dirty="0">
                <a:solidFill>
                  <a:schemeClr val="bg1"/>
                </a:solidFill>
                <a:latin typeface="Politica" panose="02000503000000000000" pitchFamily="2" charset="0"/>
                <a:ea typeface="HYQIHEIX1-35W THIN" pitchFamily="18" charset="-122"/>
                <a:cs typeface="Arial" panose="020B0604020202020204" pitchFamily="34" charset="0"/>
              </a:rPr>
              <a:t>with regular rotation to deeply involve in each project, </a:t>
            </a:r>
            <a:r>
              <a:rPr lang="en-US" altLang="zh-TW" sz="1100" dirty="0">
                <a:solidFill>
                  <a:schemeClr val="bg1"/>
                </a:solidFill>
                <a:latin typeface="Politica" panose="02000503000000000000" pitchFamily="2" charset="0"/>
                <a:ea typeface="HYQIHEIX1-35W THIN" pitchFamily="18" charset="-122"/>
                <a:cs typeface="Arial" panose="020B0604020202020204" pitchFamily="34" charset="0"/>
              </a:rPr>
              <a:t>field</a:t>
            </a:r>
            <a:r>
              <a:rPr lang="en-CA" altLang="zh-CN" sz="1100" dirty="0">
                <a:solidFill>
                  <a:schemeClr val="bg1"/>
                </a:solidFill>
                <a:latin typeface="Politica" panose="02000503000000000000" pitchFamily="2" charset="0"/>
                <a:ea typeface="HYQIHEIX1-35W THIN" pitchFamily="18" charset="-122"/>
                <a:cs typeface="Arial" panose="020B0604020202020204" pitchFamily="34" charset="0"/>
              </a:rPr>
              <a:t>, and region</a:t>
            </a:r>
            <a:endParaRPr lang="en-US" altLang="zh-CN" sz="1100" dirty="0">
              <a:solidFill>
                <a:schemeClr val="bg1"/>
              </a:solidFill>
              <a:latin typeface="Politica" panose="02000503000000000000" pitchFamily="2" charset="0"/>
              <a:ea typeface="HYQIHEIX1-35W THIN" pitchFamily="18" charset="-122"/>
              <a:cs typeface="Arial" panose="020B0604020202020204" pitchFamily="34" charset="0"/>
            </a:endParaRPr>
          </a:p>
        </p:txBody>
      </p:sp>
      <p:sp>
        <p:nvSpPr>
          <p:cNvPr id="19" name="文本框 2">
            <a:extLst>
              <a:ext uri="{FF2B5EF4-FFF2-40B4-BE49-F238E27FC236}">
                <a16:creationId xmlns:a16="http://schemas.microsoft.com/office/drawing/2014/main" id="{791EA668-B6A6-1B08-8FE2-64A23BDC5DC6}"/>
              </a:ext>
            </a:extLst>
          </p:cNvPr>
          <p:cNvSpPr txBox="1"/>
          <p:nvPr/>
        </p:nvSpPr>
        <p:spPr>
          <a:xfrm>
            <a:off x="8134526" y="5577562"/>
            <a:ext cx="3600428" cy="570862"/>
          </a:xfrm>
          <a:prstGeom prst="rect">
            <a:avLst/>
          </a:prstGeom>
          <a:noFill/>
        </p:spPr>
        <p:txBody>
          <a:bodyPr wrap="square" rtlCol="0">
            <a:spAutoFit/>
          </a:bodyPr>
          <a:lstStyle/>
          <a:p>
            <a:pPr>
              <a:lnSpc>
                <a:spcPct val="150000"/>
              </a:lnSpc>
            </a:pPr>
            <a:r>
              <a:rPr lang="en-HK" altLang="zh-CN" sz="1100" dirty="0">
                <a:solidFill>
                  <a:schemeClr val="bg1"/>
                </a:solidFill>
                <a:latin typeface="Politica" panose="02000503000000000000" pitchFamily="2" charset="0"/>
                <a:ea typeface="HYQIHEIX1-35W THIN" pitchFamily="18" charset="-122"/>
                <a:cs typeface="Arial" panose="020B0604020202020204" pitchFamily="34" charset="0"/>
              </a:rPr>
              <a:t>Attract talent with development, appraise talent based on performance, train talen</a:t>
            </a:r>
            <a:r>
              <a:rPr lang="en-US" altLang="zh-TW" sz="1100" dirty="0">
                <a:solidFill>
                  <a:schemeClr val="bg1"/>
                </a:solidFill>
                <a:latin typeface="Politica" panose="02000503000000000000" pitchFamily="2" charset="0"/>
                <a:ea typeface="HYQIHEIX1-35W THIN" pitchFamily="18" charset="-122"/>
                <a:cs typeface="Arial" panose="020B0604020202020204" pitchFamily="34" charset="0"/>
              </a:rPr>
              <a:t>t</a:t>
            </a:r>
            <a:r>
              <a:rPr lang="en-HK" altLang="zh-CN" sz="1100" dirty="0">
                <a:solidFill>
                  <a:schemeClr val="bg1"/>
                </a:solidFill>
                <a:latin typeface="Politica" panose="02000503000000000000" pitchFamily="2" charset="0"/>
                <a:ea typeface="HYQIHEIX1-35W THIN" pitchFamily="18" charset="-122"/>
                <a:cs typeface="Arial" panose="020B0604020202020204" pitchFamily="34" charset="0"/>
              </a:rPr>
              <a:t> through work, and unite talent with career opportunities</a:t>
            </a:r>
            <a:endParaRPr lang="zh-CN" altLang="en-US" sz="1100" dirty="0">
              <a:solidFill>
                <a:schemeClr val="bg1"/>
              </a:solidFill>
              <a:latin typeface="Politica" panose="02000503000000000000" pitchFamily="2" charset="0"/>
              <a:ea typeface="HYQIHEIX1-35W THIN" pitchFamily="18" charset="-122"/>
              <a:cs typeface="Arial" panose="020B0604020202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Users/jerrymiao/Library/Mobile Documents/com~apple~CloudDocs/Desktop/复星23年封面更新/28.jpg2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715" y="318"/>
            <a:ext cx="12185650" cy="6857365"/>
          </a:xfrm>
          <a:prstGeom prst="rect">
            <a:avLst/>
          </a:prstGeom>
        </p:spPr>
      </p:pic>
      <p:sp>
        <p:nvSpPr>
          <p:cNvPr id="15" name="矩形 14"/>
          <p:cNvSpPr/>
          <p:nvPr/>
        </p:nvSpPr>
        <p:spPr>
          <a:xfrm>
            <a:off x="-635" y="0"/>
            <a:ext cx="12206605"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8" name="矩形 7"/>
          <p:cNvSpPr/>
          <p:nvPr/>
        </p:nvSpPr>
        <p:spPr>
          <a:xfrm>
            <a:off x="6104893" y="4104622"/>
            <a:ext cx="6218697" cy="5464015"/>
          </a:xfrm>
          <a:custGeom>
            <a:avLst/>
            <a:gdLst>
              <a:gd name="connsiteX0" fmla="*/ 0 w 6208646"/>
              <a:gd name="connsiteY0" fmla="*/ 0 h 5464015"/>
              <a:gd name="connsiteX1" fmla="*/ 6208646 w 6208646"/>
              <a:gd name="connsiteY1" fmla="*/ 0 h 5464015"/>
              <a:gd name="connsiteX2" fmla="*/ 6208646 w 6208646"/>
              <a:gd name="connsiteY2" fmla="*/ 5464015 h 5464015"/>
              <a:gd name="connsiteX3" fmla="*/ 0 w 6208646"/>
              <a:gd name="connsiteY3" fmla="*/ 5464015 h 5464015"/>
              <a:gd name="connsiteX4" fmla="*/ 0 w 6208646"/>
              <a:gd name="connsiteY4" fmla="*/ 0 h 5464015"/>
              <a:gd name="connsiteX0-1" fmla="*/ 0 w 6224688"/>
              <a:gd name="connsiteY0-2" fmla="*/ 0 h 5464015"/>
              <a:gd name="connsiteX1-3" fmla="*/ 6224688 w 6224688"/>
              <a:gd name="connsiteY1-4" fmla="*/ 2518611 h 5464015"/>
              <a:gd name="connsiteX2-5" fmla="*/ 6208646 w 6224688"/>
              <a:gd name="connsiteY2-6" fmla="*/ 5464015 h 5464015"/>
              <a:gd name="connsiteX3-7" fmla="*/ 0 w 6224688"/>
              <a:gd name="connsiteY3-8" fmla="*/ 5464015 h 5464015"/>
              <a:gd name="connsiteX4-9" fmla="*/ 0 w 6224688"/>
              <a:gd name="connsiteY4-10" fmla="*/ 0 h 5464015"/>
              <a:gd name="connsiteX0-11" fmla="*/ 0 w 6240730"/>
              <a:gd name="connsiteY0-12" fmla="*/ 0 h 5464015"/>
              <a:gd name="connsiteX1-13" fmla="*/ 6240730 w 6240730"/>
              <a:gd name="connsiteY1-14" fmla="*/ 1828801 h 5464015"/>
              <a:gd name="connsiteX2-15" fmla="*/ 6208646 w 6240730"/>
              <a:gd name="connsiteY2-16" fmla="*/ 5464015 h 5464015"/>
              <a:gd name="connsiteX3-17" fmla="*/ 0 w 6240730"/>
              <a:gd name="connsiteY3-18" fmla="*/ 5464015 h 5464015"/>
              <a:gd name="connsiteX4-19" fmla="*/ 0 w 6240730"/>
              <a:gd name="connsiteY4-20" fmla="*/ 0 h 5464015"/>
              <a:gd name="connsiteX0-21" fmla="*/ 0 w 6218697"/>
              <a:gd name="connsiteY0-22" fmla="*/ 0 h 5464015"/>
              <a:gd name="connsiteX1-23" fmla="*/ 6218697 w 6218697"/>
              <a:gd name="connsiteY1-24" fmla="*/ 1790242 h 5464015"/>
              <a:gd name="connsiteX2-25" fmla="*/ 6208646 w 6218697"/>
              <a:gd name="connsiteY2-26" fmla="*/ 5464015 h 5464015"/>
              <a:gd name="connsiteX3-27" fmla="*/ 0 w 6218697"/>
              <a:gd name="connsiteY3-28" fmla="*/ 5464015 h 5464015"/>
              <a:gd name="connsiteX4-29" fmla="*/ 0 w 6218697"/>
              <a:gd name="connsiteY4-30" fmla="*/ 0 h 546401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218697" h="5464015">
                <a:moveTo>
                  <a:pt x="0" y="0"/>
                </a:moveTo>
                <a:lnTo>
                  <a:pt x="6218697" y="1790242"/>
                </a:lnTo>
                <a:cubicBezTo>
                  <a:pt x="6213350" y="2772043"/>
                  <a:pt x="6213993" y="4482214"/>
                  <a:pt x="6208646" y="5464015"/>
                </a:cubicBezTo>
                <a:lnTo>
                  <a:pt x="0" y="5464015"/>
                </a:lnTo>
                <a:lnTo>
                  <a:pt x="0" y="0"/>
                </a:lnTo>
                <a:close/>
              </a:path>
            </a:pathLst>
          </a:custGeom>
          <a:gradFill>
            <a:gsLst>
              <a:gs pos="100000">
                <a:srgbClr val="E9DBCB">
                  <a:alpha val="0"/>
                </a:srgbClr>
              </a:gs>
              <a:gs pos="77000">
                <a:srgbClr val="7F542E">
                  <a:alpha val="0"/>
                </a:srgbClr>
              </a:gs>
            </a:gsLst>
            <a:lin ang="30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97815" eaLnBrk="0" fontAlgn="base" hangingPunct="0">
              <a:spcBef>
                <a:spcPct val="0"/>
              </a:spcBef>
              <a:spcAft>
                <a:spcPct val="0"/>
              </a:spcAft>
            </a:pPr>
            <a:endParaRPr lang="zh-CN" altLang="en-US" sz="500">
              <a:solidFill>
                <a:prstClr val="white"/>
              </a:solidFill>
              <a:latin typeface="Politica" panose="02000503000000000000" pitchFamily="2" charset="0"/>
              <a:ea typeface="HYQIHEIX1-45W EXTRALIGHT" pitchFamily="18" charset="-122"/>
              <a:cs typeface="Arial" panose="020B0604020202020204" pitchFamily="34" charset="0"/>
            </a:endParaRPr>
          </a:p>
        </p:txBody>
      </p:sp>
      <p:sp>
        <p:nvSpPr>
          <p:cNvPr id="6" name="三角形 5"/>
          <p:cNvSpPr/>
          <p:nvPr/>
        </p:nvSpPr>
        <p:spPr>
          <a:xfrm>
            <a:off x="-12999423" y="4104622"/>
            <a:ext cx="38190846" cy="5464015"/>
          </a:xfrm>
          <a:prstGeom prst="triangle">
            <a:avLst/>
          </a:prstGeom>
          <a:gradFill>
            <a:gsLst>
              <a:gs pos="47000">
                <a:srgbClr val="E9DBCB">
                  <a:alpha val="0"/>
                </a:srgbClr>
              </a:gs>
              <a:gs pos="0">
                <a:srgbClr val="7F542E">
                  <a:alpha val="10000"/>
                </a:srgbClr>
              </a:gs>
            </a:gsLst>
            <a:lin ang="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97815" eaLnBrk="0" fontAlgn="base" hangingPunct="0">
              <a:spcBef>
                <a:spcPct val="0"/>
              </a:spcBef>
              <a:spcAft>
                <a:spcPct val="0"/>
              </a:spcAft>
            </a:pPr>
            <a:endParaRPr lang="zh-CN" altLang="en-US" sz="500">
              <a:solidFill>
                <a:prstClr val="white"/>
              </a:solidFill>
              <a:latin typeface="Politica" panose="02000503000000000000" pitchFamily="2" charset="0"/>
              <a:ea typeface="HYQIHEIX1-45W EXTRALIGHT" pitchFamily="18" charset="-122"/>
              <a:cs typeface="Arial" panose="020B0604020202020204" pitchFamily="34" charset="0"/>
            </a:endParaRPr>
          </a:p>
        </p:txBody>
      </p:sp>
      <p:sp>
        <p:nvSpPr>
          <p:cNvPr id="55" name="矩形 7"/>
          <p:cNvSpPr/>
          <p:nvPr/>
        </p:nvSpPr>
        <p:spPr>
          <a:xfrm>
            <a:off x="-132241" y="5820666"/>
            <a:ext cx="6227082" cy="5464015"/>
          </a:xfrm>
          <a:custGeom>
            <a:avLst/>
            <a:gdLst>
              <a:gd name="connsiteX0" fmla="*/ 0 w 6208646"/>
              <a:gd name="connsiteY0" fmla="*/ 0 h 5464015"/>
              <a:gd name="connsiteX1" fmla="*/ 6208646 w 6208646"/>
              <a:gd name="connsiteY1" fmla="*/ 0 h 5464015"/>
              <a:gd name="connsiteX2" fmla="*/ 6208646 w 6208646"/>
              <a:gd name="connsiteY2" fmla="*/ 5464015 h 5464015"/>
              <a:gd name="connsiteX3" fmla="*/ 0 w 6208646"/>
              <a:gd name="connsiteY3" fmla="*/ 5464015 h 5464015"/>
              <a:gd name="connsiteX4" fmla="*/ 0 w 6208646"/>
              <a:gd name="connsiteY4" fmla="*/ 0 h 5464015"/>
              <a:gd name="connsiteX0-1" fmla="*/ 0 w 6224688"/>
              <a:gd name="connsiteY0-2" fmla="*/ 0 h 5464015"/>
              <a:gd name="connsiteX1-3" fmla="*/ 6224688 w 6224688"/>
              <a:gd name="connsiteY1-4" fmla="*/ 2518611 h 5464015"/>
              <a:gd name="connsiteX2-5" fmla="*/ 6208646 w 6224688"/>
              <a:gd name="connsiteY2-6" fmla="*/ 5464015 h 5464015"/>
              <a:gd name="connsiteX3-7" fmla="*/ 0 w 6224688"/>
              <a:gd name="connsiteY3-8" fmla="*/ 5464015 h 5464015"/>
              <a:gd name="connsiteX4-9" fmla="*/ 0 w 6224688"/>
              <a:gd name="connsiteY4-10" fmla="*/ 0 h 5464015"/>
              <a:gd name="connsiteX0-11" fmla="*/ 0 w 6240730"/>
              <a:gd name="connsiteY0-12" fmla="*/ 0 h 5464015"/>
              <a:gd name="connsiteX1-13" fmla="*/ 6240730 w 6240730"/>
              <a:gd name="connsiteY1-14" fmla="*/ 1828801 h 5464015"/>
              <a:gd name="connsiteX2-15" fmla="*/ 6208646 w 6240730"/>
              <a:gd name="connsiteY2-16" fmla="*/ 5464015 h 5464015"/>
              <a:gd name="connsiteX3-17" fmla="*/ 0 w 6240730"/>
              <a:gd name="connsiteY3-18" fmla="*/ 5464015 h 5464015"/>
              <a:gd name="connsiteX4-19" fmla="*/ 0 w 6240730"/>
              <a:gd name="connsiteY4-20" fmla="*/ 0 h 5464015"/>
              <a:gd name="connsiteX0-21" fmla="*/ 0 w 6218697"/>
              <a:gd name="connsiteY0-22" fmla="*/ 0 h 5464015"/>
              <a:gd name="connsiteX1-23" fmla="*/ 6218697 w 6218697"/>
              <a:gd name="connsiteY1-24" fmla="*/ 1790242 h 5464015"/>
              <a:gd name="connsiteX2-25" fmla="*/ 6208646 w 6218697"/>
              <a:gd name="connsiteY2-26" fmla="*/ 5464015 h 5464015"/>
              <a:gd name="connsiteX3-27" fmla="*/ 0 w 6218697"/>
              <a:gd name="connsiteY3-28" fmla="*/ 5464015 h 5464015"/>
              <a:gd name="connsiteX4-29" fmla="*/ 0 w 6218697"/>
              <a:gd name="connsiteY4-30" fmla="*/ 0 h 546401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218697" h="5464015">
                <a:moveTo>
                  <a:pt x="0" y="0"/>
                </a:moveTo>
                <a:lnTo>
                  <a:pt x="6218697" y="1790242"/>
                </a:lnTo>
                <a:cubicBezTo>
                  <a:pt x="6213350" y="2772043"/>
                  <a:pt x="6213993" y="4482214"/>
                  <a:pt x="6208646" y="5464015"/>
                </a:cubicBezTo>
                <a:lnTo>
                  <a:pt x="0" y="5464015"/>
                </a:lnTo>
                <a:lnTo>
                  <a:pt x="0" y="0"/>
                </a:lnTo>
                <a:close/>
              </a:path>
            </a:pathLst>
          </a:custGeom>
          <a:gradFill>
            <a:gsLst>
              <a:gs pos="47000">
                <a:srgbClr val="E9DBCB">
                  <a:alpha val="0"/>
                </a:srgbClr>
              </a:gs>
              <a:gs pos="0">
                <a:srgbClr val="7F542E">
                  <a:alpha val="1000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97815" eaLnBrk="0" fontAlgn="base" hangingPunct="0">
              <a:spcBef>
                <a:spcPct val="0"/>
              </a:spcBef>
              <a:spcAft>
                <a:spcPct val="0"/>
              </a:spcAft>
            </a:pPr>
            <a:endParaRPr lang="zh-CN" altLang="en-US" sz="500">
              <a:solidFill>
                <a:prstClr val="white"/>
              </a:solidFill>
              <a:latin typeface="Politica" panose="02000503000000000000" pitchFamily="2" charset="0"/>
              <a:ea typeface="HYQIHEIX1-45W EXTRALIGHT" pitchFamily="18" charset="-122"/>
              <a:cs typeface="Arial" panose="020B0604020202020204" pitchFamily="34" charset="0"/>
            </a:endParaRPr>
          </a:p>
        </p:txBody>
      </p:sp>
      <p:sp>
        <p:nvSpPr>
          <p:cNvPr id="59" name="矩形 7"/>
          <p:cNvSpPr/>
          <p:nvPr/>
        </p:nvSpPr>
        <p:spPr>
          <a:xfrm flipH="1">
            <a:off x="6086457" y="5915983"/>
            <a:ext cx="6227082" cy="5464015"/>
          </a:xfrm>
          <a:custGeom>
            <a:avLst/>
            <a:gdLst>
              <a:gd name="connsiteX0" fmla="*/ 0 w 6208646"/>
              <a:gd name="connsiteY0" fmla="*/ 0 h 5464015"/>
              <a:gd name="connsiteX1" fmla="*/ 6208646 w 6208646"/>
              <a:gd name="connsiteY1" fmla="*/ 0 h 5464015"/>
              <a:gd name="connsiteX2" fmla="*/ 6208646 w 6208646"/>
              <a:gd name="connsiteY2" fmla="*/ 5464015 h 5464015"/>
              <a:gd name="connsiteX3" fmla="*/ 0 w 6208646"/>
              <a:gd name="connsiteY3" fmla="*/ 5464015 h 5464015"/>
              <a:gd name="connsiteX4" fmla="*/ 0 w 6208646"/>
              <a:gd name="connsiteY4" fmla="*/ 0 h 5464015"/>
              <a:gd name="connsiteX0-1" fmla="*/ 0 w 6224688"/>
              <a:gd name="connsiteY0-2" fmla="*/ 0 h 5464015"/>
              <a:gd name="connsiteX1-3" fmla="*/ 6224688 w 6224688"/>
              <a:gd name="connsiteY1-4" fmla="*/ 2518611 h 5464015"/>
              <a:gd name="connsiteX2-5" fmla="*/ 6208646 w 6224688"/>
              <a:gd name="connsiteY2-6" fmla="*/ 5464015 h 5464015"/>
              <a:gd name="connsiteX3-7" fmla="*/ 0 w 6224688"/>
              <a:gd name="connsiteY3-8" fmla="*/ 5464015 h 5464015"/>
              <a:gd name="connsiteX4-9" fmla="*/ 0 w 6224688"/>
              <a:gd name="connsiteY4-10" fmla="*/ 0 h 5464015"/>
              <a:gd name="connsiteX0-11" fmla="*/ 0 w 6240730"/>
              <a:gd name="connsiteY0-12" fmla="*/ 0 h 5464015"/>
              <a:gd name="connsiteX1-13" fmla="*/ 6240730 w 6240730"/>
              <a:gd name="connsiteY1-14" fmla="*/ 1828801 h 5464015"/>
              <a:gd name="connsiteX2-15" fmla="*/ 6208646 w 6240730"/>
              <a:gd name="connsiteY2-16" fmla="*/ 5464015 h 5464015"/>
              <a:gd name="connsiteX3-17" fmla="*/ 0 w 6240730"/>
              <a:gd name="connsiteY3-18" fmla="*/ 5464015 h 5464015"/>
              <a:gd name="connsiteX4-19" fmla="*/ 0 w 6240730"/>
              <a:gd name="connsiteY4-20" fmla="*/ 0 h 5464015"/>
              <a:gd name="connsiteX0-21" fmla="*/ 0 w 6218697"/>
              <a:gd name="connsiteY0-22" fmla="*/ 0 h 5464015"/>
              <a:gd name="connsiteX1-23" fmla="*/ 6218697 w 6218697"/>
              <a:gd name="connsiteY1-24" fmla="*/ 1790242 h 5464015"/>
              <a:gd name="connsiteX2-25" fmla="*/ 6208646 w 6218697"/>
              <a:gd name="connsiteY2-26" fmla="*/ 5464015 h 5464015"/>
              <a:gd name="connsiteX3-27" fmla="*/ 0 w 6218697"/>
              <a:gd name="connsiteY3-28" fmla="*/ 5464015 h 5464015"/>
              <a:gd name="connsiteX4-29" fmla="*/ 0 w 6218697"/>
              <a:gd name="connsiteY4-30" fmla="*/ 0 h 5464015"/>
              <a:gd name="connsiteX0-31" fmla="*/ 0 w 6209906"/>
              <a:gd name="connsiteY0-32" fmla="*/ 0 h 5464015"/>
              <a:gd name="connsiteX1-33" fmla="*/ 6205608 w 6209906"/>
              <a:gd name="connsiteY1-34" fmla="*/ 1698364 h 5464015"/>
              <a:gd name="connsiteX2-35" fmla="*/ 6208646 w 6209906"/>
              <a:gd name="connsiteY2-36" fmla="*/ 5464015 h 5464015"/>
              <a:gd name="connsiteX3-37" fmla="*/ 0 w 6209906"/>
              <a:gd name="connsiteY3-38" fmla="*/ 5464015 h 5464015"/>
              <a:gd name="connsiteX4-39" fmla="*/ 0 w 6209906"/>
              <a:gd name="connsiteY4-40" fmla="*/ 0 h 546401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209906" h="5464015">
                <a:moveTo>
                  <a:pt x="0" y="0"/>
                </a:moveTo>
                <a:lnTo>
                  <a:pt x="6205608" y="1698364"/>
                </a:lnTo>
                <a:cubicBezTo>
                  <a:pt x="6200261" y="2680165"/>
                  <a:pt x="6213993" y="4482214"/>
                  <a:pt x="6208646" y="5464015"/>
                </a:cubicBezTo>
                <a:lnTo>
                  <a:pt x="0" y="5464015"/>
                </a:lnTo>
                <a:lnTo>
                  <a:pt x="0" y="0"/>
                </a:lnTo>
                <a:close/>
              </a:path>
            </a:pathLst>
          </a:custGeom>
          <a:gradFill>
            <a:gsLst>
              <a:gs pos="4000">
                <a:srgbClr val="E9DBCB">
                  <a:alpha val="0"/>
                </a:srgbClr>
              </a:gs>
              <a:gs pos="100000">
                <a:srgbClr val="7F542E">
                  <a:alpha val="10000"/>
                </a:srgbClr>
              </a:gs>
            </a:gsLst>
            <a:lin ang="198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97815" eaLnBrk="0" fontAlgn="base" hangingPunct="0">
              <a:spcBef>
                <a:spcPct val="0"/>
              </a:spcBef>
              <a:spcAft>
                <a:spcPct val="0"/>
              </a:spcAft>
            </a:pPr>
            <a:endParaRPr lang="zh-CN" altLang="en-US" sz="500">
              <a:solidFill>
                <a:prstClr val="white"/>
              </a:solidFill>
              <a:latin typeface="Politica" panose="02000503000000000000" pitchFamily="2" charset="0"/>
              <a:ea typeface="HYQIHEIX1-45W EXTRALIGHT" pitchFamily="18" charset="-122"/>
              <a:cs typeface="Arial" panose="020B0604020202020204" pitchFamily="34" charset="0"/>
            </a:endParaRPr>
          </a:p>
        </p:txBody>
      </p:sp>
      <p:grpSp>
        <p:nvGrpSpPr>
          <p:cNvPr id="14" name="组合 13"/>
          <p:cNvGrpSpPr/>
          <p:nvPr/>
        </p:nvGrpSpPr>
        <p:grpSpPr>
          <a:xfrm>
            <a:off x="478134" y="1406885"/>
            <a:ext cx="11548868" cy="7275648"/>
            <a:chOff x="1647537" y="1834526"/>
            <a:chExt cx="8698424" cy="5479906"/>
          </a:xfrm>
        </p:grpSpPr>
        <p:pic>
          <p:nvPicPr>
            <p:cNvPr id="5" name="图形 4"/>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617288" y="1873004"/>
              <a:ext cx="404526" cy="380721"/>
            </a:xfrm>
            <a:prstGeom prst="rect">
              <a:avLst/>
            </a:prstGeom>
          </p:spPr>
        </p:pic>
        <p:pic>
          <p:nvPicPr>
            <p:cNvPr id="7" name="图形 6"/>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217865" y="1834526"/>
              <a:ext cx="404526" cy="380721"/>
            </a:xfrm>
            <a:prstGeom prst="rect">
              <a:avLst/>
            </a:prstGeom>
          </p:spPr>
        </p:pic>
        <p:pic>
          <p:nvPicPr>
            <p:cNvPr id="9" name="图形 8"/>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963682" y="1891799"/>
              <a:ext cx="404526" cy="309653"/>
            </a:xfrm>
            <a:prstGeom prst="rect">
              <a:avLst/>
            </a:prstGeom>
          </p:spPr>
        </p:pic>
        <p:pic>
          <p:nvPicPr>
            <p:cNvPr id="11" name="图形 10"/>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366738" y="1919797"/>
              <a:ext cx="324151" cy="305076"/>
            </a:xfrm>
            <a:prstGeom prst="rect">
              <a:avLst/>
            </a:prstGeom>
          </p:spPr>
        </p:pic>
        <p:grpSp>
          <p:nvGrpSpPr>
            <p:cNvPr id="52" name="组合 51"/>
            <p:cNvGrpSpPr/>
            <p:nvPr/>
          </p:nvGrpSpPr>
          <p:grpSpPr>
            <a:xfrm>
              <a:off x="2136657" y="3918593"/>
              <a:ext cx="7752695" cy="1671912"/>
              <a:chOff x="2733014" y="2883650"/>
              <a:chExt cx="6725972" cy="6422674"/>
            </a:xfrm>
          </p:grpSpPr>
          <p:sp>
            <p:nvSpPr>
              <p:cNvPr id="53" name="椭圆 75"/>
              <p:cNvSpPr/>
              <p:nvPr/>
            </p:nvSpPr>
            <p:spPr bwMode="auto">
              <a:xfrm>
                <a:off x="2733014" y="3898634"/>
                <a:ext cx="6725972" cy="5407690"/>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 name="connsiteX0-91" fmla="*/ 6726117 w 6726117"/>
                  <a:gd name="connsiteY0-92" fmla="*/ 1883199 h 3981024"/>
                  <a:gd name="connsiteX1-93" fmla="*/ 6725971 w 6726117"/>
                  <a:gd name="connsiteY1-94" fmla="*/ 0 h 3981024"/>
                  <a:gd name="connsiteX2-95" fmla="*/ 3362985 w 6726117"/>
                  <a:gd name="connsiteY2-96" fmla="*/ 1014984 h 3981024"/>
                  <a:gd name="connsiteX3-97" fmla="*/ -1 w 6726117"/>
                  <a:gd name="connsiteY3-98" fmla="*/ 0 h 3981024"/>
                  <a:gd name="connsiteX4-99" fmla="*/ 2918 w 6726117"/>
                  <a:gd name="connsiteY4-100" fmla="*/ 3981024 h 3981024"/>
                  <a:gd name="connsiteX0-101" fmla="*/ 6746231 w 6746231"/>
                  <a:gd name="connsiteY0-102" fmla="*/ 2587170 h 3981024"/>
                  <a:gd name="connsiteX1-103" fmla="*/ 6725972 w 6746231"/>
                  <a:gd name="connsiteY1-104" fmla="*/ 0 h 3981024"/>
                  <a:gd name="connsiteX2-105" fmla="*/ 3362986 w 6746231"/>
                  <a:gd name="connsiteY2-106" fmla="*/ 1014984 h 3981024"/>
                  <a:gd name="connsiteX3-107" fmla="*/ 0 w 6746231"/>
                  <a:gd name="connsiteY3-108" fmla="*/ 0 h 3981024"/>
                  <a:gd name="connsiteX4-109" fmla="*/ 2919 w 6746231"/>
                  <a:gd name="connsiteY4-110" fmla="*/ 3981024 h 3981024"/>
                  <a:gd name="connsiteX0-111" fmla="*/ 6746231 w 6746231"/>
                  <a:gd name="connsiteY0-112" fmla="*/ 2587170 h 2814445"/>
                  <a:gd name="connsiteX1-113" fmla="*/ 6725972 w 6746231"/>
                  <a:gd name="connsiteY1-114" fmla="*/ 0 h 2814445"/>
                  <a:gd name="connsiteX2-115" fmla="*/ 3362986 w 6746231"/>
                  <a:gd name="connsiteY2-116" fmla="*/ 1014984 h 2814445"/>
                  <a:gd name="connsiteX3-117" fmla="*/ 0 w 6746231"/>
                  <a:gd name="connsiteY3-118" fmla="*/ 0 h 2814445"/>
                  <a:gd name="connsiteX4-119" fmla="*/ 23032 w 6746231"/>
                  <a:gd name="connsiteY4-120" fmla="*/ 2814445 h 2814445"/>
                  <a:gd name="connsiteX0-121" fmla="*/ 6728250 w 6728250"/>
                  <a:gd name="connsiteY0-122" fmla="*/ 5735656 h 5735656"/>
                  <a:gd name="connsiteX1-123" fmla="*/ 6725972 w 6728250"/>
                  <a:gd name="connsiteY1-124" fmla="*/ 0 h 5735656"/>
                  <a:gd name="connsiteX2-125" fmla="*/ 3362986 w 6728250"/>
                  <a:gd name="connsiteY2-126" fmla="*/ 1014984 h 5735656"/>
                  <a:gd name="connsiteX3-127" fmla="*/ 0 w 6728250"/>
                  <a:gd name="connsiteY3-128" fmla="*/ 0 h 5735656"/>
                  <a:gd name="connsiteX4-129" fmla="*/ 23032 w 6728250"/>
                  <a:gd name="connsiteY4-130" fmla="*/ 2814445 h 5735656"/>
                  <a:gd name="connsiteX0-131" fmla="*/ 6728250 w 6728250"/>
                  <a:gd name="connsiteY0-132" fmla="*/ 5735656 h 5735656"/>
                  <a:gd name="connsiteX1-133" fmla="*/ 6725972 w 6728250"/>
                  <a:gd name="connsiteY1-134" fmla="*/ 0 h 5735656"/>
                  <a:gd name="connsiteX2-135" fmla="*/ 3362986 w 6728250"/>
                  <a:gd name="connsiteY2-136" fmla="*/ 1014984 h 5735656"/>
                  <a:gd name="connsiteX3-137" fmla="*/ 0 w 6728250"/>
                  <a:gd name="connsiteY3-138" fmla="*/ 0 h 5735656"/>
                  <a:gd name="connsiteX4-139" fmla="*/ 5052 w 6728250"/>
                  <a:gd name="connsiteY4-140" fmla="*/ 5372591 h 5735656"/>
                  <a:gd name="connsiteX0-141" fmla="*/ 6710269 w 6725972"/>
                  <a:gd name="connsiteY0-142" fmla="*/ 5407687 h 5407687"/>
                  <a:gd name="connsiteX1-143" fmla="*/ 6725972 w 6725972"/>
                  <a:gd name="connsiteY1-144" fmla="*/ 0 h 5407687"/>
                  <a:gd name="connsiteX2-145" fmla="*/ 3362986 w 6725972"/>
                  <a:gd name="connsiteY2-146" fmla="*/ 1014984 h 5407687"/>
                  <a:gd name="connsiteX3-147" fmla="*/ 0 w 6725972"/>
                  <a:gd name="connsiteY3-148" fmla="*/ 0 h 5407687"/>
                  <a:gd name="connsiteX4-149" fmla="*/ 5052 w 6725972"/>
                  <a:gd name="connsiteY4-150" fmla="*/ 5372591 h 540768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725972" h="5407687">
                    <a:moveTo>
                      <a:pt x="6710269" y="5407687"/>
                    </a:moveTo>
                    <a:cubicBezTo>
                      <a:pt x="6707798" y="5035728"/>
                      <a:pt x="6710474" y="12877"/>
                      <a:pt x="6725972" y="0"/>
                    </a:cubicBezTo>
                    <a:cubicBezTo>
                      <a:pt x="6725972" y="560560"/>
                      <a:pt x="5220312" y="1014984"/>
                      <a:pt x="3362986" y="1014984"/>
                    </a:cubicBezTo>
                    <a:cubicBezTo>
                      <a:pt x="1505660" y="1014984"/>
                      <a:pt x="0" y="560560"/>
                      <a:pt x="0" y="0"/>
                    </a:cubicBezTo>
                    <a:cubicBezTo>
                      <a:pt x="15499" y="43874"/>
                      <a:pt x="9073" y="5110670"/>
                      <a:pt x="5052" y="5372591"/>
                    </a:cubicBezTo>
                  </a:path>
                </a:pathLst>
              </a:custGeom>
              <a:gradFill>
                <a:gsLst>
                  <a:gs pos="80000">
                    <a:srgbClr val="E9DBCB">
                      <a:alpha val="0"/>
                    </a:srgbClr>
                  </a:gs>
                  <a:gs pos="0">
                    <a:srgbClr val="7F542E">
                      <a:alpha val="3800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00"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sp>
            <p:nvSpPr>
              <p:cNvPr id="54" name="椭圆 53"/>
              <p:cNvSpPr/>
              <p:nvPr/>
            </p:nvSpPr>
            <p:spPr bwMode="auto">
              <a:xfrm>
                <a:off x="2733014" y="2883650"/>
                <a:ext cx="6725971" cy="2029968"/>
              </a:xfrm>
              <a:prstGeom prst="ellipse">
                <a:avLst/>
              </a:prstGeom>
              <a:noFill/>
              <a:ln w="6350">
                <a:gradFill>
                  <a:gsLst>
                    <a:gs pos="0">
                      <a:srgbClr val="E9DBCB">
                        <a:alpha val="0"/>
                      </a:srgbClr>
                    </a:gs>
                    <a:gs pos="45000">
                      <a:srgbClr val="C2A687"/>
                    </a:gs>
                    <a:gs pos="100000">
                      <a:srgbClr val="7F542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00"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grpSp>
        <p:pic>
          <p:nvPicPr>
            <p:cNvPr id="57" name="图片 8" descr="图片 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575697" y="4505470"/>
              <a:ext cx="2820132" cy="634862"/>
            </a:xfrm>
            <a:prstGeom prst="rect">
              <a:avLst/>
            </a:prstGeom>
            <a:ln w="12700">
              <a:miter lim="400000"/>
              <a:headEnd/>
              <a:tailEnd/>
            </a:ln>
          </p:spPr>
        </p:pic>
        <p:grpSp>
          <p:nvGrpSpPr>
            <p:cNvPr id="3" name="组合 2"/>
            <p:cNvGrpSpPr/>
            <p:nvPr/>
          </p:nvGrpSpPr>
          <p:grpSpPr>
            <a:xfrm>
              <a:off x="2683841" y="2713933"/>
              <a:ext cx="6578924" cy="738688"/>
              <a:chOff x="1518666" y="4066867"/>
              <a:chExt cx="10470096" cy="1249099"/>
            </a:xfrm>
          </p:grpSpPr>
          <p:grpSp>
            <p:nvGrpSpPr>
              <p:cNvPr id="42" name="组合 41"/>
              <p:cNvGrpSpPr/>
              <p:nvPr/>
            </p:nvGrpSpPr>
            <p:grpSpPr>
              <a:xfrm>
                <a:off x="1518666" y="4066867"/>
                <a:ext cx="2383372" cy="1249095"/>
                <a:chOff x="2733014" y="5744772"/>
                <a:chExt cx="6725974" cy="12859549"/>
              </a:xfrm>
            </p:grpSpPr>
            <p:sp>
              <p:nvSpPr>
                <p:cNvPr id="43" name="椭圆 75"/>
                <p:cNvSpPr/>
                <p:nvPr/>
              </p:nvSpPr>
              <p:spPr bwMode="auto">
                <a:xfrm>
                  <a:off x="2733014" y="6759728"/>
                  <a:ext cx="6725974" cy="11844593"/>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 name="connsiteX0-91" fmla="*/ 6726117 w 6726117"/>
                    <a:gd name="connsiteY0-92" fmla="*/ 1883199 h 3981024"/>
                    <a:gd name="connsiteX1-93" fmla="*/ 6725971 w 6726117"/>
                    <a:gd name="connsiteY1-94" fmla="*/ 0 h 3981024"/>
                    <a:gd name="connsiteX2-95" fmla="*/ 3362985 w 6726117"/>
                    <a:gd name="connsiteY2-96" fmla="*/ 1014984 h 3981024"/>
                    <a:gd name="connsiteX3-97" fmla="*/ -1 w 6726117"/>
                    <a:gd name="connsiteY3-98" fmla="*/ 0 h 3981024"/>
                    <a:gd name="connsiteX4-99" fmla="*/ 2918 w 6726117"/>
                    <a:gd name="connsiteY4-100" fmla="*/ 3981024 h 3981024"/>
                    <a:gd name="connsiteX0-101" fmla="*/ 6746231 w 6746231"/>
                    <a:gd name="connsiteY0-102" fmla="*/ 2587170 h 3981024"/>
                    <a:gd name="connsiteX1-103" fmla="*/ 6725972 w 6746231"/>
                    <a:gd name="connsiteY1-104" fmla="*/ 0 h 3981024"/>
                    <a:gd name="connsiteX2-105" fmla="*/ 3362986 w 6746231"/>
                    <a:gd name="connsiteY2-106" fmla="*/ 1014984 h 3981024"/>
                    <a:gd name="connsiteX3-107" fmla="*/ 0 w 6746231"/>
                    <a:gd name="connsiteY3-108" fmla="*/ 0 h 3981024"/>
                    <a:gd name="connsiteX4-109" fmla="*/ 2919 w 6746231"/>
                    <a:gd name="connsiteY4-110" fmla="*/ 3981024 h 3981024"/>
                    <a:gd name="connsiteX0-111" fmla="*/ 6746231 w 6746231"/>
                    <a:gd name="connsiteY0-112" fmla="*/ 2587170 h 2814445"/>
                    <a:gd name="connsiteX1-113" fmla="*/ 6725972 w 6746231"/>
                    <a:gd name="connsiteY1-114" fmla="*/ 0 h 2814445"/>
                    <a:gd name="connsiteX2-115" fmla="*/ 3362986 w 6746231"/>
                    <a:gd name="connsiteY2-116" fmla="*/ 1014984 h 2814445"/>
                    <a:gd name="connsiteX3-117" fmla="*/ 0 w 6746231"/>
                    <a:gd name="connsiteY3-118" fmla="*/ 0 h 2814445"/>
                    <a:gd name="connsiteX4-119" fmla="*/ 23032 w 6746231"/>
                    <a:gd name="connsiteY4-120" fmla="*/ 2814445 h 2814445"/>
                    <a:gd name="connsiteX0-121" fmla="*/ 6728250 w 6728250"/>
                    <a:gd name="connsiteY0-122" fmla="*/ 5735656 h 5735656"/>
                    <a:gd name="connsiteX1-123" fmla="*/ 6725972 w 6728250"/>
                    <a:gd name="connsiteY1-124" fmla="*/ 0 h 5735656"/>
                    <a:gd name="connsiteX2-125" fmla="*/ 3362986 w 6728250"/>
                    <a:gd name="connsiteY2-126" fmla="*/ 1014984 h 5735656"/>
                    <a:gd name="connsiteX3-127" fmla="*/ 0 w 6728250"/>
                    <a:gd name="connsiteY3-128" fmla="*/ 0 h 5735656"/>
                    <a:gd name="connsiteX4-129" fmla="*/ 23032 w 6728250"/>
                    <a:gd name="connsiteY4-130" fmla="*/ 2814445 h 5735656"/>
                    <a:gd name="connsiteX0-131" fmla="*/ 6728250 w 6728250"/>
                    <a:gd name="connsiteY0-132" fmla="*/ 5735656 h 5735656"/>
                    <a:gd name="connsiteX1-133" fmla="*/ 6725972 w 6728250"/>
                    <a:gd name="connsiteY1-134" fmla="*/ 0 h 5735656"/>
                    <a:gd name="connsiteX2-135" fmla="*/ 3362986 w 6728250"/>
                    <a:gd name="connsiteY2-136" fmla="*/ 1014984 h 5735656"/>
                    <a:gd name="connsiteX3-137" fmla="*/ 0 w 6728250"/>
                    <a:gd name="connsiteY3-138" fmla="*/ 0 h 5735656"/>
                    <a:gd name="connsiteX4-139" fmla="*/ 5052 w 6728250"/>
                    <a:gd name="connsiteY4-140" fmla="*/ 5372591 h 5735656"/>
                    <a:gd name="connsiteX0-141" fmla="*/ 6710269 w 6725972"/>
                    <a:gd name="connsiteY0-142" fmla="*/ 5407687 h 5407687"/>
                    <a:gd name="connsiteX1-143" fmla="*/ 6725972 w 6725972"/>
                    <a:gd name="connsiteY1-144" fmla="*/ 0 h 5407687"/>
                    <a:gd name="connsiteX2-145" fmla="*/ 3362986 w 6725972"/>
                    <a:gd name="connsiteY2-146" fmla="*/ 1014984 h 5407687"/>
                    <a:gd name="connsiteX3-147" fmla="*/ 0 w 6725972"/>
                    <a:gd name="connsiteY3-148" fmla="*/ 0 h 5407687"/>
                    <a:gd name="connsiteX4-149" fmla="*/ 5052 w 6725972"/>
                    <a:gd name="connsiteY4-150" fmla="*/ 5372591 h 5407687"/>
                    <a:gd name="connsiteX0-151" fmla="*/ 6710269 w 6725972"/>
                    <a:gd name="connsiteY0-152" fmla="*/ 5407687 h 11844594"/>
                    <a:gd name="connsiteX1-153" fmla="*/ 6725972 w 6725972"/>
                    <a:gd name="connsiteY1-154" fmla="*/ 0 h 11844594"/>
                    <a:gd name="connsiteX2-155" fmla="*/ 3362986 w 6725972"/>
                    <a:gd name="connsiteY2-156" fmla="*/ 1014984 h 11844594"/>
                    <a:gd name="connsiteX3-157" fmla="*/ 0 w 6725972"/>
                    <a:gd name="connsiteY3-158" fmla="*/ 0 h 11844594"/>
                    <a:gd name="connsiteX4-159" fmla="*/ 5051 w 6725972"/>
                    <a:gd name="connsiteY4-160" fmla="*/ 11844594 h 11844594"/>
                    <a:gd name="connsiteX0-161" fmla="*/ 6710270 w 6725972"/>
                    <a:gd name="connsiteY0-162" fmla="*/ 11291326 h 11844594"/>
                    <a:gd name="connsiteX1-163" fmla="*/ 6725972 w 6725972"/>
                    <a:gd name="connsiteY1-164" fmla="*/ 0 h 11844594"/>
                    <a:gd name="connsiteX2-165" fmla="*/ 3362986 w 6725972"/>
                    <a:gd name="connsiteY2-166" fmla="*/ 1014984 h 11844594"/>
                    <a:gd name="connsiteX3-167" fmla="*/ 0 w 6725972"/>
                    <a:gd name="connsiteY3-168" fmla="*/ 0 h 11844594"/>
                    <a:gd name="connsiteX4-169" fmla="*/ 5051 w 6725972"/>
                    <a:gd name="connsiteY4-170" fmla="*/ 11844594 h 1184459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725972" h="11844594">
                      <a:moveTo>
                        <a:pt x="6710270" y="11291326"/>
                      </a:moveTo>
                      <a:cubicBezTo>
                        <a:pt x="6707799" y="10919367"/>
                        <a:pt x="6710474" y="12877"/>
                        <a:pt x="6725972" y="0"/>
                      </a:cubicBezTo>
                      <a:cubicBezTo>
                        <a:pt x="6725972" y="560560"/>
                        <a:pt x="5220312" y="1014984"/>
                        <a:pt x="3362986" y="1014984"/>
                      </a:cubicBezTo>
                      <a:cubicBezTo>
                        <a:pt x="1505660" y="1014984"/>
                        <a:pt x="0" y="560560"/>
                        <a:pt x="0" y="0"/>
                      </a:cubicBezTo>
                      <a:cubicBezTo>
                        <a:pt x="15499" y="43874"/>
                        <a:pt x="9072" y="11582673"/>
                        <a:pt x="5051" y="11844594"/>
                      </a:cubicBezTo>
                    </a:path>
                  </a:pathLst>
                </a:custGeom>
                <a:gradFill>
                  <a:gsLst>
                    <a:gs pos="80000">
                      <a:srgbClr val="E9DBCB">
                        <a:alpha val="0"/>
                      </a:srgbClr>
                    </a:gs>
                    <a:gs pos="0">
                      <a:srgbClr val="7F542E">
                        <a:alpha val="3800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00"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sp>
              <p:nvSpPr>
                <p:cNvPr id="44" name="椭圆 43"/>
                <p:cNvSpPr/>
                <p:nvPr/>
              </p:nvSpPr>
              <p:spPr bwMode="auto">
                <a:xfrm>
                  <a:off x="2733014" y="5744772"/>
                  <a:ext cx="6725972" cy="2029968"/>
                </a:xfrm>
                <a:prstGeom prst="ellipse">
                  <a:avLst/>
                </a:prstGeom>
                <a:gradFill>
                  <a:gsLst>
                    <a:gs pos="0">
                      <a:srgbClr val="93683D">
                        <a:alpha val="21000"/>
                      </a:srgbClr>
                    </a:gs>
                    <a:gs pos="100000">
                      <a:schemeClr val="bg1">
                        <a:alpha val="0"/>
                      </a:schemeClr>
                    </a:gs>
                  </a:gsLst>
                  <a:lin ang="5400000" scaled="1"/>
                </a:gradFill>
                <a:ln w="6350">
                  <a:gradFill>
                    <a:gsLst>
                      <a:gs pos="0">
                        <a:srgbClr val="E9DBCB"/>
                      </a:gs>
                      <a:gs pos="45000">
                        <a:srgbClr val="C2A687"/>
                      </a:gs>
                      <a:gs pos="100000">
                        <a:srgbClr val="7F542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00"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grpSp>
          <p:grpSp>
            <p:nvGrpSpPr>
              <p:cNvPr id="46" name="组合 45"/>
              <p:cNvGrpSpPr/>
              <p:nvPr/>
            </p:nvGrpSpPr>
            <p:grpSpPr>
              <a:xfrm>
                <a:off x="4219003" y="4066867"/>
                <a:ext cx="2383371" cy="1249098"/>
                <a:chOff x="2733014" y="5744775"/>
                <a:chExt cx="6725972" cy="12859573"/>
              </a:xfrm>
            </p:grpSpPr>
            <p:sp>
              <p:nvSpPr>
                <p:cNvPr id="47" name="椭圆 75"/>
                <p:cNvSpPr/>
                <p:nvPr/>
              </p:nvSpPr>
              <p:spPr bwMode="auto">
                <a:xfrm>
                  <a:off x="2733014" y="6759750"/>
                  <a:ext cx="6725972" cy="11844598"/>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 name="connsiteX0-91" fmla="*/ 6726117 w 6726117"/>
                    <a:gd name="connsiteY0-92" fmla="*/ 1883199 h 3981024"/>
                    <a:gd name="connsiteX1-93" fmla="*/ 6725971 w 6726117"/>
                    <a:gd name="connsiteY1-94" fmla="*/ 0 h 3981024"/>
                    <a:gd name="connsiteX2-95" fmla="*/ 3362985 w 6726117"/>
                    <a:gd name="connsiteY2-96" fmla="*/ 1014984 h 3981024"/>
                    <a:gd name="connsiteX3-97" fmla="*/ -1 w 6726117"/>
                    <a:gd name="connsiteY3-98" fmla="*/ 0 h 3981024"/>
                    <a:gd name="connsiteX4-99" fmla="*/ 2918 w 6726117"/>
                    <a:gd name="connsiteY4-100" fmla="*/ 3981024 h 3981024"/>
                    <a:gd name="connsiteX0-101" fmla="*/ 6746231 w 6746231"/>
                    <a:gd name="connsiteY0-102" fmla="*/ 2587170 h 3981024"/>
                    <a:gd name="connsiteX1-103" fmla="*/ 6725972 w 6746231"/>
                    <a:gd name="connsiteY1-104" fmla="*/ 0 h 3981024"/>
                    <a:gd name="connsiteX2-105" fmla="*/ 3362986 w 6746231"/>
                    <a:gd name="connsiteY2-106" fmla="*/ 1014984 h 3981024"/>
                    <a:gd name="connsiteX3-107" fmla="*/ 0 w 6746231"/>
                    <a:gd name="connsiteY3-108" fmla="*/ 0 h 3981024"/>
                    <a:gd name="connsiteX4-109" fmla="*/ 2919 w 6746231"/>
                    <a:gd name="connsiteY4-110" fmla="*/ 3981024 h 3981024"/>
                    <a:gd name="connsiteX0-111" fmla="*/ 6746231 w 6746231"/>
                    <a:gd name="connsiteY0-112" fmla="*/ 2587170 h 2814445"/>
                    <a:gd name="connsiteX1-113" fmla="*/ 6725972 w 6746231"/>
                    <a:gd name="connsiteY1-114" fmla="*/ 0 h 2814445"/>
                    <a:gd name="connsiteX2-115" fmla="*/ 3362986 w 6746231"/>
                    <a:gd name="connsiteY2-116" fmla="*/ 1014984 h 2814445"/>
                    <a:gd name="connsiteX3-117" fmla="*/ 0 w 6746231"/>
                    <a:gd name="connsiteY3-118" fmla="*/ 0 h 2814445"/>
                    <a:gd name="connsiteX4-119" fmla="*/ 23032 w 6746231"/>
                    <a:gd name="connsiteY4-120" fmla="*/ 2814445 h 2814445"/>
                    <a:gd name="connsiteX0-121" fmla="*/ 6728250 w 6728250"/>
                    <a:gd name="connsiteY0-122" fmla="*/ 5735656 h 5735656"/>
                    <a:gd name="connsiteX1-123" fmla="*/ 6725972 w 6728250"/>
                    <a:gd name="connsiteY1-124" fmla="*/ 0 h 5735656"/>
                    <a:gd name="connsiteX2-125" fmla="*/ 3362986 w 6728250"/>
                    <a:gd name="connsiteY2-126" fmla="*/ 1014984 h 5735656"/>
                    <a:gd name="connsiteX3-127" fmla="*/ 0 w 6728250"/>
                    <a:gd name="connsiteY3-128" fmla="*/ 0 h 5735656"/>
                    <a:gd name="connsiteX4-129" fmla="*/ 23032 w 6728250"/>
                    <a:gd name="connsiteY4-130" fmla="*/ 2814445 h 5735656"/>
                    <a:gd name="connsiteX0-131" fmla="*/ 6728250 w 6728250"/>
                    <a:gd name="connsiteY0-132" fmla="*/ 5735656 h 5735656"/>
                    <a:gd name="connsiteX1-133" fmla="*/ 6725972 w 6728250"/>
                    <a:gd name="connsiteY1-134" fmla="*/ 0 h 5735656"/>
                    <a:gd name="connsiteX2-135" fmla="*/ 3362986 w 6728250"/>
                    <a:gd name="connsiteY2-136" fmla="*/ 1014984 h 5735656"/>
                    <a:gd name="connsiteX3-137" fmla="*/ 0 w 6728250"/>
                    <a:gd name="connsiteY3-138" fmla="*/ 0 h 5735656"/>
                    <a:gd name="connsiteX4-139" fmla="*/ 5052 w 6728250"/>
                    <a:gd name="connsiteY4-140" fmla="*/ 5372591 h 5735656"/>
                    <a:gd name="connsiteX0-141" fmla="*/ 6710269 w 6725972"/>
                    <a:gd name="connsiteY0-142" fmla="*/ 5407687 h 5407687"/>
                    <a:gd name="connsiteX1-143" fmla="*/ 6725972 w 6725972"/>
                    <a:gd name="connsiteY1-144" fmla="*/ 0 h 5407687"/>
                    <a:gd name="connsiteX2-145" fmla="*/ 3362986 w 6725972"/>
                    <a:gd name="connsiteY2-146" fmla="*/ 1014984 h 5407687"/>
                    <a:gd name="connsiteX3-147" fmla="*/ 0 w 6725972"/>
                    <a:gd name="connsiteY3-148" fmla="*/ 0 h 5407687"/>
                    <a:gd name="connsiteX4-149" fmla="*/ 5052 w 6725972"/>
                    <a:gd name="connsiteY4-150" fmla="*/ 5372591 h 5407687"/>
                    <a:gd name="connsiteX0-151" fmla="*/ 6710269 w 6725972"/>
                    <a:gd name="connsiteY0-152" fmla="*/ 5407687 h 11844594"/>
                    <a:gd name="connsiteX1-153" fmla="*/ 6725972 w 6725972"/>
                    <a:gd name="connsiteY1-154" fmla="*/ 0 h 11844594"/>
                    <a:gd name="connsiteX2-155" fmla="*/ 3362986 w 6725972"/>
                    <a:gd name="connsiteY2-156" fmla="*/ 1014984 h 11844594"/>
                    <a:gd name="connsiteX3-157" fmla="*/ 0 w 6725972"/>
                    <a:gd name="connsiteY3-158" fmla="*/ 0 h 11844594"/>
                    <a:gd name="connsiteX4-159" fmla="*/ 5051 w 6725972"/>
                    <a:gd name="connsiteY4-160" fmla="*/ 11844594 h 11844594"/>
                    <a:gd name="connsiteX0-161" fmla="*/ 6710270 w 6725972"/>
                    <a:gd name="connsiteY0-162" fmla="*/ 11291326 h 11844594"/>
                    <a:gd name="connsiteX1-163" fmla="*/ 6725972 w 6725972"/>
                    <a:gd name="connsiteY1-164" fmla="*/ 0 h 11844594"/>
                    <a:gd name="connsiteX2-165" fmla="*/ 3362986 w 6725972"/>
                    <a:gd name="connsiteY2-166" fmla="*/ 1014984 h 11844594"/>
                    <a:gd name="connsiteX3-167" fmla="*/ 0 w 6725972"/>
                    <a:gd name="connsiteY3-168" fmla="*/ 0 h 11844594"/>
                    <a:gd name="connsiteX4-169" fmla="*/ 5051 w 6725972"/>
                    <a:gd name="connsiteY4-170" fmla="*/ 11844594 h 1184459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725972" h="11844594">
                      <a:moveTo>
                        <a:pt x="6710270" y="11291326"/>
                      </a:moveTo>
                      <a:cubicBezTo>
                        <a:pt x="6707799" y="10919367"/>
                        <a:pt x="6710474" y="12877"/>
                        <a:pt x="6725972" y="0"/>
                      </a:cubicBezTo>
                      <a:cubicBezTo>
                        <a:pt x="6725972" y="560560"/>
                        <a:pt x="5220312" y="1014984"/>
                        <a:pt x="3362986" y="1014984"/>
                      </a:cubicBezTo>
                      <a:cubicBezTo>
                        <a:pt x="1505660" y="1014984"/>
                        <a:pt x="0" y="560560"/>
                        <a:pt x="0" y="0"/>
                      </a:cubicBezTo>
                      <a:cubicBezTo>
                        <a:pt x="15499" y="43874"/>
                        <a:pt x="9072" y="11582673"/>
                        <a:pt x="5051" y="11844594"/>
                      </a:cubicBezTo>
                    </a:path>
                  </a:pathLst>
                </a:custGeom>
                <a:gradFill>
                  <a:gsLst>
                    <a:gs pos="80000">
                      <a:srgbClr val="E9DBCB">
                        <a:alpha val="0"/>
                      </a:srgbClr>
                    </a:gs>
                    <a:gs pos="0">
                      <a:srgbClr val="7F542E">
                        <a:alpha val="3800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00"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sp>
              <p:nvSpPr>
                <p:cNvPr id="48" name="椭圆 47"/>
                <p:cNvSpPr/>
                <p:nvPr/>
              </p:nvSpPr>
              <p:spPr bwMode="auto">
                <a:xfrm>
                  <a:off x="2733014" y="5744775"/>
                  <a:ext cx="6725972" cy="2029970"/>
                </a:xfrm>
                <a:prstGeom prst="ellipse">
                  <a:avLst/>
                </a:prstGeom>
                <a:gradFill>
                  <a:gsLst>
                    <a:gs pos="0">
                      <a:srgbClr val="93683D">
                        <a:alpha val="21000"/>
                      </a:srgbClr>
                    </a:gs>
                    <a:gs pos="100000">
                      <a:schemeClr val="bg1">
                        <a:alpha val="0"/>
                      </a:schemeClr>
                    </a:gs>
                  </a:gsLst>
                  <a:lin ang="5400000" scaled="1"/>
                </a:gradFill>
                <a:ln w="6350">
                  <a:gradFill>
                    <a:gsLst>
                      <a:gs pos="0">
                        <a:srgbClr val="E9DBCB"/>
                      </a:gs>
                      <a:gs pos="45000">
                        <a:srgbClr val="C2A687"/>
                      </a:gs>
                      <a:gs pos="100000">
                        <a:srgbClr val="7F542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00"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grpSp>
          <p:grpSp>
            <p:nvGrpSpPr>
              <p:cNvPr id="50" name="组合 49"/>
              <p:cNvGrpSpPr/>
              <p:nvPr/>
            </p:nvGrpSpPr>
            <p:grpSpPr>
              <a:xfrm>
                <a:off x="6905053" y="4066867"/>
                <a:ext cx="2383371" cy="1249098"/>
                <a:chOff x="2733014" y="5744775"/>
                <a:chExt cx="6725972" cy="12859574"/>
              </a:xfrm>
            </p:grpSpPr>
            <p:sp>
              <p:nvSpPr>
                <p:cNvPr id="51" name="椭圆 75"/>
                <p:cNvSpPr/>
                <p:nvPr/>
              </p:nvSpPr>
              <p:spPr bwMode="auto">
                <a:xfrm>
                  <a:off x="2733014" y="6759749"/>
                  <a:ext cx="6725972" cy="11844600"/>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 name="connsiteX0-91" fmla="*/ 6726117 w 6726117"/>
                    <a:gd name="connsiteY0-92" fmla="*/ 1883199 h 3981024"/>
                    <a:gd name="connsiteX1-93" fmla="*/ 6725971 w 6726117"/>
                    <a:gd name="connsiteY1-94" fmla="*/ 0 h 3981024"/>
                    <a:gd name="connsiteX2-95" fmla="*/ 3362985 w 6726117"/>
                    <a:gd name="connsiteY2-96" fmla="*/ 1014984 h 3981024"/>
                    <a:gd name="connsiteX3-97" fmla="*/ -1 w 6726117"/>
                    <a:gd name="connsiteY3-98" fmla="*/ 0 h 3981024"/>
                    <a:gd name="connsiteX4-99" fmla="*/ 2918 w 6726117"/>
                    <a:gd name="connsiteY4-100" fmla="*/ 3981024 h 3981024"/>
                    <a:gd name="connsiteX0-101" fmla="*/ 6746231 w 6746231"/>
                    <a:gd name="connsiteY0-102" fmla="*/ 2587170 h 3981024"/>
                    <a:gd name="connsiteX1-103" fmla="*/ 6725972 w 6746231"/>
                    <a:gd name="connsiteY1-104" fmla="*/ 0 h 3981024"/>
                    <a:gd name="connsiteX2-105" fmla="*/ 3362986 w 6746231"/>
                    <a:gd name="connsiteY2-106" fmla="*/ 1014984 h 3981024"/>
                    <a:gd name="connsiteX3-107" fmla="*/ 0 w 6746231"/>
                    <a:gd name="connsiteY3-108" fmla="*/ 0 h 3981024"/>
                    <a:gd name="connsiteX4-109" fmla="*/ 2919 w 6746231"/>
                    <a:gd name="connsiteY4-110" fmla="*/ 3981024 h 3981024"/>
                    <a:gd name="connsiteX0-111" fmla="*/ 6746231 w 6746231"/>
                    <a:gd name="connsiteY0-112" fmla="*/ 2587170 h 2814445"/>
                    <a:gd name="connsiteX1-113" fmla="*/ 6725972 w 6746231"/>
                    <a:gd name="connsiteY1-114" fmla="*/ 0 h 2814445"/>
                    <a:gd name="connsiteX2-115" fmla="*/ 3362986 w 6746231"/>
                    <a:gd name="connsiteY2-116" fmla="*/ 1014984 h 2814445"/>
                    <a:gd name="connsiteX3-117" fmla="*/ 0 w 6746231"/>
                    <a:gd name="connsiteY3-118" fmla="*/ 0 h 2814445"/>
                    <a:gd name="connsiteX4-119" fmla="*/ 23032 w 6746231"/>
                    <a:gd name="connsiteY4-120" fmla="*/ 2814445 h 2814445"/>
                    <a:gd name="connsiteX0-121" fmla="*/ 6728250 w 6728250"/>
                    <a:gd name="connsiteY0-122" fmla="*/ 5735656 h 5735656"/>
                    <a:gd name="connsiteX1-123" fmla="*/ 6725972 w 6728250"/>
                    <a:gd name="connsiteY1-124" fmla="*/ 0 h 5735656"/>
                    <a:gd name="connsiteX2-125" fmla="*/ 3362986 w 6728250"/>
                    <a:gd name="connsiteY2-126" fmla="*/ 1014984 h 5735656"/>
                    <a:gd name="connsiteX3-127" fmla="*/ 0 w 6728250"/>
                    <a:gd name="connsiteY3-128" fmla="*/ 0 h 5735656"/>
                    <a:gd name="connsiteX4-129" fmla="*/ 23032 w 6728250"/>
                    <a:gd name="connsiteY4-130" fmla="*/ 2814445 h 5735656"/>
                    <a:gd name="connsiteX0-131" fmla="*/ 6728250 w 6728250"/>
                    <a:gd name="connsiteY0-132" fmla="*/ 5735656 h 5735656"/>
                    <a:gd name="connsiteX1-133" fmla="*/ 6725972 w 6728250"/>
                    <a:gd name="connsiteY1-134" fmla="*/ 0 h 5735656"/>
                    <a:gd name="connsiteX2-135" fmla="*/ 3362986 w 6728250"/>
                    <a:gd name="connsiteY2-136" fmla="*/ 1014984 h 5735656"/>
                    <a:gd name="connsiteX3-137" fmla="*/ 0 w 6728250"/>
                    <a:gd name="connsiteY3-138" fmla="*/ 0 h 5735656"/>
                    <a:gd name="connsiteX4-139" fmla="*/ 5052 w 6728250"/>
                    <a:gd name="connsiteY4-140" fmla="*/ 5372591 h 5735656"/>
                    <a:gd name="connsiteX0-141" fmla="*/ 6710269 w 6725972"/>
                    <a:gd name="connsiteY0-142" fmla="*/ 5407687 h 5407687"/>
                    <a:gd name="connsiteX1-143" fmla="*/ 6725972 w 6725972"/>
                    <a:gd name="connsiteY1-144" fmla="*/ 0 h 5407687"/>
                    <a:gd name="connsiteX2-145" fmla="*/ 3362986 w 6725972"/>
                    <a:gd name="connsiteY2-146" fmla="*/ 1014984 h 5407687"/>
                    <a:gd name="connsiteX3-147" fmla="*/ 0 w 6725972"/>
                    <a:gd name="connsiteY3-148" fmla="*/ 0 h 5407687"/>
                    <a:gd name="connsiteX4-149" fmla="*/ 5052 w 6725972"/>
                    <a:gd name="connsiteY4-150" fmla="*/ 5372591 h 5407687"/>
                    <a:gd name="connsiteX0-151" fmla="*/ 6710269 w 6725972"/>
                    <a:gd name="connsiteY0-152" fmla="*/ 5407687 h 11844594"/>
                    <a:gd name="connsiteX1-153" fmla="*/ 6725972 w 6725972"/>
                    <a:gd name="connsiteY1-154" fmla="*/ 0 h 11844594"/>
                    <a:gd name="connsiteX2-155" fmla="*/ 3362986 w 6725972"/>
                    <a:gd name="connsiteY2-156" fmla="*/ 1014984 h 11844594"/>
                    <a:gd name="connsiteX3-157" fmla="*/ 0 w 6725972"/>
                    <a:gd name="connsiteY3-158" fmla="*/ 0 h 11844594"/>
                    <a:gd name="connsiteX4-159" fmla="*/ 5051 w 6725972"/>
                    <a:gd name="connsiteY4-160" fmla="*/ 11844594 h 11844594"/>
                    <a:gd name="connsiteX0-161" fmla="*/ 6710270 w 6725972"/>
                    <a:gd name="connsiteY0-162" fmla="*/ 11291326 h 11844594"/>
                    <a:gd name="connsiteX1-163" fmla="*/ 6725972 w 6725972"/>
                    <a:gd name="connsiteY1-164" fmla="*/ 0 h 11844594"/>
                    <a:gd name="connsiteX2-165" fmla="*/ 3362986 w 6725972"/>
                    <a:gd name="connsiteY2-166" fmla="*/ 1014984 h 11844594"/>
                    <a:gd name="connsiteX3-167" fmla="*/ 0 w 6725972"/>
                    <a:gd name="connsiteY3-168" fmla="*/ 0 h 11844594"/>
                    <a:gd name="connsiteX4-169" fmla="*/ 5051 w 6725972"/>
                    <a:gd name="connsiteY4-170" fmla="*/ 11844594 h 1184459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725972" h="11844594">
                      <a:moveTo>
                        <a:pt x="6710270" y="11291326"/>
                      </a:moveTo>
                      <a:cubicBezTo>
                        <a:pt x="6707799" y="10919367"/>
                        <a:pt x="6710474" y="12877"/>
                        <a:pt x="6725972" y="0"/>
                      </a:cubicBezTo>
                      <a:cubicBezTo>
                        <a:pt x="6725972" y="560560"/>
                        <a:pt x="5220312" y="1014984"/>
                        <a:pt x="3362986" y="1014984"/>
                      </a:cubicBezTo>
                      <a:cubicBezTo>
                        <a:pt x="1505660" y="1014984"/>
                        <a:pt x="0" y="560560"/>
                        <a:pt x="0" y="0"/>
                      </a:cubicBezTo>
                      <a:cubicBezTo>
                        <a:pt x="15499" y="43874"/>
                        <a:pt x="9072" y="11582673"/>
                        <a:pt x="5051" y="11844594"/>
                      </a:cubicBezTo>
                    </a:path>
                  </a:pathLst>
                </a:custGeom>
                <a:gradFill>
                  <a:gsLst>
                    <a:gs pos="80000">
                      <a:srgbClr val="E9DBCB">
                        <a:alpha val="0"/>
                      </a:srgbClr>
                    </a:gs>
                    <a:gs pos="0">
                      <a:srgbClr val="7F542E">
                        <a:alpha val="3800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00"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sp>
              <p:nvSpPr>
                <p:cNvPr id="58" name="椭圆 57"/>
                <p:cNvSpPr/>
                <p:nvPr/>
              </p:nvSpPr>
              <p:spPr bwMode="auto">
                <a:xfrm>
                  <a:off x="2733014" y="5744775"/>
                  <a:ext cx="6725972" cy="2029970"/>
                </a:xfrm>
                <a:prstGeom prst="ellipse">
                  <a:avLst/>
                </a:prstGeom>
                <a:gradFill>
                  <a:gsLst>
                    <a:gs pos="0">
                      <a:srgbClr val="93683D">
                        <a:alpha val="21000"/>
                      </a:srgbClr>
                    </a:gs>
                    <a:gs pos="100000">
                      <a:schemeClr val="bg1">
                        <a:alpha val="0"/>
                      </a:schemeClr>
                    </a:gs>
                  </a:gsLst>
                  <a:lin ang="5400000" scaled="1"/>
                </a:gradFill>
                <a:ln w="6350">
                  <a:gradFill>
                    <a:gsLst>
                      <a:gs pos="0">
                        <a:srgbClr val="E9DBCB"/>
                      </a:gs>
                      <a:gs pos="45000">
                        <a:srgbClr val="C2A687"/>
                      </a:gs>
                      <a:gs pos="100000">
                        <a:srgbClr val="7F542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00"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grpSp>
          <p:grpSp>
            <p:nvGrpSpPr>
              <p:cNvPr id="64" name="组合 63"/>
              <p:cNvGrpSpPr/>
              <p:nvPr/>
            </p:nvGrpSpPr>
            <p:grpSpPr>
              <a:xfrm>
                <a:off x="9605391" y="4066867"/>
                <a:ext cx="2383371" cy="1249099"/>
                <a:chOff x="2733014" y="5744775"/>
                <a:chExt cx="6725972" cy="12859578"/>
              </a:xfrm>
            </p:grpSpPr>
            <p:sp>
              <p:nvSpPr>
                <p:cNvPr id="66" name="椭圆 75"/>
                <p:cNvSpPr/>
                <p:nvPr/>
              </p:nvSpPr>
              <p:spPr bwMode="auto">
                <a:xfrm>
                  <a:off x="2733014" y="6759753"/>
                  <a:ext cx="6725972" cy="11844600"/>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 name="connsiteX0-91" fmla="*/ 6726117 w 6726117"/>
                    <a:gd name="connsiteY0-92" fmla="*/ 1883199 h 3981024"/>
                    <a:gd name="connsiteX1-93" fmla="*/ 6725971 w 6726117"/>
                    <a:gd name="connsiteY1-94" fmla="*/ 0 h 3981024"/>
                    <a:gd name="connsiteX2-95" fmla="*/ 3362985 w 6726117"/>
                    <a:gd name="connsiteY2-96" fmla="*/ 1014984 h 3981024"/>
                    <a:gd name="connsiteX3-97" fmla="*/ -1 w 6726117"/>
                    <a:gd name="connsiteY3-98" fmla="*/ 0 h 3981024"/>
                    <a:gd name="connsiteX4-99" fmla="*/ 2918 w 6726117"/>
                    <a:gd name="connsiteY4-100" fmla="*/ 3981024 h 3981024"/>
                    <a:gd name="connsiteX0-101" fmla="*/ 6746231 w 6746231"/>
                    <a:gd name="connsiteY0-102" fmla="*/ 2587170 h 3981024"/>
                    <a:gd name="connsiteX1-103" fmla="*/ 6725972 w 6746231"/>
                    <a:gd name="connsiteY1-104" fmla="*/ 0 h 3981024"/>
                    <a:gd name="connsiteX2-105" fmla="*/ 3362986 w 6746231"/>
                    <a:gd name="connsiteY2-106" fmla="*/ 1014984 h 3981024"/>
                    <a:gd name="connsiteX3-107" fmla="*/ 0 w 6746231"/>
                    <a:gd name="connsiteY3-108" fmla="*/ 0 h 3981024"/>
                    <a:gd name="connsiteX4-109" fmla="*/ 2919 w 6746231"/>
                    <a:gd name="connsiteY4-110" fmla="*/ 3981024 h 3981024"/>
                    <a:gd name="connsiteX0-111" fmla="*/ 6746231 w 6746231"/>
                    <a:gd name="connsiteY0-112" fmla="*/ 2587170 h 2814445"/>
                    <a:gd name="connsiteX1-113" fmla="*/ 6725972 w 6746231"/>
                    <a:gd name="connsiteY1-114" fmla="*/ 0 h 2814445"/>
                    <a:gd name="connsiteX2-115" fmla="*/ 3362986 w 6746231"/>
                    <a:gd name="connsiteY2-116" fmla="*/ 1014984 h 2814445"/>
                    <a:gd name="connsiteX3-117" fmla="*/ 0 w 6746231"/>
                    <a:gd name="connsiteY3-118" fmla="*/ 0 h 2814445"/>
                    <a:gd name="connsiteX4-119" fmla="*/ 23032 w 6746231"/>
                    <a:gd name="connsiteY4-120" fmla="*/ 2814445 h 2814445"/>
                    <a:gd name="connsiteX0-121" fmla="*/ 6728250 w 6728250"/>
                    <a:gd name="connsiteY0-122" fmla="*/ 5735656 h 5735656"/>
                    <a:gd name="connsiteX1-123" fmla="*/ 6725972 w 6728250"/>
                    <a:gd name="connsiteY1-124" fmla="*/ 0 h 5735656"/>
                    <a:gd name="connsiteX2-125" fmla="*/ 3362986 w 6728250"/>
                    <a:gd name="connsiteY2-126" fmla="*/ 1014984 h 5735656"/>
                    <a:gd name="connsiteX3-127" fmla="*/ 0 w 6728250"/>
                    <a:gd name="connsiteY3-128" fmla="*/ 0 h 5735656"/>
                    <a:gd name="connsiteX4-129" fmla="*/ 23032 w 6728250"/>
                    <a:gd name="connsiteY4-130" fmla="*/ 2814445 h 5735656"/>
                    <a:gd name="connsiteX0-131" fmla="*/ 6728250 w 6728250"/>
                    <a:gd name="connsiteY0-132" fmla="*/ 5735656 h 5735656"/>
                    <a:gd name="connsiteX1-133" fmla="*/ 6725972 w 6728250"/>
                    <a:gd name="connsiteY1-134" fmla="*/ 0 h 5735656"/>
                    <a:gd name="connsiteX2-135" fmla="*/ 3362986 w 6728250"/>
                    <a:gd name="connsiteY2-136" fmla="*/ 1014984 h 5735656"/>
                    <a:gd name="connsiteX3-137" fmla="*/ 0 w 6728250"/>
                    <a:gd name="connsiteY3-138" fmla="*/ 0 h 5735656"/>
                    <a:gd name="connsiteX4-139" fmla="*/ 5052 w 6728250"/>
                    <a:gd name="connsiteY4-140" fmla="*/ 5372591 h 5735656"/>
                    <a:gd name="connsiteX0-141" fmla="*/ 6710269 w 6725972"/>
                    <a:gd name="connsiteY0-142" fmla="*/ 5407687 h 5407687"/>
                    <a:gd name="connsiteX1-143" fmla="*/ 6725972 w 6725972"/>
                    <a:gd name="connsiteY1-144" fmla="*/ 0 h 5407687"/>
                    <a:gd name="connsiteX2-145" fmla="*/ 3362986 w 6725972"/>
                    <a:gd name="connsiteY2-146" fmla="*/ 1014984 h 5407687"/>
                    <a:gd name="connsiteX3-147" fmla="*/ 0 w 6725972"/>
                    <a:gd name="connsiteY3-148" fmla="*/ 0 h 5407687"/>
                    <a:gd name="connsiteX4-149" fmla="*/ 5052 w 6725972"/>
                    <a:gd name="connsiteY4-150" fmla="*/ 5372591 h 5407687"/>
                    <a:gd name="connsiteX0-151" fmla="*/ 6710269 w 6725972"/>
                    <a:gd name="connsiteY0-152" fmla="*/ 5407687 h 11844594"/>
                    <a:gd name="connsiteX1-153" fmla="*/ 6725972 w 6725972"/>
                    <a:gd name="connsiteY1-154" fmla="*/ 0 h 11844594"/>
                    <a:gd name="connsiteX2-155" fmla="*/ 3362986 w 6725972"/>
                    <a:gd name="connsiteY2-156" fmla="*/ 1014984 h 11844594"/>
                    <a:gd name="connsiteX3-157" fmla="*/ 0 w 6725972"/>
                    <a:gd name="connsiteY3-158" fmla="*/ 0 h 11844594"/>
                    <a:gd name="connsiteX4-159" fmla="*/ 5051 w 6725972"/>
                    <a:gd name="connsiteY4-160" fmla="*/ 11844594 h 11844594"/>
                    <a:gd name="connsiteX0-161" fmla="*/ 6710270 w 6725972"/>
                    <a:gd name="connsiteY0-162" fmla="*/ 11291326 h 11844594"/>
                    <a:gd name="connsiteX1-163" fmla="*/ 6725972 w 6725972"/>
                    <a:gd name="connsiteY1-164" fmla="*/ 0 h 11844594"/>
                    <a:gd name="connsiteX2-165" fmla="*/ 3362986 w 6725972"/>
                    <a:gd name="connsiteY2-166" fmla="*/ 1014984 h 11844594"/>
                    <a:gd name="connsiteX3-167" fmla="*/ 0 w 6725972"/>
                    <a:gd name="connsiteY3-168" fmla="*/ 0 h 11844594"/>
                    <a:gd name="connsiteX4-169" fmla="*/ 5051 w 6725972"/>
                    <a:gd name="connsiteY4-170" fmla="*/ 11844594 h 1184459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725972" h="11844594">
                      <a:moveTo>
                        <a:pt x="6710270" y="11291326"/>
                      </a:moveTo>
                      <a:cubicBezTo>
                        <a:pt x="6707799" y="10919367"/>
                        <a:pt x="6710474" y="12877"/>
                        <a:pt x="6725972" y="0"/>
                      </a:cubicBezTo>
                      <a:cubicBezTo>
                        <a:pt x="6725972" y="560560"/>
                        <a:pt x="5220312" y="1014984"/>
                        <a:pt x="3362986" y="1014984"/>
                      </a:cubicBezTo>
                      <a:cubicBezTo>
                        <a:pt x="1505660" y="1014984"/>
                        <a:pt x="0" y="560560"/>
                        <a:pt x="0" y="0"/>
                      </a:cubicBezTo>
                      <a:cubicBezTo>
                        <a:pt x="15499" y="43874"/>
                        <a:pt x="9072" y="11582673"/>
                        <a:pt x="5051" y="11844594"/>
                      </a:cubicBezTo>
                    </a:path>
                  </a:pathLst>
                </a:custGeom>
                <a:gradFill>
                  <a:gsLst>
                    <a:gs pos="80000">
                      <a:srgbClr val="E9DBCB">
                        <a:alpha val="0"/>
                      </a:srgbClr>
                    </a:gs>
                    <a:gs pos="0">
                      <a:srgbClr val="7F542E">
                        <a:alpha val="3800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00"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sp>
              <p:nvSpPr>
                <p:cNvPr id="67" name="椭圆 66"/>
                <p:cNvSpPr/>
                <p:nvPr/>
              </p:nvSpPr>
              <p:spPr bwMode="auto">
                <a:xfrm>
                  <a:off x="2733014" y="5744775"/>
                  <a:ext cx="6725972" cy="2029970"/>
                </a:xfrm>
                <a:prstGeom prst="ellipse">
                  <a:avLst/>
                </a:prstGeom>
                <a:gradFill>
                  <a:gsLst>
                    <a:gs pos="0">
                      <a:srgbClr val="93683D">
                        <a:alpha val="21000"/>
                      </a:srgbClr>
                    </a:gs>
                    <a:gs pos="100000">
                      <a:schemeClr val="bg1">
                        <a:alpha val="0"/>
                      </a:schemeClr>
                    </a:gs>
                  </a:gsLst>
                  <a:lin ang="5400000" scaled="1"/>
                </a:gradFill>
                <a:ln w="6350">
                  <a:gradFill>
                    <a:gsLst>
                      <a:gs pos="0">
                        <a:srgbClr val="E9DBCB"/>
                      </a:gs>
                      <a:gs pos="45000">
                        <a:srgbClr val="C2A687"/>
                      </a:gs>
                      <a:gs pos="100000">
                        <a:srgbClr val="7F542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00"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grpSp>
        </p:grpSp>
        <p:grpSp>
          <p:nvGrpSpPr>
            <p:cNvPr id="88" name="组合 87"/>
            <p:cNvGrpSpPr/>
            <p:nvPr/>
          </p:nvGrpSpPr>
          <p:grpSpPr>
            <a:xfrm>
              <a:off x="1647537" y="4214840"/>
              <a:ext cx="8698424" cy="3099592"/>
              <a:chOff x="2733014" y="2755081"/>
              <a:chExt cx="6725972" cy="6422674"/>
            </a:xfrm>
          </p:grpSpPr>
          <p:sp>
            <p:nvSpPr>
              <p:cNvPr id="89" name="椭圆 75"/>
              <p:cNvSpPr/>
              <p:nvPr/>
            </p:nvSpPr>
            <p:spPr bwMode="auto">
              <a:xfrm>
                <a:off x="2733014" y="3770067"/>
                <a:ext cx="6725972" cy="5407688"/>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 name="connsiteX0-91" fmla="*/ 6726117 w 6726117"/>
                  <a:gd name="connsiteY0-92" fmla="*/ 1883199 h 3981024"/>
                  <a:gd name="connsiteX1-93" fmla="*/ 6725971 w 6726117"/>
                  <a:gd name="connsiteY1-94" fmla="*/ 0 h 3981024"/>
                  <a:gd name="connsiteX2-95" fmla="*/ 3362985 w 6726117"/>
                  <a:gd name="connsiteY2-96" fmla="*/ 1014984 h 3981024"/>
                  <a:gd name="connsiteX3-97" fmla="*/ -1 w 6726117"/>
                  <a:gd name="connsiteY3-98" fmla="*/ 0 h 3981024"/>
                  <a:gd name="connsiteX4-99" fmla="*/ 2918 w 6726117"/>
                  <a:gd name="connsiteY4-100" fmla="*/ 3981024 h 3981024"/>
                  <a:gd name="connsiteX0-101" fmla="*/ 6746231 w 6746231"/>
                  <a:gd name="connsiteY0-102" fmla="*/ 2587170 h 3981024"/>
                  <a:gd name="connsiteX1-103" fmla="*/ 6725972 w 6746231"/>
                  <a:gd name="connsiteY1-104" fmla="*/ 0 h 3981024"/>
                  <a:gd name="connsiteX2-105" fmla="*/ 3362986 w 6746231"/>
                  <a:gd name="connsiteY2-106" fmla="*/ 1014984 h 3981024"/>
                  <a:gd name="connsiteX3-107" fmla="*/ 0 w 6746231"/>
                  <a:gd name="connsiteY3-108" fmla="*/ 0 h 3981024"/>
                  <a:gd name="connsiteX4-109" fmla="*/ 2919 w 6746231"/>
                  <a:gd name="connsiteY4-110" fmla="*/ 3981024 h 3981024"/>
                  <a:gd name="connsiteX0-111" fmla="*/ 6746231 w 6746231"/>
                  <a:gd name="connsiteY0-112" fmla="*/ 2587170 h 2814445"/>
                  <a:gd name="connsiteX1-113" fmla="*/ 6725972 w 6746231"/>
                  <a:gd name="connsiteY1-114" fmla="*/ 0 h 2814445"/>
                  <a:gd name="connsiteX2-115" fmla="*/ 3362986 w 6746231"/>
                  <a:gd name="connsiteY2-116" fmla="*/ 1014984 h 2814445"/>
                  <a:gd name="connsiteX3-117" fmla="*/ 0 w 6746231"/>
                  <a:gd name="connsiteY3-118" fmla="*/ 0 h 2814445"/>
                  <a:gd name="connsiteX4-119" fmla="*/ 23032 w 6746231"/>
                  <a:gd name="connsiteY4-120" fmla="*/ 2814445 h 2814445"/>
                  <a:gd name="connsiteX0-121" fmla="*/ 6728250 w 6728250"/>
                  <a:gd name="connsiteY0-122" fmla="*/ 5735656 h 5735656"/>
                  <a:gd name="connsiteX1-123" fmla="*/ 6725972 w 6728250"/>
                  <a:gd name="connsiteY1-124" fmla="*/ 0 h 5735656"/>
                  <a:gd name="connsiteX2-125" fmla="*/ 3362986 w 6728250"/>
                  <a:gd name="connsiteY2-126" fmla="*/ 1014984 h 5735656"/>
                  <a:gd name="connsiteX3-127" fmla="*/ 0 w 6728250"/>
                  <a:gd name="connsiteY3-128" fmla="*/ 0 h 5735656"/>
                  <a:gd name="connsiteX4-129" fmla="*/ 23032 w 6728250"/>
                  <a:gd name="connsiteY4-130" fmla="*/ 2814445 h 5735656"/>
                  <a:gd name="connsiteX0-131" fmla="*/ 6728250 w 6728250"/>
                  <a:gd name="connsiteY0-132" fmla="*/ 5735656 h 5735656"/>
                  <a:gd name="connsiteX1-133" fmla="*/ 6725972 w 6728250"/>
                  <a:gd name="connsiteY1-134" fmla="*/ 0 h 5735656"/>
                  <a:gd name="connsiteX2-135" fmla="*/ 3362986 w 6728250"/>
                  <a:gd name="connsiteY2-136" fmla="*/ 1014984 h 5735656"/>
                  <a:gd name="connsiteX3-137" fmla="*/ 0 w 6728250"/>
                  <a:gd name="connsiteY3-138" fmla="*/ 0 h 5735656"/>
                  <a:gd name="connsiteX4-139" fmla="*/ 5052 w 6728250"/>
                  <a:gd name="connsiteY4-140" fmla="*/ 5372591 h 5735656"/>
                  <a:gd name="connsiteX0-141" fmla="*/ 6710269 w 6725972"/>
                  <a:gd name="connsiteY0-142" fmla="*/ 5407687 h 5407687"/>
                  <a:gd name="connsiteX1-143" fmla="*/ 6725972 w 6725972"/>
                  <a:gd name="connsiteY1-144" fmla="*/ 0 h 5407687"/>
                  <a:gd name="connsiteX2-145" fmla="*/ 3362986 w 6725972"/>
                  <a:gd name="connsiteY2-146" fmla="*/ 1014984 h 5407687"/>
                  <a:gd name="connsiteX3-147" fmla="*/ 0 w 6725972"/>
                  <a:gd name="connsiteY3-148" fmla="*/ 0 h 5407687"/>
                  <a:gd name="connsiteX4-149" fmla="*/ 5052 w 6725972"/>
                  <a:gd name="connsiteY4-150" fmla="*/ 5372591 h 540768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725972" h="5407687">
                    <a:moveTo>
                      <a:pt x="6710269" y="5407687"/>
                    </a:moveTo>
                    <a:cubicBezTo>
                      <a:pt x="6707798" y="5035728"/>
                      <a:pt x="6710474" y="12877"/>
                      <a:pt x="6725972" y="0"/>
                    </a:cubicBezTo>
                    <a:cubicBezTo>
                      <a:pt x="6725972" y="560560"/>
                      <a:pt x="5220312" y="1014984"/>
                      <a:pt x="3362986" y="1014984"/>
                    </a:cubicBezTo>
                    <a:cubicBezTo>
                      <a:pt x="1505660" y="1014984"/>
                      <a:pt x="0" y="560560"/>
                      <a:pt x="0" y="0"/>
                    </a:cubicBezTo>
                    <a:cubicBezTo>
                      <a:pt x="15499" y="43874"/>
                      <a:pt x="9073" y="5110670"/>
                      <a:pt x="5052" y="5372591"/>
                    </a:cubicBezTo>
                  </a:path>
                </a:pathLst>
              </a:custGeom>
              <a:gradFill>
                <a:gsLst>
                  <a:gs pos="33000">
                    <a:srgbClr val="E9DBCB">
                      <a:alpha val="0"/>
                    </a:srgbClr>
                  </a:gs>
                  <a:gs pos="0">
                    <a:srgbClr val="7F542E">
                      <a:alpha val="700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00"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sp>
            <p:nvSpPr>
              <p:cNvPr id="90" name="椭圆 89"/>
              <p:cNvSpPr/>
              <p:nvPr/>
            </p:nvSpPr>
            <p:spPr bwMode="auto">
              <a:xfrm>
                <a:off x="2733014" y="2755081"/>
                <a:ext cx="6725971" cy="2029969"/>
              </a:xfrm>
              <a:prstGeom prst="ellipse">
                <a:avLst/>
              </a:prstGeom>
              <a:noFill/>
              <a:ln w="6350">
                <a:gradFill>
                  <a:gsLst>
                    <a:gs pos="0">
                      <a:srgbClr val="E9DBCB">
                        <a:alpha val="0"/>
                      </a:srgbClr>
                    </a:gs>
                    <a:gs pos="45000">
                      <a:srgbClr val="C2A687">
                        <a:alpha val="18000"/>
                      </a:srgbClr>
                    </a:gs>
                    <a:gs pos="100000">
                      <a:srgbClr val="7F542E">
                        <a:alpha val="23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00"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grpSp>
      </p:grpSp>
      <p:sp>
        <p:nvSpPr>
          <p:cNvPr id="16" name="矩形 15"/>
          <p:cNvSpPr/>
          <p:nvPr/>
        </p:nvSpPr>
        <p:spPr>
          <a:xfrm>
            <a:off x="-19685" y="187325"/>
            <a:ext cx="11549076" cy="489585"/>
          </a:xfrm>
          <a:prstGeom prst="rect">
            <a:avLst/>
          </a:prstGeom>
          <a:gradFill>
            <a:gsLst>
              <a:gs pos="0">
                <a:srgbClr val="93683D">
                  <a:alpha val="0"/>
                </a:srgbClr>
              </a:gs>
              <a:gs pos="99000">
                <a:srgbClr val="93683D"/>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10" name="图片 9" descr="/Users/jerrymiao/Desktop/复星Jerry/LOGO系列 杂/复星logo1-01.png复星logo1-01"/>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a:xfrm>
            <a:off x="10302558" y="255905"/>
            <a:ext cx="1664335" cy="475615"/>
          </a:xfrm>
          <a:prstGeom prst="rect">
            <a:avLst/>
          </a:prstGeom>
        </p:spPr>
      </p:pic>
      <p:sp>
        <p:nvSpPr>
          <p:cNvPr id="2" name="Title 1">
            <a:extLst>
              <a:ext uri="{FF2B5EF4-FFF2-40B4-BE49-F238E27FC236}">
                <a16:creationId xmlns:a16="http://schemas.microsoft.com/office/drawing/2014/main" id="{328216BE-B70D-9A5F-584E-5CF2A9F6EB3A}"/>
              </a:ext>
            </a:extLst>
          </p:cNvPr>
          <p:cNvSpPr txBox="1"/>
          <p:nvPr/>
        </p:nvSpPr>
        <p:spPr>
          <a:xfrm>
            <a:off x="318052" y="220903"/>
            <a:ext cx="10124161" cy="535531"/>
          </a:xfrm>
          <a:prstGeom prst="rect">
            <a:avLst/>
          </a:prstGeom>
          <a:ln w="12700">
            <a:miter lim="400000"/>
          </a:ln>
        </p:spPr>
        <p:txBody>
          <a:bodyPr wrap="square" lIns="45719" rIns="45719" anchor="ctr">
            <a:spAutoFit/>
          </a:bodyPr>
          <a:lstStyle>
            <a:lvl1pPr>
              <a:lnSpc>
                <a:spcPct val="90000"/>
              </a:lnSpc>
              <a:defRPr sz="2800" b="1" spc="300">
                <a:solidFill>
                  <a:srgbClr val="936836"/>
                </a:solidFill>
              </a:defRPr>
            </a:lvl1pPr>
          </a:lstStyle>
          <a:p>
            <a:r>
              <a:rPr lang="en-US" altLang="zh-CN" sz="3200" b="0" spc="0" dirty="0">
                <a:solidFill>
                  <a:schemeClr val="bg1"/>
                </a:solidFill>
                <a:latin typeface="Politica" panose="02000506020000090004" pitchFamily="2" charset="0"/>
                <a:ea typeface="STHeiti" panose="02010600040101010101" pitchFamily="2" charset="-122"/>
                <a:cs typeface="Arial" panose="020B0704020202090204" pitchFamily="34" charset="0"/>
              </a:rPr>
              <a:t>FOCUS ON KEY TALENT TO BUILD A TEAM WITH ENTREPRENEURIAL SPIRIT</a:t>
            </a:r>
            <a:endParaRPr lang="zh-CN" altLang="en-US" sz="3200" b="0" spc="0" dirty="0">
              <a:solidFill>
                <a:schemeClr val="bg1"/>
              </a:solidFill>
              <a:latin typeface="Politica" panose="02000506020000090004" pitchFamily="2" charset="0"/>
              <a:ea typeface="STHeiti" panose="02010600040101010101" pitchFamily="2" charset="-122"/>
              <a:cs typeface="Arial" panose="020B0704020202090204" pitchFamily="34" charset="0"/>
            </a:endParaRPr>
          </a:p>
        </p:txBody>
      </p:sp>
      <p:sp>
        <p:nvSpPr>
          <p:cNvPr id="18" name="文本框 55">
            <a:extLst>
              <a:ext uri="{FF2B5EF4-FFF2-40B4-BE49-F238E27FC236}">
                <a16:creationId xmlns:a16="http://schemas.microsoft.com/office/drawing/2014/main" id="{8BE516F8-8504-BEBD-5591-C9B65B779E9A}"/>
              </a:ext>
            </a:extLst>
          </p:cNvPr>
          <p:cNvSpPr txBox="1"/>
          <p:nvPr/>
        </p:nvSpPr>
        <p:spPr>
          <a:xfrm>
            <a:off x="588836" y="891371"/>
            <a:ext cx="10647435" cy="307777"/>
          </a:xfrm>
          <a:prstGeom prst="rect">
            <a:avLst/>
          </a:prstGeom>
          <a:noFill/>
        </p:spPr>
        <p:txBody>
          <a:bodyPr wrap="square" rtlCol="0">
            <a:spAutoFit/>
          </a:bodyPr>
          <a:lstStyle/>
          <a:p>
            <a:pPr>
              <a:spcBef>
                <a:spcPts val="600"/>
              </a:spcBef>
              <a:defRPr/>
            </a:pPr>
            <a:r>
              <a:rPr lang="en-HK" altLang="zh-CN" sz="1400" kern="0" dirty="0">
                <a:solidFill>
                  <a:schemeClr val="tx1">
                    <a:lumMod val="65000"/>
                    <a:lumOff val="35000"/>
                  </a:schemeClr>
                </a:solidFill>
                <a:latin typeface="Politica" panose="02000503000000000000" pitchFamily="2" charset="0"/>
                <a:cs typeface="Arial" panose="020B0604020202020204" pitchFamily="34" charset="0"/>
              </a:rPr>
              <a:t>Consolidate the multi-level partner mechanism</a:t>
            </a:r>
            <a:r>
              <a:rPr lang="zh-TW" altLang="en-US" sz="1400" kern="0" dirty="0">
                <a:solidFill>
                  <a:schemeClr val="tx1">
                    <a:lumMod val="65000"/>
                    <a:lumOff val="35000"/>
                  </a:schemeClr>
                </a:solidFill>
                <a:latin typeface="Politica" panose="02000503000000000000" pitchFamily="2" charset="0"/>
                <a:cs typeface="Arial" panose="020B0604020202020204" pitchFamily="34" charset="0"/>
              </a:rPr>
              <a:t> </a:t>
            </a:r>
            <a:r>
              <a:rPr lang="en-US" altLang="zh-TW" sz="1400" kern="0" dirty="0">
                <a:solidFill>
                  <a:schemeClr val="tx1">
                    <a:lumMod val="65000"/>
                    <a:lumOff val="35000"/>
                  </a:schemeClr>
                </a:solidFill>
                <a:latin typeface="Politica" panose="02000503000000000000" pitchFamily="2" charset="0"/>
                <a:cs typeface="Arial" panose="020B0604020202020204" pitchFamily="34" charset="0"/>
              </a:rPr>
              <a:t>to</a:t>
            </a:r>
            <a:r>
              <a:rPr lang="en-HK" altLang="zh-CN" sz="1400" kern="0" dirty="0">
                <a:solidFill>
                  <a:schemeClr val="tx1">
                    <a:lumMod val="65000"/>
                    <a:lumOff val="35000"/>
                  </a:schemeClr>
                </a:solidFill>
                <a:latin typeface="Politica" panose="02000503000000000000" pitchFamily="2" charset="0"/>
                <a:cs typeface="Arial" panose="020B0604020202020204" pitchFamily="34" charset="0"/>
              </a:rPr>
              <a:t> form an elite partner echelon and lead key talent to manage the system</a:t>
            </a:r>
            <a:endParaRPr lang="zh-CN" altLang="en-US" sz="1400" kern="0" dirty="0">
              <a:solidFill>
                <a:schemeClr val="tx1">
                  <a:lumMod val="65000"/>
                  <a:lumOff val="35000"/>
                </a:schemeClr>
              </a:solidFill>
              <a:latin typeface="Politica" panose="02000503000000000000" pitchFamily="2" charset="0"/>
              <a:cs typeface="Arial" panose="020B0604020202020204" pitchFamily="34" charset="0"/>
            </a:endParaRPr>
          </a:p>
        </p:txBody>
      </p:sp>
      <p:sp>
        <p:nvSpPr>
          <p:cNvPr id="19" name="文本框 11">
            <a:extLst>
              <a:ext uri="{FF2B5EF4-FFF2-40B4-BE49-F238E27FC236}">
                <a16:creationId xmlns:a16="http://schemas.microsoft.com/office/drawing/2014/main" id="{65F6B7B5-8DF2-605D-B387-61685E2C40D9}"/>
              </a:ext>
            </a:extLst>
          </p:cNvPr>
          <p:cNvSpPr txBox="1"/>
          <p:nvPr/>
        </p:nvSpPr>
        <p:spPr>
          <a:xfrm>
            <a:off x="3938696" y="3693768"/>
            <a:ext cx="4597327" cy="402546"/>
          </a:xfrm>
          <a:prstGeom prst="rect">
            <a:avLst/>
          </a:prstGeom>
          <a:noFill/>
        </p:spPr>
        <p:txBody>
          <a:bodyPr wrap="square" rtlCol="0">
            <a:spAutoFit/>
          </a:bodyPr>
          <a:lstStyle/>
          <a:p>
            <a:pPr lvl="0" algn="ctr">
              <a:lnSpc>
                <a:spcPct val="120000"/>
              </a:lnSpc>
              <a:defRPr/>
            </a:pPr>
            <a:r>
              <a:rPr lang="en-US" altLang="zh-TW" kern="0" dirty="0">
                <a:solidFill>
                  <a:srgbClr val="93683D"/>
                </a:solidFill>
                <a:latin typeface="Politica" panose="02000503000000000000" pitchFamily="2" charset="0"/>
                <a:cs typeface="Arial" panose="020B0604020202020204" pitchFamily="34" charset="0"/>
              </a:rPr>
              <a:t>FUTURE</a:t>
            </a:r>
            <a:r>
              <a:rPr lang="zh-TW" altLang="en-US" kern="0" dirty="0">
                <a:solidFill>
                  <a:srgbClr val="93683D"/>
                </a:solidFill>
                <a:latin typeface="Politica" panose="02000503000000000000" pitchFamily="2" charset="0"/>
                <a:cs typeface="Arial" panose="020B0604020202020204" pitchFamily="34" charset="0"/>
              </a:rPr>
              <a:t> </a:t>
            </a:r>
            <a:r>
              <a:rPr lang="en-US" altLang="zh-TW" kern="0" dirty="0">
                <a:solidFill>
                  <a:srgbClr val="93683D"/>
                </a:solidFill>
                <a:latin typeface="Politica" panose="02000503000000000000" pitchFamily="2" charset="0"/>
                <a:cs typeface="Arial" panose="020B0604020202020204" pitchFamily="34" charset="0"/>
              </a:rPr>
              <a:t>FOSUN</a:t>
            </a:r>
            <a:r>
              <a:rPr lang="zh-TW" altLang="en-US" kern="0" dirty="0">
                <a:solidFill>
                  <a:srgbClr val="93683D"/>
                </a:solidFill>
                <a:latin typeface="Politica" panose="02000503000000000000" pitchFamily="2" charset="0"/>
                <a:cs typeface="Arial" panose="020B0604020202020204" pitchFamily="34" charset="0"/>
              </a:rPr>
              <a:t> </a:t>
            </a:r>
            <a:r>
              <a:rPr lang="en-US" altLang="zh-TW" kern="0" dirty="0">
                <a:solidFill>
                  <a:srgbClr val="93683D"/>
                </a:solidFill>
                <a:latin typeface="Politica" panose="02000503000000000000" pitchFamily="2" charset="0"/>
                <a:cs typeface="Arial" panose="020B0604020202020204" pitchFamily="34" charset="0"/>
              </a:rPr>
              <a:t>GLOBAL</a:t>
            </a:r>
            <a:r>
              <a:rPr lang="zh-TW" altLang="en-US" kern="0" dirty="0">
                <a:solidFill>
                  <a:srgbClr val="93683D"/>
                </a:solidFill>
                <a:latin typeface="Politica" panose="02000503000000000000" pitchFamily="2" charset="0"/>
                <a:cs typeface="Arial" panose="020B0604020202020204" pitchFamily="34" charset="0"/>
              </a:rPr>
              <a:t> </a:t>
            </a:r>
            <a:r>
              <a:rPr lang="en-US" altLang="zh-TW" kern="0" dirty="0">
                <a:solidFill>
                  <a:srgbClr val="93683D"/>
                </a:solidFill>
                <a:latin typeface="Politica" panose="02000503000000000000" pitchFamily="2" charset="0"/>
                <a:cs typeface="Arial" panose="020B0604020202020204" pitchFamily="34" charset="0"/>
              </a:rPr>
              <a:t>PARTNER</a:t>
            </a:r>
            <a:r>
              <a:rPr lang="zh-TW" altLang="en-US" kern="0" dirty="0">
                <a:solidFill>
                  <a:srgbClr val="93683D"/>
                </a:solidFill>
                <a:latin typeface="Politica" panose="02000503000000000000" pitchFamily="2" charset="0"/>
                <a:cs typeface="Arial" panose="020B0604020202020204" pitchFamily="34" charset="0"/>
              </a:rPr>
              <a:t> </a:t>
            </a:r>
            <a:r>
              <a:rPr lang="en-US" altLang="zh-TW" kern="0" dirty="0">
                <a:solidFill>
                  <a:srgbClr val="93683D"/>
                </a:solidFill>
                <a:latin typeface="Politica" panose="02000503000000000000" pitchFamily="2" charset="0"/>
                <a:cs typeface="Arial" panose="020B0604020202020204" pitchFamily="34" charset="0"/>
              </a:rPr>
              <a:t>BACKUPS</a:t>
            </a:r>
            <a:endParaRPr lang="zh-CN" altLang="en-US" kern="0" dirty="0">
              <a:solidFill>
                <a:srgbClr val="93683D"/>
              </a:solidFill>
              <a:latin typeface="Politica" panose="02000503000000000000" pitchFamily="2" charset="0"/>
              <a:cs typeface="Arial" panose="020B0604020202020204" pitchFamily="34" charset="0"/>
            </a:endParaRPr>
          </a:p>
        </p:txBody>
      </p:sp>
      <p:sp>
        <p:nvSpPr>
          <p:cNvPr id="20" name="文本框 12">
            <a:extLst>
              <a:ext uri="{FF2B5EF4-FFF2-40B4-BE49-F238E27FC236}">
                <a16:creationId xmlns:a16="http://schemas.microsoft.com/office/drawing/2014/main" id="{68FACB13-A9EB-83F7-C9D6-8D331625B246}"/>
              </a:ext>
            </a:extLst>
          </p:cNvPr>
          <p:cNvSpPr txBox="1"/>
          <p:nvPr/>
        </p:nvSpPr>
        <p:spPr>
          <a:xfrm>
            <a:off x="1398450" y="4243727"/>
            <a:ext cx="9837821" cy="523220"/>
          </a:xfrm>
          <a:prstGeom prst="rect">
            <a:avLst/>
          </a:prstGeom>
          <a:noFill/>
        </p:spPr>
        <p:txBody>
          <a:bodyPr wrap="square" rtlCol="0">
            <a:spAutoFit/>
          </a:bodyPr>
          <a:lstStyle/>
          <a:p>
            <a:pPr lvl="0" algn="ctr">
              <a:defRPr/>
            </a:pPr>
            <a:r>
              <a:rPr lang="en-US" altLang="zh-TW" sz="1400" kern="0" dirty="0">
                <a:solidFill>
                  <a:schemeClr val="tx1">
                    <a:lumMod val="65000"/>
                    <a:lumOff val="35000"/>
                  </a:schemeClr>
                </a:solidFill>
                <a:latin typeface="Politica" panose="02000503000000000000" pitchFamily="2" charset="0"/>
                <a:cs typeface="Arial" panose="020B0604020202020204" pitchFamily="34" charset="0"/>
              </a:rPr>
              <a:t>Build a “pyramid-shaped” partner backup array,</a:t>
            </a:r>
            <a:r>
              <a:rPr lang="zh-TW" altLang="en-US" sz="1400" kern="0" dirty="0">
                <a:solidFill>
                  <a:schemeClr val="tx1">
                    <a:lumMod val="65000"/>
                    <a:lumOff val="35000"/>
                  </a:schemeClr>
                </a:solidFill>
                <a:latin typeface="Politica" panose="02000503000000000000" pitchFamily="2" charset="0"/>
                <a:cs typeface="Arial" panose="020B0604020202020204" pitchFamily="34" charset="0"/>
              </a:rPr>
              <a:t> </a:t>
            </a:r>
            <a:endParaRPr lang="en-HK" altLang="zh-TW" sz="1400" kern="0" dirty="0">
              <a:solidFill>
                <a:schemeClr val="tx1">
                  <a:lumMod val="65000"/>
                  <a:lumOff val="35000"/>
                </a:schemeClr>
              </a:solidFill>
              <a:latin typeface="Politica" panose="02000503000000000000" pitchFamily="2" charset="0"/>
              <a:cs typeface="Arial" panose="020B0604020202020204" pitchFamily="34" charset="0"/>
            </a:endParaRPr>
          </a:p>
          <a:p>
            <a:pPr lvl="0" algn="ctr">
              <a:defRPr/>
            </a:pPr>
            <a:r>
              <a:rPr lang="en-US" altLang="zh-TW" sz="1400" kern="0" dirty="0">
                <a:solidFill>
                  <a:schemeClr val="tx1">
                    <a:lumMod val="65000"/>
                    <a:lumOff val="35000"/>
                  </a:schemeClr>
                </a:solidFill>
                <a:latin typeface="Politica" panose="02000503000000000000" pitchFamily="2" charset="0"/>
                <a:cs typeface="Arial" panose="020B0604020202020204" pitchFamily="34" charset="0"/>
              </a:rPr>
              <a:t>forming a competitive dynamic partnership management mechanism that allows talent appraisals at different levels according to their performance</a:t>
            </a:r>
            <a:endParaRPr lang="zh-CN" altLang="en-US" sz="1400" kern="0" dirty="0">
              <a:solidFill>
                <a:schemeClr val="tx1">
                  <a:lumMod val="65000"/>
                  <a:lumOff val="35000"/>
                </a:schemeClr>
              </a:solidFill>
              <a:latin typeface="Politica" panose="02000503000000000000" pitchFamily="2" charset="0"/>
              <a:cs typeface="Arial" panose="020B0604020202020204" pitchFamily="34" charset="0"/>
            </a:endParaRPr>
          </a:p>
        </p:txBody>
      </p:sp>
      <p:sp>
        <p:nvSpPr>
          <p:cNvPr id="21" name="矩形 69">
            <a:extLst>
              <a:ext uri="{FF2B5EF4-FFF2-40B4-BE49-F238E27FC236}">
                <a16:creationId xmlns:a16="http://schemas.microsoft.com/office/drawing/2014/main" id="{7A1831F4-FAA1-36D3-B232-3A1525C5D699}"/>
              </a:ext>
            </a:extLst>
          </p:cNvPr>
          <p:cNvSpPr/>
          <p:nvPr/>
        </p:nvSpPr>
        <p:spPr>
          <a:xfrm flipH="1">
            <a:off x="1603154" y="2838564"/>
            <a:ext cx="2572419" cy="795958"/>
          </a:xfrm>
          <a:prstGeom prst="rect">
            <a:avLst/>
          </a:prstGeom>
          <a:noFill/>
          <a:ln w="57150" cap="rnd" cmpd="sng" algn="ctr">
            <a:noFill/>
            <a:prstDash val="solid"/>
            <a:round/>
          </a:ln>
          <a:effectLst/>
        </p:spPr>
        <p:txBody>
          <a:bodyPr rot="0" spcFirstLastPara="0" vert="horz" wrap="square" lIns="90000" tIns="46800" rIns="90000" bIns="46800" numCol="1" spcCol="0" rtlCol="0" fromWordArt="0" anchor="t" anchorCtr="0" forceAA="0" compatLnSpc="1">
            <a:noAutofit/>
          </a:bodyPr>
          <a:lstStyle/>
          <a:p>
            <a:pPr marL="0" marR="0" lvl="0" indent="0" algn="ctr" defTabSz="914400" rtl="0" eaLnBrk="1" fontAlgn="auto" latinLnBrk="0" hangingPunct="1">
              <a:lnSpc>
                <a:spcPct val="100000"/>
              </a:lnSpc>
              <a:spcBef>
                <a:spcPts val="0"/>
              </a:spcBef>
              <a:spcAft>
                <a:spcPts val="600"/>
              </a:spcAft>
              <a:buClrTx/>
              <a:buSzTx/>
              <a:buFontTx/>
              <a:buNone/>
              <a:defRPr/>
            </a:pPr>
            <a:r>
              <a:rPr lang="en-US" altLang="zh-CN" kern="0" dirty="0">
                <a:solidFill>
                  <a:srgbClr val="93683D"/>
                </a:solidFill>
                <a:latin typeface="Politica" panose="02000503000000000000" pitchFamily="2" charset="0"/>
                <a:ea typeface="HYQIHEIX1-45W EXTRALIGHT" pitchFamily="18" charset="-122"/>
                <a:cs typeface="Arial" panose="020B0604020202020204" pitchFamily="34" charset="0"/>
              </a:rPr>
              <a:t>300</a:t>
            </a:r>
            <a:r>
              <a:rPr lang="zh-CN" altLang="en-US" kern="0" dirty="0">
                <a:solidFill>
                  <a:srgbClr val="93683D"/>
                </a:solidFill>
                <a:latin typeface="Politica" panose="02000503000000000000" pitchFamily="2" charset="0"/>
                <a:ea typeface="HYQIHEIX1-45W EXTRALIGHT" pitchFamily="18" charset="-122"/>
                <a:cs typeface="Arial" panose="020B0604020202020204" pitchFamily="34" charset="0"/>
              </a:rPr>
              <a:t> </a:t>
            </a:r>
            <a:r>
              <a:rPr lang="en-US" altLang="zh-CN" kern="0" dirty="0">
                <a:solidFill>
                  <a:srgbClr val="93683D"/>
                </a:solidFill>
                <a:latin typeface="Politica" panose="02000503000000000000" pitchFamily="2" charset="0"/>
                <a:ea typeface="HYQIHEIX1-45W EXTRALIGHT" pitchFamily="18" charset="-122"/>
                <a:cs typeface="Arial" panose="020B0604020202020204" pitchFamily="34" charset="0"/>
              </a:rPr>
              <a:t>+</a:t>
            </a:r>
            <a:endParaRPr kumimoji="0" lang="en-US" altLang="zh-CN" u="none" strike="noStrike" kern="0" cap="none" spc="0" normalizeH="0" baseline="0" noProof="0" dirty="0">
              <a:ln>
                <a:noFill/>
              </a:ln>
              <a:solidFill>
                <a:srgbClr val="C55A11"/>
              </a:solidFill>
              <a:effectLst/>
              <a:uLnTx/>
              <a:uFillTx/>
              <a:latin typeface="Politica" panose="02000503000000000000" pitchFamily="2" charset="0"/>
              <a:ea typeface="HYQIHEIX1-45W EXTRALIGHT" pitchFamily="18" charset="-122"/>
              <a:cs typeface="Arial" panose="020B0604020202020204" pitchFamily="34" charset="0"/>
            </a:endParaRPr>
          </a:p>
          <a:p>
            <a:pPr lvl="0" algn="ctr">
              <a:spcAft>
                <a:spcPts val="600"/>
              </a:spcAft>
              <a:defRPr/>
            </a:pPr>
            <a:r>
              <a:rPr lang="en-US" altLang="zh-TW" sz="1200" kern="0" dirty="0">
                <a:solidFill>
                  <a:prstClr val="black"/>
                </a:solidFill>
                <a:latin typeface="Politica" panose="02000503000000000000" pitchFamily="2" charset="0"/>
                <a:ea typeface="HYQIHEIX1-45W EXTRALIGHT" pitchFamily="18" charset="-122"/>
                <a:cs typeface="Arial" panose="020B0604020202020204" pitchFamily="34" charset="0"/>
              </a:rPr>
              <a:t>Future</a:t>
            </a:r>
            <a:r>
              <a:rPr lang="zh-TW" altLang="en-US" sz="1200" kern="0" dirty="0">
                <a:solidFill>
                  <a:prstClr val="black"/>
                </a:solidFill>
                <a:latin typeface="Politica" panose="02000503000000000000" pitchFamily="2" charset="0"/>
                <a:ea typeface="HYQIHEIX1-45W EXTRALIGHT" pitchFamily="18" charset="-122"/>
                <a:cs typeface="Arial" panose="020B0604020202020204" pitchFamily="34" charset="0"/>
              </a:rPr>
              <a:t> </a:t>
            </a:r>
            <a:r>
              <a:rPr lang="en-US" altLang="zh-TW" sz="1200" kern="0" dirty="0">
                <a:solidFill>
                  <a:prstClr val="black"/>
                </a:solidFill>
                <a:latin typeface="Politica" panose="02000503000000000000" pitchFamily="2" charset="0"/>
                <a:ea typeface="HYQIHEIX1-45W EXTRALIGHT" pitchFamily="18" charset="-122"/>
                <a:cs typeface="Arial" panose="020B0604020202020204" pitchFamily="34" charset="0"/>
              </a:rPr>
              <a:t>Fosun</a:t>
            </a:r>
            <a:r>
              <a:rPr lang="zh-TW" altLang="en-US" sz="1200" kern="0" dirty="0">
                <a:solidFill>
                  <a:prstClr val="black"/>
                </a:solidFill>
                <a:latin typeface="Politica" panose="02000503000000000000" pitchFamily="2" charset="0"/>
                <a:ea typeface="HYQIHEIX1-45W EXTRALIGHT" pitchFamily="18" charset="-122"/>
                <a:cs typeface="Arial" panose="020B0604020202020204" pitchFamily="34" charset="0"/>
              </a:rPr>
              <a:t> </a:t>
            </a:r>
            <a:r>
              <a:rPr lang="en-US" altLang="zh-TW" sz="1200" kern="0" dirty="0">
                <a:solidFill>
                  <a:prstClr val="black"/>
                </a:solidFill>
                <a:latin typeface="Politica" panose="02000503000000000000" pitchFamily="2" charset="0"/>
                <a:ea typeface="HYQIHEIX1-45W EXTRALIGHT" pitchFamily="18" charset="-122"/>
                <a:cs typeface="Arial" panose="020B0604020202020204" pitchFamily="34" charset="0"/>
              </a:rPr>
              <a:t>global</a:t>
            </a:r>
            <a:r>
              <a:rPr lang="zh-TW" altLang="en-US" sz="1200" kern="0" dirty="0">
                <a:solidFill>
                  <a:prstClr val="black"/>
                </a:solidFill>
                <a:latin typeface="Politica" panose="02000503000000000000" pitchFamily="2" charset="0"/>
                <a:ea typeface="HYQIHEIX1-45W EXTRALIGHT" pitchFamily="18" charset="-122"/>
                <a:cs typeface="Arial" panose="020B0604020202020204" pitchFamily="34" charset="0"/>
              </a:rPr>
              <a:t> </a:t>
            </a:r>
            <a:r>
              <a:rPr lang="en-US" altLang="zh-TW" sz="1200" kern="0" dirty="0">
                <a:solidFill>
                  <a:prstClr val="black"/>
                </a:solidFill>
                <a:latin typeface="Politica" panose="02000503000000000000" pitchFamily="2" charset="0"/>
                <a:ea typeface="HYQIHEIX1-45W EXTRALIGHT" pitchFamily="18" charset="-122"/>
                <a:cs typeface="Arial" panose="020B0604020202020204" pitchFamily="34" charset="0"/>
              </a:rPr>
              <a:t>partners</a:t>
            </a:r>
            <a:endParaRPr lang="en-US" altLang="zh-CN" sz="1200" kern="0" dirty="0">
              <a:solidFill>
                <a:prstClr val="black"/>
              </a:solidFill>
              <a:latin typeface="Politica" panose="02000503000000000000" pitchFamily="2" charset="0"/>
              <a:ea typeface="HYQIHEIX1-45W EXTRALIGHT" pitchFamily="18" charset="-122"/>
              <a:cs typeface="Arial" panose="020B0604020202020204" pitchFamily="34" charset="0"/>
            </a:endParaRPr>
          </a:p>
        </p:txBody>
      </p:sp>
      <p:sp>
        <p:nvSpPr>
          <p:cNvPr id="22" name="矩形 72">
            <a:extLst>
              <a:ext uri="{FF2B5EF4-FFF2-40B4-BE49-F238E27FC236}">
                <a16:creationId xmlns:a16="http://schemas.microsoft.com/office/drawing/2014/main" id="{3515F335-86DE-3677-45BE-F515289E10B2}"/>
              </a:ext>
            </a:extLst>
          </p:cNvPr>
          <p:cNvSpPr/>
          <p:nvPr/>
        </p:nvSpPr>
        <p:spPr>
          <a:xfrm flipH="1">
            <a:off x="8370280" y="2826608"/>
            <a:ext cx="2572419" cy="795958"/>
          </a:xfrm>
          <a:prstGeom prst="rect">
            <a:avLst/>
          </a:prstGeom>
          <a:noFill/>
          <a:ln w="57150" cap="rnd" cmpd="sng" algn="ctr">
            <a:noFill/>
            <a:prstDash val="solid"/>
            <a:round/>
          </a:ln>
          <a:effectLst/>
        </p:spPr>
        <p:txBody>
          <a:bodyPr rot="0" spcFirstLastPara="0" vert="horz" wrap="square" lIns="90000" tIns="46800" rIns="90000" bIns="46800" numCol="1" spcCol="0" rtlCol="0" fromWordArt="0" anchor="t" anchorCtr="0" forceAA="0" compatLnSpc="1">
            <a:noAutofit/>
          </a:bodyPr>
          <a:lstStyle/>
          <a:p>
            <a:pPr marL="0" marR="0" lvl="0" indent="0" algn="ctr" defTabSz="914400" rtl="0" eaLnBrk="1" fontAlgn="auto" latinLnBrk="0" hangingPunct="1">
              <a:lnSpc>
                <a:spcPct val="100000"/>
              </a:lnSpc>
              <a:spcBef>
                <a:spcPts val="0"/>
              </a:spcBef>
              <a:spcAft>
                <a:spcPts val="600"/>
              </a:spcAft>
              <a:buClrTx/>
              <a:buSzTx/>
              <a:buFontTx/>
              <a:buNone/>
              <a:defRPr/>
            </a:pPr>
            <a:r>
              <a:rPr kumimoji="0" lang="en-US" altLang="zh-CN" u="none" strike="noStrike" kern="0" cap="none" spc="0" normalizeH="0" baseline="0" noProof="0" dirty="0">
                <a:ln>
                  <a:noFill/>
                </a:ln>
                <a:solidFill>
                  <a:srgbClr val="93683D"/>
                </a:solidFill>
                <a:effectLst/>
                <a:uLnTx/>
                <a:uFillTx/>
                <a:latin typeface="Politica" panose="02000503000000000000" pitchFamily="2" charset="0"/>
                <a:ea typeface="HYQIHEIX1-45W EXTRALIGHT" pitchFamily="18" charset="-122"/>
                <a:cs typeface="Arial" panose="020B0604020202020204" pitchFamily="34" charset="0"/>
              </a:rPr>
              <a:t>100</a:t>
            </a:r>
            <a:r>
              <a:rPr kumimoji="0" lang="zh-CN" altLang="en-US" u="none" strike="noStrike" kern="0" cap="none" spc="0" normalizeH="0" baseline="0" noProof="0" dirty="0">
                <a:ln>
                  <a:noFill/>
                </a:ln>
                <a:solidFill>
                  <a:srgbClr val="93683D"/>
                </a:solidFill>
                <a:effectLst/>
                <a:uLnTx/>
                <a:uFillTx/>
                <a:latin typeface="Politica" panose="02000503000000000000" pitchFamily="2" charset="0"/>
                <a:ea typeface="HYQIHEIX1-45W EXTRALIGHT" pitchFamily="18" charset="-122"/>
                <a:cs typeface="Arial" panose="020B0604020202020204" pitchFamily="34" charset="0"/>
              </a:rPr>
              <a:t> </a:t>
            </a:r>
            <a:r>
              <a:rPr kumimoji="0" lang="en-US" altLang="zh-CN" u="none" strike="noStrike" kern="0" cap="none" spc="0" normalizeH="0" baseline="0" noProof="0" dirty="0">
                <a:ln>
                  <a:noFill/>
                </a:ln>
                <a:solidFill>
                  <a:srgbClr val="93683D"/>
                </a:solidFill>
                <a:effectLst/>
                <a:uLnTx/>
                <a:uFillTx/>
                <a:latin typeface="Politica" panose="02000503000000000000" pitchFamily="2" charset="0"/>
                <a:ea typeface="HYQIHEIX1-45W EXTRALIGHT" pitchFamily="18" charset="-122"/>
                <a:cs typeface="Arial" panose="020B0604020202020204" pitchFamily="34" charset="0"/>
              </a:rPr>
              <a:t>+</a:t>
            </a:r>
          </a:p>
          <a:p>
            <a:pPr marL="0" marR="0" lvl="0" indent="0" algn="ctr" defTabSz="914400" rtl="0" eaLnBrk="1" fontAlgn="auto" latinLnBrk="0" hangingPunct="1">
              <a:lnSpc>
                <a:spcPct val="100000"/>
              </a:lnSpc>
              <a:spcBef>
                <a:spcPts val="0"/>
              </a:spcBef>
              <a:spcAft>
                <a:spcPts val="600"/>
              </a:spcAft>
              <a:buClrTx/>
              <a:buSzTx/>
              <a:buFontTx/>
              <a:buNone/>
              <a:defRPr/>
            </a:pPr>
            <a:r>
              <a:rPr kumimoji="0" lang="en-US" altLang="zh-TW" sz="1200" u="none" strike="noStrike" kern="0" cap="none" spc="0" normalizeH="0" baseline="0" noProof="0" dirty="0">
                <a:ln>
                  <a:noFill/>
                </a:ln>
                <a:solidFill>
                  <a:prstClr val="black"/>
                </a:solidFill>
                <a:effectLst/>
                <a:uLnTx/>
                <a:uFillTx/>
                <a:latin typeface="Politica" panose="02000503000000000000" pitchFamily="2" charset="0"/>
                <a:ea typeface="HYQIHEIX1-45W EXTRALIGHT" pitchFamily="18" charset="-122"/>
                <a:cs typeface="Arial" panose="020B0604020202020204" pitchFamily="34" charset="0"/>
              </a:rPr>
              <a:t>Top</a:t>
            </a:r>
            <a:r>
              <a:rPr kumimoji="0" lang="zh-TW" altLang="en-US" sz="1200" u="none" strike="noStrike" kern="0" cap="none" spc="0" normalizeH="0" baseline="0" noProof="0" dirty="0">
                <a:ln>
                  <a:noFill/>
                </a:ln>
                <a:solidFill>
                  <a:prstClr val="black"/>
                </a:solidFill>
                <a:effectLst/>
                <a:uLnTx/>
                <a:uFillTx/>
                <a:latin typeface="Politica" panose="02000503000000000000" pitchFamily="2" charset="0"/>
                <a:ea typeface="HYQIHEIX1-45W EXTRALIGHT" pitchFamily="18" charset="-122"/>
                <a:cs typeface="Arial" panose="020B0604020202020204" pitchFamily="34" charset="0"/>
              </a:rPr>
              <a:t> </a:t>
            </a:r>
            <a:r>
              <a:rPr kumimoji="0" lang="en-US" altLang="zh-TW" sz="1200" u="none" strike="noStrike" kern="0" cap="none" spc="0" normalizeH="0" baseline="0" noProof="0" dirty="0">
                <a:ln>
                  <a:noFill/>
                </a:ln>
                <a:solidFill>
                  <a:prstClr val="black"/>
                </a:solidFill>
                <a:effectLst/>
                <a:uLnTx/>
                <a:uFillTx/>
                <a:latin typeface="Politica" panose="02000503000000000000" pitchFamily="2" charset="0"/>
                <a:ea typeface="HYQIHEIX1-45W EXTRALIGHT" pitchFamily="18" charset="-122"/>
                <a:cs typeface="Arial" panose="020B0604020202020204" pitchFamily="34" charset="0"/>
              </a:rPr>
              <a:t>scientists</a:t>
            </a:r>
            <a:r>
              <a:rPr kumimoji="0" lang="zh-TW" altLang="en-US" sz="1200" u="none" strike="noStrike" kern="0" cap="none" spc="0" normalizeH="0" baseline="0" noProof="0" dirty="0">
                <a:ln>
                  <a:noFill/>
                </a:ln>
                <a:solidFill>
                  <a:prstClr val="black"/>
                </a:solidFill>
                <a:effectLst/>
                <a:uLnTx/>
                <a:uFillTx/>
                <a:latin typeface="Politica" panose="02000503000000000000" pitchFamily="2" charset="0"/>
                <a:ea typeface="HYQIHEIX1-45W EXTRALIGHT" pitchFamily="18" charset="-122"/>
                <a:cs typeface="Arial" panose="020B0604020202020204" pitchFamily="34" charset="0"/>
              </a:rPr>
              <a:t> </a:t>
            </a:r>
            <a:r>
              <a:rPr kumimoji="0" lang="en-US" altLang="zh-TW" sz="1200" u="none" strike="noStrike" kern="0" cap="none" spc="0" normalizeH="0" baseline="0" noProof="0" dirty="0">
                <a:ln>
                  <a:noFill/>
                </a:ln>
                <a:solidFill>
                  <a:prstClr val="black"/>
                </a:solidFill>
                <a:effectLst/>
                <a:uLnTx/>
                <a:uFillTx/>
                <a:latin typeface="Politica" panose="02000503000000000000" pitchFamily="2" charset="0"/>
                <a:ea typeface="HYQIHEIX1-45W EXTRALIGHT" pitchFamily="18" charset="-122"/>
                <a:cs typeface="Arial" panose="020B0604020202020204" pitchFamily="34" charset="0"/>
              </a:rPr>
              <a:t>of</a:t>
            </a:r>
            <a:r>
              <a:rPr kumimoji="0" lang="zh-TW" altLang="en-US" sz="1200" u="none" strike="noStrike" kern="0" cap="none" spc="0" normalizeH="0" baseline="0" noProof="0" dirty="0">
                <a:ln>
                  <a:noFill/>
                </a:ln>
                <a:solidFill>
                  <a:prstClr val="black"/>
                </a:solidFill>
                <a:effectLst/>
                <a:uLnTx/>
                <a:uFillTx/>
                <a:latin typeface="Politica" panose="02000503000000000000" pitchFamily="2" charset="0"/>
                <a:ea typeface="HYQIHEIX1-45W EXTRALIGHT" pitchFamily="18" charset="-122"/>
                <a:cs typeface="Arial" panose="020B0604020202020204" pitchFamily="34" charset="0"/>
              </a:rPr>
              <a:t> </a:t>
            </a:r>
            <a:r>
              <a:rPr kumimoji="0" lang="en-US" altLang="zh-TW" sz="1200" u="none" strike="noStrike" kern="0" cap="none" spc="0" normalizeH="0" baseline="0" noProof="0" dirty="0">
                <a:ln>
                  <a:noFill/>
                </a:ln>
                <a:solidFill>
                  <a:prstClr val="black"/>
                </a:solidFill>
                <a:effectLst/>
                <a:uLnTx/>
                <a:uFillTx/>
                <a:latin typeface="Politica" panose="02000503000000000000" pitchFamily="2" charset="0"/>
                <a:ea typeface="HYQIHEIX1-45W EXTRALIGHT" pitchFamily="18" charset="-122"/>
                <a:cs typeface="Arial" panose="020B0604020202020204" pitchFamily="34" charset="0"/>
              </a:rPr>
              <a:t>Fosun</a:t>
            </a:r>
            <a:r>
              <a:rPr kumimoji="0" lang="zh-TW" altLang="en-US" sz="1200" u="none" strike="noStrike" kern="0" cap="none" spc="0" normalizeH="0" baseline="0" noProof="0" dirty="0">
                <a:ln>
                  <a:noFill/>
                </a:ln>
                <a:solidFill>
                  <a:prstClr val="black"/>
                </a:solidFill>
                <a:effectLst/>
                <a:uLnTx/>
                <a:uFillTx/>
                <a:latin typeface="Politica" panose="02000503000000000000" pitchFamily="2" charset="0"/>
                <a:ea typeface="HYQIHEIX1-45W EXTRALIGHT" pitchFamily="18" charset="-122"/>
                <a:cs typeface="Arial" panose="020B0604020202020204" pitchFamily="34" charset="0"/>
              </a:rPr>
              <a:t> </a:t>
            </a:r>
            <a:r>
              <a:rPr lang="en-US" altLang="zh-TW" sz="1200" kern="0" dirty="0">
                <a:solidFill>
                  <a:prstClr val="black"/>
                </a:solidFill>
                <a:latin typeface="Politica" panose="02000503000000000000" pitchFamily="2" charset="0"/>
                <a:ea typeface="HYQIHEIX1-45W EXTRALIGHT" pitchFamily="18" charset="-122"/>
                <a:cs typeface="Arial" panose="020B0604020202020204" pitchFamily="34" charset="0"/>
              </a:rPr>
              <a:t>ecosystem</a:t>
            </a:r>
            <a:endParaRPr kumimoji="0" lang="en-US" altLang="zh-CN" sz="1200" u="none" strike="noStrike" kern="0" cap="none" spc="0" normalizeH="0" baseline="0" noProof="0" dirty="0">
              <a:ln>
                <a:noFill/>
              </a:ln>
              <a:solidFill>
                <a:prstClr val="black"/>
              </a:solidFill>
              <a:effectLst/>
              <a:uLnTx/>
              <a:uFillTx/>
              <a:latin typeface="Politica" panose="02000503000000000000" pitchFamily="2" charset="0"/>
              <a:ea typeface="HYQIHEIX1-45W EXTRALIGHT" pitchFamily="18"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600"/>
              </a:spcAft>
              <a:buClrTx/>
              <a:buSzTx/>
              <a:buFontTx/>
              <a:buNone/>
              <a:defRPr/>
            </a:pPr>
            <a:endParaRPr kumimoji="0" lang="en-US" altLang="zh-CN" sz="1100" u="none" strike="noStrike" kern="0" cap="none" spc="0" normalizeH="0" baseline="0" noProof="0" dirty="0">
              <a:ln>
                <a:noFill/>
              </a:ln>
              <a:solidFill>
                <a:prstClr val="black"/>
              </a:solidFill>
              <a:effectLst/>
              <a:uLnTx/>
              <a:uFillTx/>
              <a:latin typeface="Politica" panose="02000503000000000000" pitchFamily="2" charset="0"/>
              <a:ea typeface="HYQIHEIX1-45W EXTRALIGHT" pitchFamily="18" charset="-122"/>
              <a:cs typeface="Arial" panose="020B0604020202020204" pitchFamily="34" charset="0"/>
            </a:endParaRPr>
          </a:p>
        </p:txBody>
      </p:sp>
      <p:sp>
        <p:nvSpPr>
          <p:cNvPr id="23" name="矩形 125">
            <a:extLst>
              <a:ext uri="{FF2B5EF4-FFF2-40B4-BE49-F238E27FC236}">
                <a16:creationId xmlns:a16="http://schemas.microsoft.com/office/drawing/2014/main" id="{0DBC1CC4-834D-A780-F136-0D662888C562}"/>
              </a:ext>
            </a:extLst>
          </p:cNvPr>
          <p:cNvSpPr/>
          <p:nvPr/>
        </p:nvSpPr>
        <p:spPr>
          <a:xfrm>
            <a:off x="6106990" y="2840361"/>
            <a:ext cx="2572419" cy="795958"/>
          </a:xfrm>
          <a:prstGeom prst="rect">
            <a:avLst/>
          </a:prstGeom>
          <a:noFill/>
          <a:ln w="57150" cap="rnd" cmpd="sng" algn="ctr">
            <a:noFill/>
            <a:prstDash val="solid"/>
            <a:round/>
          </a:ln>
          <a:effectLst/>
        </p:spPr>
        <p:txBody>
          <a:bodyPr rot="0" spcFirstLastPara="0" vert="horz" wrap="square" lIns="90000" tIns="46800" rIns="90000" bIns="46800" numCol="1" spcCol="0" rtlCol="0" fromWordArt="0" anchor="t" anchorCtr="0" forceAA="0" compatLnSpc="1">
            <a:noAutofit/>
          </a:bodyPr>
          <a:lstStyle/>
          <a:p>
            <a:pPr marL="0" marR="0" lvl="0" indent="0" algn="ctr" defTabSz="914400" rtl="0" eaLnBrk="1" fontAlgn="auto" latinLnBrk="0" hangingPunct="1">
              <a:lnSpc>
                <a:spcPct val="100000"/>
              </a:lnSpc>
              <a:spcBef>
                <a:spcPts val="0"/>
              </a:spcBef>
              <a:spcAft>
                <a:spcPts val="600"/>
              </a:spcAft>
              <a:buClrTx/>
              <a:buSzTx/>
              <a:buFontTx/>
              <a:buNone/>
              <a:defRPr/>
            </a:pPr>
            <a:r>
              <a:rPr kumimoji="0" lang="en-US" altLang="zh-CN" u="none" strike="noStrike" kern="0" cap="none" spc="0" normalizeH="0" baseline="0" noProof="0" dirty="0">
                <a:ln>
                  <a:noFill/>
                </a:ln>
                <a:solidFill>
                  <a:srgbClr val="93683D"/>
                </a:solidFill>
                <a:effectLst/>
                <a:uLnTx/>
                <a:uFillTx/>
                <a:latin typeface="Politica" panose="02000503000000000000" pitchFamily="2" charset="0"/>
                <a:ea typeface="HYQIHEIX1-45W EXTRALIGHT" pitchFamily="18" charset="-122"/>
                <a:cs typeface="Arial" panose="020B0604020202020204" pitchFamily="34" charset="0"/>
              </a:rPr>
              <a:t>30% </a:t>
            </a:r>
          </a:p>
          <a:p>
            <a:pPr marL="0" marR="0" lvl="0" indent="0" algn="ctr" defTabSz="914400" rtl="0" eaLnBrk="1" fontAlgn="auto" latinLnBrk="0" hangingPunct="1">
              <a:lnSpc>
                <a:spcPct val="100000"/>
              </a:lnSpc>
              <a:spcBef>
                <a:spcPts val="0"/>
              </a:spcBef>
              <a:spcAft>
                <a:spcPts val="600"/>
              </a:spcAft>
              <a:buClrTx/>
              <a:buSzTx/>
              <a:buFontTx/>
              <a:buNone/>
              <a:defRPr/>
            </a:pPr>
            <a:r>
              <a:rPr kumimoji="0" lang="en-US" altLang="zh-TW" sz="1200" u="none" strike="noStrike" kern="0" cap="none" spc="0" normalizeH="0" baseline="0" noProof="0" dirty="0">
                <a:ln>
                  <a:noFill/>
                </a:ln>
                <a:solidFill>
                  <a:prstClr val="black"/>
                </a:solidFill>
                <a:effectLst/>
                <a:uLnTx/>
                <a:uFillTx/>
                <a:latin typeface="Politica" panose="02000503000000000000" pitchFamily="2" charset="0"/>
                <a:ea typeface="HYQIHEIX1-45W EXTRALIGHT" pitchFamily="18" charset="-122"/>
                <a:cs typeface="Arial" panose="020B0604020202020204" pitchFamily="34" charset="0"/>
              </a:rPr>
              <a:t>High-</a:t>
            </a:r>
            <a:r>
              <a:rPr lang="en-US" altLang="zh-TW" sz="1200" kern="0" dirty="0">
                <a:solidFill>
                  <a:prstClr val="black"/>
                </a:solidFill>
                <a:latin typeface="Politica" panose="02000503000000000000" pitchFamily="2" charset="0"/>
                <a:ea typeface="HYQIHEIX1-45W EXTRALIGHT" pitchFamily="18" charset="-122"/>
                <a:cs typeface="Arial" panose="020B0604020202020204" pitchFamily="34" charset="0"/>
              </a:rPr>
              <a:t>potential</a:t>
            </a:r>
            <a:r>
              <a:rPr lang="zh-TW" altLang="en-US" sz="1200" kern="0" dirty="0">
                <a:solidFill>
                  <a:prstClr val="black"/>
                </a:solidFill>
                <a:latin typeface="Politica" panose="02000503000000000000" pitchFamily="2" charset="0"/>
                <a:ea typeface="HYQIHEIX1-45W EXTRALIGHT" pitchFamily="18" charset="-122"/>
                <a:cs typeface="Arial" panose="020B0604020202020204" pitchFamily="34" charset="0"/>
              </a:rPr>
              <a:t> </a:t>
            </a:r>
            <a:r>
              <a:rPr lang="en-US" altLang="zh-TW" sz="1200" kern="0" dirty="0">
                <a:solidFill>
                  <a:prstClr val="black"/>
                </a:solidFill>
                <a:latin typeface="Politica" panose="02000503000000000000" pitchFamily="2" charset="0"/>
                <a:ea typeface="HYQIHEIX1-45W EXTRALIGHT" pitchFamily="18" charset="-122"/>
                <a:cs typeface="Arial" panose="020B0604020202020204" pitchFamily="34" charset="0"/>
              </a:rPr>
              <a:t>talent</a:t>
            </a:r>
            <a:endParaRPr kumimoji="0" lang="en-US" altLang="zh-CN" sz="1200" u="none" strike="noStrike" kern="0" cap="none" spc="0" normalizeH="0" baseline="0" noProof="0" dirty="0">
              <a:ln>
                <a:noFill/>
              </a:ln>
              <a:solidFill>
                <a:prstClr val="black"/>
              </a:solidFill>
              <a:effectLst/>
              <a:uLnTx/>
              <a:uFillTx/>
              <a:latin typeface="Politica" panose="02000503000000000000" pitchFamily="2" charset="0"/>
              <a:ea typeface="HYQIHEIX1-45W EXTRALIGHT" pitchFamily="18" charset="-122"/>
              <a:cs typeface="Arial" panose="020B0604020202020204" pitchFamily="34" charset="0"/>
            </a:endParaRPr>
          </a:p>
        </p:txBody>
      </p:sp>
      <p:sp>
        <p:nvSpPr>
          <p:cNvPr id="24" name="矩形 128">
            <a:extLst>
              <a:ext uri="{FF2B5EF4-FFF2-40B4-BE49-F238E27FC236}">
                <a16:creationId xmlns:a16="http://schemas.microsoft.com/office/drawing/2014/main" id="{6141D4AE-7B35-08A2-A973-70EA5B39E196}"/>
              </a:ext>
            </a:extLst>
          </p:cNvPr>
          <p:cNvSpPr/>
          <p:nvPr/>
        </p:nvSpPr>
        <p:spPr>
          <a:xfrm>
            <a:off x="3831892" y="2839463"/>
            <a:ext cx="2572419" cy="795958"/>
          </a:xfrm>
          <a:prstGeom prst="rect">
            <a:avLst/>
          </a:prstGeom>
          <a:noFill/>
          <a:ln w="57150" cap="rnd" cmpd="sng" algn="ctr">
            <a:noFill/>
            <a:prstDash val="solid"/>
            <a:round/>
          </a:ln>
          <a:effectLst/>
        </p:spPr>
        <p:txBody>
          <a:bodyPr rot="0" spcFirstLastPara="0" vert="horz" wrap="square" lIns="90000" tIns="46800" rIns="90000" bIns="46800" numCol="1" spcCol="0" rtlCol="0" fromWordArt="0" anchor="t" anchorCtr="0" forceAA="0" compatLnSpc="1">
            <a:noAutofit/>
          </a:bodyPr>
          <a:lstStyle/>
          <a:p>
            <a:pPr marL="0" marR="0" lvl="0" indent="0" algn="ctr" defTabSz="914400" rtl="0" eaLnBrk="1" fontAlgn="auto" latinLnBrk="0" hangingPunct="1">
              <a:lnSpc>
                <a:spcPct val="100000"/>
              </a:lnSpc>
              <a:spcBef>
                <a:spcPts val="0"/>
              </a:spcBef>
              <a:spcAft>
                <a:spcPts val="600"/>
              </a:spcAft>
              <a:buClrTx/>
              <a:buSzTx/>
              <a:buFontTx/>
              <a:buNone/>
              <a:defRPr/>
            </a:pPr>
            <a:r>
              <a:rPr kumimoji="0" lang="en-US" altLang="zh-CN" u="none" strike="noStrike" kern="0" cap="none" spc="0" normalizeH="0" baseline="0" noProof="0" dirty="0">
                <a:ln>
                  <a:noFill/>
                </a:ln>
                <a:solidFill>
                  <a:srgbClr val="93683D"/>
                </a:solidFill>
                <a:effectLst/>
                <a:uLnTx/>
                <a:uFillTx/>
                <a:latin typeface="Politica" panose="02000503000000000000" pitchFamily="2" charset="0"/>
                <a:ea typeface="HYQIHEIX1-45W EXTRALIGHT" pitchFamily="18" charset="-122"/>
                <a:cs typeface="Arial" panose="020B0604020202020204" pitchFamily="34" charset="0"/>
              </a:rPr>
              <a:t>3000</a:t>
            </a:r>
            <a:r>
              <a:rPr kumimoji="0" lang="zh-CN" altLang="en-US" u="none" strike="noStrike" kern="0" cap="none" spc="0" normalizeH="0" baseline="0" noProof="0" dirty="0">
                <a:ln>
                  <a:noFill/>
                </a:ln>
                <a:solidFill>
                  <a:srgbClr val="93683D"/>
                </a:solidFill>
                <a:effectLst/>
                <a:uLnTx/>
                <a:uFillTx/>
                <a:latin typeface="Politica" panose="02000503000000000000" pitchFamily="2" charset="0"/>
                <a:ea typeface="HYQIHEIX1-45W EXTRALIGHT" pitchFamily="18" charset="-122"/>
                <a:cs typeface="Arial" panose="020B0604020202020204" pitchFamily="34" charset="0"/>
              </a:rPr>
              <a:t>  </a:t>
            </a:r>
            <a:r>
              <a:rPr kumimoji="0" lang="en-US" altLang="zh-CN" u="none" strike="noStrike" kern="0" cap="none" spc="0" normalizeH="0" baseline="0" noProof="0" dirty="0">
                <a:ln>
                  <a:noFill/>
                </a:ln>
                <a:solidFill>
                  <a:srgbClr val="93683D"/>
                </a:solidFill>
                <a:effectLst/>
                <a:uLnTx/>
                <a:uFillTx/>
                <a:latin typeface="Politica" panose="02000503000000000000" pitchFamily="2" charset="0"/>
                <a:ea typeface="HYQIHEIX1-45W EXTRALIGHT" pitchFamily="18" charset="-122"/>
                <a:cs typeface="Arial" panose="020B0604020202020204" pitchFamily="34" charset="0"/>
              </a:rPr>
              <a:t>+</a:t>
            </a:r>
          </a:p>
          <a:p>
            <a:pPr marL="0" marR="0" lvl="0" indent="0" algn="ctr" defTabSz="914400" rtl="0" eaLnBrk="1" fontAlgn="auto" latinLnBrk="0" hangingPunct="1">
              <a:lnSpc>
                <a:spcPct val="100000"/>
              </a:lnSpc>
              <a:spcBef>
                <a:spcPts val="0"/>
              </a:spcBef>
              <a:spcAft>
                <a:spcPts val="600"/>
              </a:spcAft>
              <a:buClrTx/>
              <a:buSzTx/>
              <a:buFontTx/>
              <a:buNone/>
              <a:defRPr/>
            </a:pPr>
            <a:r>
              <a:rPr kumimoji="0" lang="en-US" altLang="zh-TW" sz="1200" u="none" strike="noStrike" kern="0" cap="none" spc="0" normalizeH="0" baseline="0" noProof="0" dirty="0">
                <a:ln>
                  <a:noFill/>
                </a:ln>
                <a:solidFill>
                  <a:prstClr val="black"/>
                </a:solidFill>
                <a:effectLst/>
                <a:uLnTx/>
                <a:uFillTx/>
                <a:latin typeface="Politica" panose="02000503000000000000" pitchFamily="2" charset="0"/>
                <a:ea typeface="HYQIHEIX1-45W EXTRALIGHT" pitchFamily="18" charset="-122"/>
                <a:cs typeface="Arial" panose="020B0604020202020204" pitchFamily="34" charset="0"/>
              </a:rPr>
              <a:t>Future</a:t>
            </a:r>
            <a:r>
              <a:rPr kumimoji="0" lang="zh-TW" altLang="en-US" sz="1200" u="none" strike="noStrike" kern="0" cap="none" spc="0" normalizeH="0" baseline="0" noProof="0" dirty="0">
                <a:ln>
                  <a:noFill/>
                </a:ln>
                <a:solidFill>
                  <a:prstClr val="black"/>
                </a:solidFill>
                <a:effectLst/>
                <a:uLnTx/>
                <a:uFillTx/>
                <a:latin typeface="Politica" panose="02000503000000000000" pitchFamily="2" charset="0"/>
                <a:ea typeface="HYQIHEIX1-45W EXTRALIGHT" pitchFamily="18" charset="-122"/>
                <a:cs typeface="Arial" panose="020B0604020202020204" pitchFamily="34" charset="0"/>
              </a:rPr>
              <a:t> </a:t>
            </a:r>
            <a:r>
              <a:rPr lang="en-US" altLang="zh-TW" sz="1200" kern="0" dirty="0">
                <a:solidFill>
                  <a:prstClr val="black"/>
                </a:solidFill>
                <a:latin typeface="Politica" panose="02000503000000000000" pitchFamily="2" charset="0"/>
                <a:ea typeface="HYQIHEIX1-45W EXTRALIGHT" pitchFamily="18" charset="-122"/>
                <a:cs typeface="Arial" panose="020B0604020202020204" pitchFamily="34" charset="0"/>
              </a:rPr>
              <a:t>entrepreneur</a:t>
            </a:r>
            <a:r>
              <a:rPr lang="zh-TW" altLang="en-US" sz="1200" kern="0" dirty="0">
                <a:solidFill>
                  <a:prstClr val="black"/>
                </a:solidFill>
                <a:latin typeface="Politica" panose="02000503000000000000" pitchFamily="2" charset="0"/>
                <a:ea typeface="HYQIHEIX1-45W EXTRALIGHT" pitchFamily="18" charset="-122"/>
                <a:cs typeface="Arial" panose="020B0604020202020204" pitchFamily="34" charset="0"/>
              </a:rPr>
              <a:t> </a:t>
            </a:r>
            <a:r>
              <a:rPr lang="en-US" altLang="zh-TW" sz="1200" kern="0" dirty="0">
                <a:solidFill>
                  <a:prstClr val="black"/>
                </a:solidFill>
                <a:latin typeface="Politica" panose="02000503000000000000" pitchFamily="2" charset="0"/>
                <a:ea typeface="HYQIHEIX1-45W EXTRALIGHT" pitchFamily="18" charset="-122"/>
                <a:cs typeface="Arial" panose="020B0604020202020204" pitchFamily="34" charset="0"/>
              </a:rPr>
              <a:t>backups</a:t>
            </a:r>
            <a:endParaRPr kumimoji="0" lang="en-US" altLang="zh-CN" sz="1100" u="none" strike="noStrike" kern="0" cap="none" spc="0" normalizeH="0" baseline="0" noProof="0" dirty="0">
              <a:ln>
                <a:noFill/>
              </a:ln>
              <a:solidFill>
                <a:prstClr val="black"/>
              </a:solidFill>
              <a:effectLst/>
              <a:uLnTx/>
              <a:uFillTx/>
              <a:latin typeface="Politica" panose="02000503000000000000" pitchFamily="2" charset="0"/>
              <a:ea typeface="HYQIHEIX1-45W EXTRALIGHT" pitchFamily="18" charset="-122"/>
              <a:cs typeface="Arial" panose="020B0604020202020204" pitchFamily="34" charset="0"/>
            </a:endParaRPr>
          </a:p>
        </p:txBody>
      </p:sp>
      <p:sp>
        <p:nvSpPr>
          <p:cNvPr id="25" name="文本框 70">
            <a:extLst>
              <a:ext uri="{FF2B5EF4-FFF2-40B4-BE49-F238E27FC236}">
                <a16:creationId xmlns:a16="http://schemas.microsoft.com/office/drawing/2014/main" id="{1CB3A8FB-AD77-2C7E-A3B4-3FFDB5DD1B53}"/>
              </a:ext>
            </a:extLst>
          </p:cNvPr>
          <p:cNvSpPr txBox="1"/>
          <p:nvPr/>
        </p:nvSpPr>
        <p:spPr>
          <a:xfrm>
            <a:off x="1577311" y="2045464"/>
            <a:ext cx="2553885" cy="371513"/>
          </a:xfrm>
          <a:prstGeom prst="rect">
            <a:avLst/>
          </a:prstGeom>
          <a:noFill/>
        </p:spPr>
        <p:txBody>
          <a:bodyPr vert="horz" wrap="square" lIns="90000" tIns="46800" rIns="90000" bIns="46800" rtlCol="0" anchor="t" anchorCtr="0">
            <a:spAutoFit/>
          </a:bodyPr>
          <a:lstStyle/>
          <a:p>
            <a:pPr marL="0" marR="0" lvl="0" indent="0" algn="ctr" defTabSz="914400" rtl="0" eaLnBrk="1" fontAlgn="auto" latinLnBrk="0" hangingPunct="1">
              <a:spcBef>
                <a:spcPts val="0"/>
              </a:spcBef>
              <a:spcAft>
                <a:spcPts val="0"/>
              </a:spcAft>
              <a:buClrTx/>
              <a:buSzTx/>
              <a:buFontTx/>
              <a:buNone/>
              <a:defRPr/>
            </a:pPr>
            <a:r>
              <a:rPr kumimoji="0" lang="en-US" altLang="zh-TW" u="none" strike="noStrike" kern="0" cap="none" spc="0" normalizeH="0" baseline="0" noProof="0" dirty="0">
                <a:ln>
                  <a:noFill/>
                </a:ln>
                <a:solidFill>
                  <a:srgbClr val="93683D"/>
                </a:solidFill>
                <a:effectLst/>
                <a:uLnTx/>
                <a:uFillTx/>
                <a:latin typeface="Politica" panose="02000503000000000000" pitchFamily="2" charset="0"/>
                <a:ea typeface="HYQIHEIX1-45W EXTRALIGHT" pitchFamily="18" charset="-122"/>
                <a:cs typeface="Arial" panose="020B0604020202020204" pitchFamily="34" charset="0"/>
              </a:rPr>
              <a:t>FOSUN</a:t>
            </a:r>
            <a:r>
              <a:rPr kumimoji="0" lang="zh-TW" altLang="en-US" u="none" strike="noStrike" kern="0" cap="none" spc="0" normalizeH="0" baseline="0" noProof="0" dirty="0">
                <a:ln>
                  <a:noFill/>
                </a:ln>
                <a:solidFill>
                  <a:srgbClr val="93683D"/>
                </a:solidFill>
                <a:effectLst/>
                <a:uLnTx/>
                <a:uFillTx/>
                <a:latin typeface="Politica" panose="02000503000000000000" pitchFamily="2" charset="0"/>
                <a:ea typeface="HYQIHEIX1-45W EXTRALIGHT" pitchFamily="18" charset="-122"/>
                <a:cs typeface="Arial" panose="020B0604020202020204" pitchFamily="34" charset="0"/>
              </a:rPr>
              <a:t> </a:t>
            </a:r>
            <a:r>
              <a:rPr kumimoji="0" lang="en-US" altLang="zh-TW" u="none" strike="noStrike" kern="0" cap="none" spc="0" normalizeH="0" baseline="0" noProof="0" dirty="0">
                <a:ln>
                  <a:noFill/>
                </a:ln>
                <a:solidFill>
                  <a:srgbClr val="93683D"/>
                </a:solidFill>
                <a:effectLst/>
                <a:uLnTx/>
                <a:uFillTx/>
                <a:latin typeface="Politica" panose="02000503000000000000" pitchFamily="2" charset="0"/>
                <a:ea typeface="HYQIHEIX1-45W EXTRALIGHT" pitchFamily="18" charset="-122"/>
                <a:cs typeface="Arial" panose="020B0604020202020204" pitchFamily="34" charset="0"/>
              </a:rPr>
              <a:t>PARTNERS</a:t>
            </a:r>
            <a:endParaRPr kumimoji="0" lang="zh-CN" altLang="en-US" u="none" strike="noStrike" kern="0" cap="none" spc="0" normalizeH="0" baseline="0" noProof="0" dirty="0">
              <a:ln>
                <a:noFill/>
              </a:ln>
              <a:solidFill>
                <a:srgbClr val="93683D"/>
              </a:solidFill>
              <a:effectLst/>
              <a:uLnTx/>
              <a:uFillTx/>
              <a:latin typeface="Politica" panose="02000503000000000000" pitchFamily="2" charset="0"/>
              <a:ea typeface="HYQIHEIX1-45W EXTRALIGHT" pitchFamily="18" charset="-122"/>
              <a:cs typeface="Arial" panose="020B0604020202020204" pitchFamily="34" charset="0"/>
            </a:endParaRPr>
          </a:p>
        </p:txBody>
      </p:sp>
      <p:sp>
        <p:nvSpPr>
          <p:cNvPr id="26" name="文本框 73">
            <a:extLst>
              <a:ext uri="{FF2B5EF4-FFF2-40B4-BE49-F238E27FC236}">
                <a16:creationId xmlns:a16="http://schemas.microsoft.com/office/drawing/2014/main" id="{A30F328C-D092-F4BA-38A0-2B959E4E684E}"/>
              </a:ext>
            </a:extLst>
          </p:cNvPr>
          <p:cNvSpPr txBox="1"/>
          <p:nvPr/>
        </p:nvSpPr>
        <p:spPr>
          <a:xfrm>
            <a:off x="8288001" y="2045464"/>
            <a:ext cx="2651486" cy="648512"/>
          </a:xfrm>
          <a:prstGeom prst="rect">
            <a:avLst/>
          </a:prstGeom>
          <a:noFill/>
        </p:spPr>
        <p:txBody>
          <a:bodyPr vert="horz" wrap="square" lIns="90000" tIns="46800" rIns="90000" bIns="46800" rtlCol="0" anchor="t" anchorCtr="0">
            <a:spAutoFit/>
          </a:bodyPr>
          <a:lstStyle/>
          <a:p>
            <a:pPr marL="0" marR="0" lvl="0" indent="0" algn="ctr" defTabSz="914400" rtl="0" eaLnBrk="1" fontAlgn="auto" latinLnBrk="0" hangingPunct="1">
              <a:spcBef>
                <a:spcPts val="0"/>
              </a:spcBef>
              <a:spcAft>
                <a:spcPts val="0"/>
              </a:spcAft>
              <a:buClrTx/>
              <a:buSzTx/>
              <a:buFontTx/>
              <a:buNone/>
              <a:defRPr/>
            </a:pPr>
            <a:r>
              <a:rPr kumimoji="0" lang="en-US" altLang="zh-TW" u="none" strike="noStrike" kern="0" cap="none" spc="0" normalizeH="0" baseline="0" noProof="0" dirty="0">
                <a:ln>
                  <a:noFill/>
                </a:ln>
                <a:solidFill>
                  <a:srgbClr val="93683D"/>
                </a:solidFill>
                <a:effectLst/>
                <a:uLnTx/>
                <a:uFillTx/>
                <a:latin typeface="Politica" panose="02000503000000000000" pitchFamily="2" charset="0"/>
                <a:ea typeface="HYQIHEIX1-45W EXTRALIGHT" pitchFamily="18" charset="-122"/>
                <a:cs typeface="Arial" panose="020B0604020202020204" pitchFamily="34" charset="0"/>
              </a:rPr>
              <a:t>TECHNOLOGY</a:t>
            </a:r>
            <a:r>
              <a:rPr kumimoji="0" lang="zh-TW" altLang="en-US" u="none" strike="noStrike" kern="0" cap="none" spc="0" normalizeH="0" baseline="0" noProof="0" dirty="0">
                <a:ln>
                  <a:noFill/>
                </a:ln>
                <a:solidFill>
                  <a:srgbClr val="93683D"/>
                </a:solidFill>
                <a:effectLst/>
                <a:uLnTx/>
                <a:uFillTx/>
                <a:latin typeface="Politica" panose="02000503000000000000" pitchFamily="2" charset="0"/>
                <a:ea typeface="HYQIHEIX1-45W EXTRALIGHT" pitchFamily="18" charset="-122"/>
                <a:cs typeface="Arial" panose="020B0604020202020204" pitchFamily="34" charset="0"/>
              </a:rPr>
              <a:t> </a:t>
            </a:r>
            <a:r>
              <a:rPr kumimoji="0" lang="en-US" altLang="zh-TW" u="none" strike="noStrike" kern="0" cap="none" spc="0" normalizeH="0" baseline="0" noProof="0" dirty="0">
                <a:ln>
                  <a:noFill/>
                </a:ln>
                <a:solidFill>
                  <a:srgbClr val="93683D"/>
                </a:solidFill>
                <a:effectLst/>
                <a:uLnTx/>
                <a:uFillTx/>
                <a:latin typeface="Politica" panose="02000503000000000000" pitchFamily="2" charset="0"/>
                <a:ea typeface="HYQIHEIX1-45W EXTRALIGHT" pitchFamily="18" charset="-122"/>
                <a:cs typeface="Arial" panose="020B0604020202020204" pitchFamily="34" charset="0"/>
              </a:rPr>
              <a:t>INNOVATION</a:t>
            </a:r>
            <a:r>
              <a:rPr kumimoji="0" lang="zh-TW" altLang="en-US" u="none" strike="noStrike" kern="0" cap="none" spc="0" normalizeH="0" baseline="0" noProof="0" dirty="0">
                <a:ln>
                  <a:noFill/>
                </a:ln>
                <a:solidFill>
                  <a:srgbClr val="93683D"/>
                </a:solidFill>
                <a:effectLst/>
                <a:uLnTx/>
                <a:uFillTx/>
                <a:latin typeface="Politica" panose="02000503000000000000" pitchFamily="2" charset="0"/>
                <a:ea typeface="HYQIHEIX1-45W EXTRALIGHT" pitchFamily="18" charset="-122"/>
                <a:cs typeface="Arial" panose="020B0604020202020204" pitchFamily="34" charset="0"/>
              </a:rPr>
              <a:t> </a:t>
            </a:r>
            <a:r>
              <a:rPr kumimoji="0" lang="en-US" altLang="zh-TW" u="none" strike="noStrike" kern="0" cap="none" spc="0" normalizeH="0" baseline="0" noProof="0" dirty="0">
                <a:ln>
                  <a:noFill/>
                </a:ln>
                <a:solidFill>
                  <a:srgbClr val="93683D"/>
                </a:solidFill>
                <a:effectLst/>
                <a:uLnTx/>
                <a:uFillTx/>
                <a:latin typeface="Politica" panose="02000503000000000000" pitchFamily="2" charset="0"/>
                <a:ea typeface="HYQIHEIX1-45W EXTRALIGHT" pitchFamily="18" charset="-122"/>
                <a:cs typeface="Arial" panose="020B0604020202020204" pitchFamily="34" charset="0"/>
              </a:rPr>
              <a:t>TALENT</a:t>
            </a:r>
            <a:endParaRPr kumimoji="0" lang="zh-CN" altLang="en-US" u="none" strike="noStrike" kern="0" cap="none" spc="0" normalizeH="0" baseline="0" noProof="0" dirty="0">
              <a:ln>
                <a:noFill/>
              </a:ln>
              <a:solidFill>
                <a:srgbClr val="93683D"/>
              </a:solidFill>
              <a:effectLst/>
              <a:uLnTx/>
              <a:uFillTx/>
              <a:latin typeface="Politica" panose="02000503000000000000" pitchFamily="2" charset="0"/>
              <a:ea typeface="HYQIHEIX1-45W EXTRALIGHT" pitchFamily="18" charset="-122"/>
              <a:cs typeface="Arial" panose="020B0604020202020204" pitchFamily="34" charset="0"/>
            </a:endParaRPr>
          </a:p>
        </p:txBody>
      </p:sp>
      <p:sp>
        <p:nvSpPr>
          <p:cNvPr id="27" name="文本框 126">
            <a:extLst>
              <a:ext uri="{FF2B5EF4-FFF2-40B4-BE49-F238E27FC236}">
                <a16:creationId xmlns:a16="http://schemas.microsoft.com/office/drawing/2014/main" id="{C21FF8EA-D7AD-EF91-13A9-A57D55ECBB8C}"/>
              </a:ext>
            </a:extLst>
          </p:cNvPr>
          <p:cNvSpPr txBox="1"/>
          <p:nvPr/>
        </p:nvSpPr>
        <p:spPr>
          <a:xfrm flipH="1">
            <a:off x="6016132" y="2045464"/>
            <a:ext cx="2651486" cy="371513"/>
          </a:xfrm>
          <a:prstGeom prst="rect">
            <a:avLst/>
          </a:prstGeom>
          <a:noFill/>
        </p:spPr>
        <p:txBody>
          <a:bodyPr vert="horz" wrap="square" lIns="90000" tIns="46800" rIns="90000" bIns="46800" rtlCol="0" anchor="t" anchorCtr="0">
            <a:spAutoFit/>
          </a:bodyPr>
          <a:lstStyle/>
          <a:p>
            <a:pPr marL="0" marR="0" lvl="0" indent="0" algn="ctr" defTabSz="914400" rtl="0" eaLnBrk="1" fontAlgn="auto" latinLnBrk="0" hangingPunct="1">
              <a:spcBef>
                <a:spcPts val="0"/>
              </a:spcBef>
              <a:spcAft>
                <a:spcPts val="0"/>
              </a:spcAft>
              <a:buClrTx/>
              <a:buSzTx/>
              <a:buFontTx/>
              <a:buNone/>
              <a:defRPr/>
            </a:pPr>
            <a:r>
              <a:rPr kumimoji="0" lang="en-US" altLang="zh-TW" u="none" strike="noStrike" kern="0" cap="none" spc="0" normalizeH="0" baseline="0" noProof="0" dirty="0">
                <a:ln>
                  <a:noFill/>
                </a:ln>
                <a:solidFill>
                  <a:srgbClr val="93683D"/>
                </a:solidFill>
                <a:effectLst/>
                <a:uLnTx/>
                <a:uFillTx/>
                <a:latin typeface="Politica" panose="02000503000000000000" pitchFamily="2" charset="0"/>
                <a:ea typeface="HYQIHEIX1-45W EXTRALIGHT" pitchFamily="18" charset="-122"/>
                <a:cs typeface="Arial" panose="020B0604020202020204" pitchFamily="34" charset="0"/>
              </a:rPr>
              <a:t>FUTURE</a:t>
            </a:r>
            <a:r>
              <a:rPr kumimoji="0" lang="zh-TW" altLang="en-US" u="none" strike="noStrike" kern="0" cap="none" spc="0" normalizeH="0" baseline="0" noProof="0" dirty="0">
                <a:ln>
                  <a:noFill/>
                </a:ln>
                <a:solidFill>
                  <a:srgbClr val="93683D"/>
                </a:solidFill>
                <a:effectLst/>
                <a:uLnTx/>
                <a:uFillTx/>
                <a:latin typeface="Politica" panose="02000503000000000000" pitchFamily="2" charset="0"/>
                <a:ea typeface="HYQIHEIX1-45W EXTRALIGHT" pitchFamily="18" charset="-122"/>
                <a:cs typeface="Arial" panose="020B0604020202020204" pitchFamily="34" charset="0"/>
              </a:rPr>
              <a:t> </a:t>
            </a:r>
            <a:r>
              <a:rPr kumimoji="0" lang="en-US" altLang="zh-TW" u="none" strike="noStrike" kern="0" cap="none" spc="0" normalizeH="0" baseline="0" noProof="0" dirty="0">
                <a:ln>
                  <a:noFill/>
                </a:ln>
                <a:solidFill>
                  <a:srgbClr val="93683D"/>
                </a:solidFill>
                <a:effectLst/>
                <a:uLnTx/>
                <a:uFillTx/>
                <a:latin typeface="Politica" panose="02000503000000000000" pitchFamily="2" charset="0"/>
                <a:ea typeface="HYQIHEIX1-45W EXTRALIGHT" pitchFamily="18" charset="-122"/>
                <a:cs typeface="Arial" panose="020B0604020202020204" pitchFamily="34" charset="0"/>
              </a:rPr>
              <a:t>ENTREPRENEURS</a:t>
            </a:r>
            <a:endParaRPr kumimoji="0" lang="zh-CN" altLang="en-US" u="none" strike="noStrike" kern="0" cap="none" spc="0" normalizeH="0" baseline="0" noProof="0" dirty="0">
              <a:ln>
                <a:noFill/>
              </a:ln>
              <a:solidFill>
                <a:srgbClr val="93683D"/>
              </a:solidFill>
              <a:effectLst/>
              <a:uLnTx/>
              <a:uFillTx/>
              <a:latin typeface="Politica" panose="02000503000000000000" pitchFamily="2" charset="0"/>
              <a:ea typeface="HYQIHEIX1-45W EXTRALIGHT" pitchFamily="18" charset="-122"/>
              <a:cs typeface="Arial" panose="020B0604020202020204" pitchFamily="34" charset="0"/>
            </a:endParaRPr>
          </a:p>
        </p:txBody>
      </p:sp>
      <p:sp>
        <p:nvSpPr>
          <p:cNvPr id="28" name="文本框 129">
            <a:extLst>
              <a:ext uri="{FF2B5EF4-FFF2-40B4-BE49-F238E27FC236}">
                <a16:creationId xmlns:a16="http://schemas.microsoft.com/office/drawing/2014/main" id="{942C963D-9499-81BB-B421-46E2803BF5CF}"/>
              </a:ext>
            </a:extLst>
          </p:cNvPr>
          <p:cNvSpPr txBox="1"/>
          <p:nvPr/>
        </p:nvSpPr>
        <p:spPr>
          <a:xfrm flipH="1">
            <a:off x="3982833" y="2045464"/>
            <a:ext cx="2240873" cy="648512"/>
          </a:xfrm>
          <a:prstGeom prst="rect">
            <a:avLst/>
          </a:prstGeom>
          <a:noFill/>
        </p:spPr>
        <p:txBody>
          <a:bodyPr vert="horz" wrap="square" lIns="90000" tIns="46800" rIns="90000" bIns="46800" rtlCol="0" anchor="t" anchorCtr="0">
            <a:spAutoFit/>
          </a:bodyPr>
          <a:lstStyle>
            <a:defPPr>
              <a:defRPr lang="en-US"/>
            </a:defPPr>
            <a:lvl1pPr>
              <a:defRPr b="1">
                <a:solidFill>
                  <a:schemeClr val="bg1">
                    <a:lumMod val="65000"/>
                  </a:schemeClr>
                </a:solidFill>
              </a:defRPr>
            </a:lvl1pPr>
          </a:lstStyle>
          <a:p>
            <a:pPr lvl="0" algn="ctr">
              <a:defRPr/>
            </a:pPr>
            <a:r>
              <a:rPr lang="en-US" altLang="zh-TW" b="0" kern="0" dirty="0">
                <a:solidFill>
                  <a:srgbClr val="93683D"/>
                </a:solidFill>
                <a:latin typeface="Politica" panose="02000503000000000000" pitchFamily="2" charset="0"/>
                <a:ea typeface="HYQIHEIX1-45W EXTRALIGHT" pitchFamily="18" charset="-122"/>
                <a:cs typeface="Arial" panose="020B0604020202020204" pitchFamily="34" charset="0"/>
              </a:rPr>
              <a:t>MID-LEVEL</a:t>
            </a:r>
            <a:r>
              <a:rPr lang="zh-TW" altLang="en-US" b="0" kern="0" dirty="0">
                <a:solidFill>
                  <a:srgbClr val="93683D"/>
                </a:solidFill>
                <a:latin typeface="Politica" panose="02000503000000000000" pitchFamily="2" charset="0"/>
                <a:ea typeface="HYQIHEIX1-45W EXTRALIGHT" pitchFamily="18" charset="-122"/>
                <a:cs typeface="Arial" panose="020B0604020202020204" pitchFamily="34" charset="0"/>
              </a:rPr>
              <a:t> </a:t>
            </a:r>
            <a:r>
              <a:rPr lang="en-US" altLang="zh-TW" b="0" kern="0" dirty="0">
                <a:solidFill>
                  <a:srgbClr val="93683D"/>
                </a:solidFill>
                <a:latin typeface="Politica" panose="02000503000000000000" pitchFamily="2" charset="0"/>
                <a:ea typeface="HYQIHEIX1-45W EXTRALIGHT" pitchFamily="18" charset="-122"/>
                <a:cs typeface="Arial" panose="020B0604020202020204" pitchFamily="34" charset="0"/>
              </a:rPr>
              <a:t>ENTREPRENEURS</a:t>
            </a:r>
            <a:endParaRPr kumimoji="0" lang="zh-CN" altLang="en-US" b="0" u="none" strike="noStrike" kern="0" cap="none" spc="0" normalizeH="0" baseline="0" noProof="0" dirty="0">
              <a:ln>
                <a:noFill/>
              </a:ln>
              <a:solidFill>
                <a:srgbClr val="93683D"/>
              </a:solidFill>
              <a:effectLst/>
              <a:uLnTx/>
              <a:uFillTx/>
              <a:latin typeface="Politica" panose="02000503000000000000" pitchFamily="2" charset="0"/>
              <a:ea typeface="HYQIHEIX1-45W EXTRALIGHT" pitchFamily="18" charset="-122"/>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任意形状 142"/>
          <p:cNvSpPr/>
          <p:nvPr/>
        </p:nvSpPr>
        <p:spPr>
          <a:xfrm>
            <a:off x="-1235305" y="4079778"/>
            <a:ext cx="16139226" cy="5588497"/>
          </a:xfrm>
          <a:custGeom>
            <a:avLst/>
            <a:gdLst>
              <a:gd name="connsiteX0" fmla="*/ 0 w 12388236"/>
              <a:gd name="connsiteY0" fmla="*/ 355600 h 902191"/>
              <a:gd name="connsiteX1" fmla="*/ 2032000 w 12388236"/>
              <a:gd name="connsiteY1" fmla="*/ 88900 h 902191"/>
              <a:gd name="connsiteX2" fmla="*/ 4813300 w 12388236"/>
              <a:gd name="connsiteY2" fmla="*/ 622300 h 902191"/>
              <a:gd name="connsiteX3" fmla="*/ 7556500 w 12388236"/>
              <a:gd name="connsiteY3" fmla="*/ 63500 h 902191"/>
              <a:gd name="connsiteX4" fmla="*/ 10337800 w 12388236"/>
              <a:gd name="connsiteY4" fmla="*/ 876300 h 902191"/>
              <a:gd name="connsiteX5" fmla="*/ 12369800 w 12388236"/>
              <a:gd name="connsiteY5" fmla="*/ 0 h 902191"/>
              <a:gd name="connsiteX0-1" fmla="*/ 0 w 12387667"/>
              <a:gd name="connsiteY0-2" fmla="*/ 355600 h 736002"/>
              <a:gd name="connsiteX1-3" fmla="*/ 2032000 w 12387667"/>
              <a:gd name="connsiteY1-4" fmla="*/ 88900 h 736002"/>
              <a:gd name="connsiteX2-5" fmla="*/ 4813300 w 12387667"/>
              <a:gd name="connsiteY2-6" fmla="*/ 622300 h 736002"/>
              <a:gd name="connsiteX3-7" fmla="*/ 7556500 w 12387667"/>
              <a:gd name="connsiteY3-8" fmla="*/ 63500 h 736002"/>
              <a:gd name="connsiteX4-9" fmla="*/ 10287000 w 12387667"/>
              <a:gd name="connsiteY4-10" fmla="*/ 609600 h 736002"/>
              <a:gd name="connsiteX5-11" fmla="*/ 12369800 w 12387667"/>
              <a:gd name="connsiteY5-12" fmla="*/ 0 h 736002"/>
              <a:gd name="connsiteX0-13" fmla="*/ 0 w 13005052"/>
              <a:gd name="connsiteY0-14" fmla="*/ 1739900 h 2006627"/>
              <a:gd name="connsiteX1-15" fmla="*/ 2032000 w 13005052"/>
              <a:gd name="connsiteY1-16" fmla="*/ 1473200 h 2006627"/>
              <a:gd name="connsiteX2-17" fmla="*/ 4813300 w 13005052"/>
              <a:gd name="connsiteY2-18" fmla="*/ 2006600 h 2006627"/>
              <a:gd name="connsiteX3-19" fmla="*/ 7556500 w 13005052"/>
              <a:gd name="connsiteY3-20" fmla="*/ 1447800 h 2006627"/>
              <a:gd name="connsiteX4-21" fmla="*/ 10287000 w 13005052"/>
              <a:gd name="connsiteY4-22" fmla="*/ 1993900 h 2006627"/>
              <a:gd name="connsiteX5-23" fmla="*/ 12992100 w 13005052"/>
              <a:gd name="connsiteY5-24" fmla="*/ 0 h 2006627"/>
              <a:gd name="connsiteX0-25" fmla="*/ 0 w 13004980"/>
              <a:gd name="connsiteY0-26" fmla="*/ 1739900 h 2121025"/>
              <a:gd name="connsiteX1-27" fmla="*/ 2032000 w 13004980"/>
              <a:gd name="connsiteY1-28" fmla="*/ 1473200 h 2121025"/>
              <a:gd name="connsiteX2-29" fmla="*/ 4813300 w 13004980"/>
              <a:gd name="connsiteY2-30" fmla="*/ 2006600 h 2121025"/>
              <a:gd name="connsiteX3-31" fmla="*/ 7556500 w 13004980"/>
              <a:gd name="connsiteY3-32" fmla="*/ 1447800 h 2121025"/>
              <a:gd name="connsiteX4-33" fmla="*/ 10274300 w 13004980"/>
              <a:gd name="connsiteY4-34" fmla="*/ 2120900 h 2121025"/>
              <a:gd name="connsiteX5-35" fmla="*/ 12992100 w 13004980"/>
              <a:gd name="connsiteY5-36" fmla="*/ 0 h 2121025"/>
              <a:gd name="connsiteX0-37" fmla="*/ 0 w 13009436"/>
              <a:gd name="connsiteY0-38" fmla="*/ 1739900 h 2121025"/>
              <a:gd name="connsiteX1-39" fmla="*/ 2032000 w 13009436"/>
              <a:gd name="connsiteY1-40" fmla="*/ 1473200 h 2121025"/>
              <a:gd name="connsiteX2-41" fmla="*/ 4813300 w 13009436"/>
              <a:gd name="connsiteY2-42" fmla="*/ 2006600 h 2121025"/>
              <a:gd name="connsiteX3-43" fmla="*/ 7556500 w 13009436"/>
              <a:gd name="connsiteY3-44" fmla="*/ 1447800 h 2121025"/>
              <a:gd name="connsiteX4-45" fmla="*/ 10274300 w 13009436"/>
              <a:gd name="connsiteY4-46" fmla="*/ 2120900 h 2121025"/>
              <a:gd name="connsiteX5-47" fmla="*/ 12992100 w 13009436"/>
              <a:gd name="connsiteY5-48" fmla="*/ 0 h 2121025"/>
              <a:gd name="connsiteX0-49" fmla="*/ 0 w 13009436"/>
              <a:gd name="connsiteY0-50" fmla="*/ 1739900 h 2121016"/>
              <a:gd name="connsiteX1-51" fmla="*/ 2032000 w 13009436"/>
              <a:gd name="connsiteY1-52" fmla="*/ 1473200 h 2121016"/>
              <a:gd name="connsiteX2-53" fmla="*/ 4813300 w 13009436"/>
              <a:gd name="connsiteY2-54" fmla="*/ 2006600 h 2121016"/>
              <a:gd name="connsiteX3-55" fmla="*/ 6108700 w 13009436"/>
              <a:gd name="connsiteY3-56" fmla="*/ 1397000 h 2121016"/>
              <a:gd name="connsiteX4-57" fmla="*/ 10274300 w 13009436"/>
              <a:gd name="connsiteY4-58" fmla="*/ 2120900 h 2121016"/>
              <a:gd name="connsiteX5-59" fmla="*/ 12992100 w 13009436"/>
              <a:gd name="connsiteY5-60" fmla="*/ 0 h 2121016"/>
              <a:gd name="connsiteX0-61" fmla="*/ 0 w 13009436"/>
              <a:gd name="connsiteY0-62" fmla="*/ 1739900 h 2121014"/>
              <a:gd name="connsiteX1-63" fmla="*/ 2032000 w 13009436"/>
              <a:gd name="connsiteY1-64" fmla="*/ 1473200 h 2121014"/>
              <a:gd name="connsiteX2-65" fmla="*/ 3429000 w 13009436"/>
              <a:gd name="connsiteY2-66" fmla="*/ 2057400 h 2121014"/>
              <a:gd name="connsiteX3-67" fmla="*/ 6108700 w 13009436"/>
              <a:gd name="connsiteY3-68" fmla="*/ 1397000 h 2121014"/>
              <a:gd name="connsiteX4-69" fmla="*/ 10274300 w 13009436"/>
              <a:gd name="connsiteY4-70" fmla="*/ 2120900 h 2121014"/>
              <a:gd name="connsiteX5-71" fmla="*/ 12992100 w 13009436"/>
              <a:gd name="connsiteY5-72" fmla="*/ 0 h 2121014"/>
              <a:gd name="connsiteX0-73" fmla="*/ 0 w 13009436"/>
              <a:gd name="connsiteY0-74" fmla="*/ 1739900 h 2121014"/>
              <a:gd name="connsiteX1-75" fmla="*/ 2006600 w 13009436"/>
              <a:gd name="connsiteY1-76" fmla="*/ 1689100 h 2121014"/>
              <a:gd name="connsiteX2-77" fmla="*/ 3429000 w 13009436"/>
              <a:gd name="connsiteY2-78" fmla="*/ 2057400 h 2121014"/>
              <a:gd name="connsiteX3-79" fmla="*/ 6108700 w 13009436"/>
              <a:gd name="connsiteY3-80" fmla="*/ 1397000 h 2121014"/>
              <a:gd name="connsiteX4-81" fmla="*/ 10274300 w 13009436"/>
              <a:gd name="connsiteY4-82" fmla="*/ 2120900 h 2121014"/>
              <a:gd name="connsiteX5-83" fmla="*/ 12992100 w 13009436"/>
              <a:gd name="connsiteY5-84" fmla="*/ 0 h 2121014"/>
              <a:gd name="connsiteX0-85" fmla="*/ 0 w 13009436"/>
              <a:gd name="connsiteY0-86" fmla="*/ 1739900 h 2121017"/>
              <a:gd name="connsiteX1-87" fmla="*/ 2006600 w 13009436"/>
              <a:gd name="connsiteY1-88" fmla="*/ 1689100 h 2121017"/>
              <a:gd name="connsiteX2-89" fmla="*/ 3416300 w 13009436"/>
              <a:gd name="connsiteY2-90" fmla="*/ 1943100 h 2121017"/>
              <a:gd name="connsiteX3-91" fmla="*/ 6108700 w 13009436"/>
              <a:gd name="connsiteY3-92" fmla="*/ 1397000 h 2121017"/>
              <a:gd name="connsiteX4-93" fmla="*/ 10274300 w 13009436"/>
              <a:gd name="connsiteY4-94" fmla="*/ 2120900 h 2121017"/>
              <a:gd name="connsiteX5-95" fmla="*/ 12992100 w 13009436"/>
              <a:gd name="connsiteY5-96" fmla="*/ 0 h 2121017"/>
              <a:gd name="connsiteX0-97" fmla="*/ 0 w 13352336"/>
              <a:gd name="connsiteY0-98" fmla="*/ 1803400 h 2121017"/>
              <a:gd name="connsiteX1-99" fmla="*/ 2349500 w 13352336"/>
              <a:gd name="connsiteY1-100" fmla="*/ 1689100 h 2121017"/>
              <a:gd name="connsiteX2-101" fmla="*/ 3759200 w 13352336"/>
              <a:gd name="connsiteY2-102" fmla="*/ 1943100 h 2121017"/>
              <a:gd name="connsiteX3-103" fmla="*/ 6451600 w 13352336"/>
              <a:gd name="connsiteY3-104" fmla="*/ 1397000 h 2121017"/>
              <a:gd name="connsiteX4-105" fmla="*/ 10617200 w 13352336"/>
              <a:gd name="connsiteY4-106" fmla="*/ 2120900 h 2121017"/>
              <a:gd name="connsiteX5-107" fmla="*/ 13335000 w 13352336"/>
              <a:gd name="connsiteY5-108" fmla="*/ 0 h 2121017"/>
              <a:gd name="connsiteX0-109" fmla="*/ 0 w 13352336"/>
              <a:gd name="connsiteY0-110" fmla="*/ 1803400 h 2121017"/>
              <a:gd name="connsiteX1-111" fmla="*/ 2349500 w 13352336"/>
              <a:gd name="connsiteY1-112" fmla="*/ 1689100 h 2121017"/>
              <a:gd name="connsiteX2-113" fmla="*/ 3759200 w 13352336"/>
              <a:gd name="connsiteY2-114" fmla="*/ 1943100 h 2121017"/>
              <a:gd name="connsiteX3-115" fmla="*/ 6451600 w 13352336"/>
              <a:gd name="connsiteY3-116" fmla="*/ 1397000 h 2121017"/>
              <a:gd name="connsiteX4-117" fmla="*/ 10617200 w 13352336"/>
              <a:gd name="connsiteY4-118" fmla="*/ 2120900 h 2121017"/>
              <a:gd name="connsiteX5-119" fmla="*/ 13335000 w 13352336"/>
              <a:gd name="connsiteY5-120" fmla="*/ 0 h 2121017"/>
              <a:gd name="connsiteX0-121" fmla="*/ 0 w 13555536"/>
              <a:gd name="connsiteY0-122" fmla="*/ 2184400 h 2184400"/>
              <a:gd name="connsiteX1-123" fmla="*/ 2552700 w 13555536"/>
              <a:gd name="connsiteY1-124" fmla="*/ 1689100 h 2184400"/>
              <a:gd name="connsiteX2-125" fmla="*/ 3962400 w 13555536"/>
              <a:gd name="connsiteY2-126" fmla="*/ 1943100 h 2184400"/>
              <a:gd name="connsiteX3-127" fmla="*/ 6654800 w 13555536"/>
              <a:gd name="connsiteY3-128" fmla="*/ 1397000 h 2184400"/>
              <a:gd name="connsiteX4-129" fmla="*/ 10820400 w 13555536"/>
              <a:gd name="connsiteY4-130" fmla="*/ 2120900 h 2184400"/>
              <a:gd name="connsiteX5-131" fmla="*/ 13538200 w 13555536"/>
              <a:gd name="connsiteY5-132" fmla="*/ 0 h 2184400"/>
              <a:gd name="connsiteX0-133" fmla="*/ 0 w 13555536"/>
              <a:gd name="connsiteY0-134" fmla="*/ 2184400 h 2184400"/>
              <a:gd name="connsiteX1-135" fmla="*/ 2552700 w 13555536"/>
              <a:gd name="connsiteY1-136" fmla="*/ 1689100 h 2184400"/>
              <a:gd name="connsiteX2-137" fmla="*/ 3962400 w 13555536"/>
              <a:gd name="connsiteY2-138" fmla="*/ 1943100 h 2184400"/>
              <a:gd name="connsiteX3-139" fmla="*/ 6654800 w 13555536"/>
              <a:gd name="connsiteY3-140" fmla="*/ 1397000 h 2184400"/>
              <a:gd name="connsiteX4-141" fmla="*/ 10820400 w 13555536"/>
              <a:gd name="connsiteY4-142" fmla="*/ 2120900 h 2184400"/>
              <a:gd name="connsiteX5-143" fmla="*/ 13538200 w 13555536"/>
              <a:gd name="connsiteY5-144" fmla="*/ 0 h 2184400"/>
              <a:gd name="connsiteX0-145" fmla="*/ 0 w 13555536"/>
              <a:gd name="connsiteY0-146" fmla="*/ 2184400 h 2184400"/>
              <a:gd name="connsiteX1-147" fmla="*/ 2552700 w 13555536"/>
              <a:gd name="connsiteY1-148" fmla="*/ 1689100 h 2184400"/>
              <a:gd name="connsiteX2-149" fmla="*/ 4559300 w 13555536"/>
              <a:gd name="connsiteY2-150" fmla="*/ 1930400 h 2184400"/>
              <a:gd name="connsiteX3-151" fmla="*/ 6654800 w 13555536"/>
              <a:gd name="connsiteY3-152" fmla="*/ 1397000 h 2184400"/>
              <a:gd name="connsiteX4-153" fmla="*/ 10820400 w 13555536"/>
              <a:gd name="connsiteY4-154" fmla="*/ 2120900 h 2184400"/>
              <a:gd name="connsiteX5-155" fmla="*/ 13538200 w 13555536"/>
              <a:gd name="connsiteY5-156" fmla="*/ 0 h 2184400"/>
              <a:gd name="connsiteX0-157" fmla="*/ 0 w 13555536"/>
              <a:gd name="connsiteY0-158" fmla="*/ 2184400 h 2184400"/>
              <a:gd name="connsiteX1-159" fmla="*/ 2552700 w 13555536"/>
              <a:gd name="connsiteY1-160" fmla="*/ 1689100 h 2184400"/>
              <a:gd name="connsiteX2-161" fmla="*/ 4699000 w 13555536"/>
              <a:gd name="connsiteY2-162" fmla="*/ 1943100 h 2184400"/>
              <a:gd name="connsiteX3-163" fmla="*/ 6654800 w 13555536"/>
              <a:gd name="connsiteY3-164" fmla="*/ 1397000 h 2184400"/>
              <a:gd name="connsiteX4-165" fmla="*/ 10820400 w 13555536"/>
              <a:gd name="connsiteY4-166" fmla="*/ 2120900 h 2184400"/>
              <a:gd name="connsiteX5-167" fmla="*/ 13538200 w 13555536"/>
              <a:gd name="connsiteY5-168" fmla="*/ 0 h 2184400"/>
              <a:gd name="connsiteX0-169" fmla="*/ 0 w 13555536"/>
              <a:gd name="connsiteY0-170" fmla="*/ 2184400 h 2184400"/>
              <a:gd name="connsiteX1-171" fmla="*/ 2552700 w 13555536"/>
              <a:gd name="connsiteY1-172" fmla="*/ 1689100 h 2184400"/>
              <a:gd name="connsiteX2-173" fmla="*/ 4699000 w 13555536"/>
              <a:gd name="connsiteY2-174" fmla="*/ 1943100 h 2184400"/>
              <a:gd name="connsiteX3-175" fmla="*/ 6743700 w 13555536"/>
              <a:gd name="connsiteY3-176" fmla="*/ 1409700 h 2184400"/>
              <a:gd name="connsiteX4-177" fmla="*/ 10820400 w 13555536"/>
              <a:gd name="connsiteY4-178" fmla="*/ 2120900 h 2184400"/>
              <a:gd name="connsiteX5-179" fmla="*/ 13538200 w 13555536"/>
              <a:gd name="connsiteY5-180" fmla="*/ 0 h 2184400"/>
              <a:gd name="connsiteX0-181" fmla="*/ 0 w 13555536"/>
              <a:gd name="connsiteY0-182" fmla="*/ 2184400 h 2184400"/>
              <a:gd name="connsiteX1-183" fmla="*/ 2552700 w 13555536"/>
              <a:gd name="connsiteY1-184" fmla="*/ 1689100 h 2184400"/>
              <a:gd name="connsiteX2-185" fmla="*/ 4699000 w 13555536"/>
              <a:gd name="connsiteY2-186" fmla="*/ 1943100 h 2184400"/>
              <a:gd name="connsiteX3-187" fmla="*/ 7493000 w 13555536"/>
              <a:gd name="connsiteY3-188" fmla="*/ 1473200 h 2184400"/>
              <a:gd name="connsiteX4-189" fmla="*/ 10820400 w 13555536"/>
              <a:gd name="connsiteY4-190" fmla="*/ 2120900 h 2184400"/>
              <a:gd name="connsiteX5-191" fmla="*/ 13538200 w 13555536"/>
              <a:gd name="connsiteY5-192" fmla="*/ 0 h 2184400"/>
              <a:gd name="connsiteX0-193" fmla="*/ 78217 w 13633753"/>
              <a:gd name="connsiteY0-194" fmla="*/ 2184400 h 2184400"/>
              <a:gd name="connsiteX1-195" fmla="*/ 230617 w 13633753"/>
              <a:gd name="connsiteY1-196" fmla="*/ 2120900 h 2184400"/>
              <a:gd name="connsiteX2-197" fmla="*/ 2630917 w 13633753"/>
              <a:gd name="connsiteY2-198" fmla="*/ 1689100 h 2184400"/>
              <a:gd name="connsiteX3-199" fmla="*/ 4777217 w 13633753"/>
              <a:gd name="connsiteY3-200" fmla="*/ 1943100 h 2184400"/>
              <a:gd name="connsiteX4-201" fmla="*/ 7571217 w 13633753"/>
              <a:gd name="connsiteY4-202" fmla="*/ 1473200 h 2184400"/>
              <a:gd name="connsiteX5-203" fmla="*/ 10898617 w 13633753"/>
              <a:gd name="connsiteY5-204" fmla="*/ 2120900 h 2184400"/>
              <a:gd name="connsiteX6" fmla="*/ 13616417 w 13633753"/>
              <a:gd name="connsiteY6" fmla="*/ 0 h 2184400"/>
              <a:gd name="connsiteX0-205" fmla="*/ 55841 w 13649477"/>
              <a:gd name="connsiteY0-206" fmla="*/ 5480050 h 5480050"/>
              <a:gd name="connsiteX1-207" fmla="*/ 246341 w 13649477"/>
              <a:gd name="connsiteY1-208" fmla="*/ 2120900 h 5480050"/>
              <a:gd name="connsiteX2-209" fmla="*/ 2646641 w 13649477"/>
              <a:gd name="connsiteY2-210" fmla="*/ 1689100 h 5480050"/>
              <a:gd name="connsiteX3-211" fmla="*/ 4792941 w 13649477"/>
              <a:gd name="connsiteY3-212" fmla="*/ 1943100 h 5480050"/>
              <a:gd name="connsiteX4-213" fmla="*/ 7586941 w 13649477"/>
              <a:gd name="connsiteY4-214" fmla="*/ 1473200 h 5480050"/>
              <a:gd name="connsiteX5-215" fmla="*/ 10914341 w 13649477"/>
              <a:gd name="connsiteY5-216" fmla="*/ 2120900 h 5480050"/>
              <a:gd name="connsiteX6-217" fmla="*/ 13632141 w 13649477"/>
              <a:gd name="connsiteY6-218" fmla="*/ 0 h 5480050"/>
              <a:gd name="connsiteX0-219" fmla="*/ 87030 w 13680666"/>
              <a:gd name="connsiteY0-220" fmla="*/ 5480050 h 5572860"/>
              <a:gd name="connsiteX1-221" fmla="*/ 29881 w 13680666"/>
              <a:gd name="connsiteY1-222" fmla="*/ 5264150 h 5572860"/>
              <a:gd name="connsiteX2-223" fmla="*/ 277530 w 13680666"/>
              <a:gd name="connsiteY2-224" fmla="*/ 2120900 h 5572860"/>
              <a:gd name="connsiteX3-225" fmla="*/ 2677830 w 13680666"/>
              <a:gd name="connsiteY3-226" fmla="*/ 1689100 h 5572860"/>
              <a:gd name="connsiteX4-227" fmla="*/ 4824130 w 13680666"/>
              <a:gd name="connsiteY4-228" fmla="*/ 1943100 h 5572860"/>
              <a:gd name="connsiteX5-229" fmla="*/ 7618130 w 13680666"/>
              <a:gd name="connsiteY5-230" fmla="*/ 1473200 h 5572860"/>
              <a:gd name="connsiteX6-231" fmla="*/ 10945530 w 13680666"/>
              <a:gd name="connsiteY6-232" fmla="*/ 2120900 h 5572860"/>
              <a:gd name="connsiteX7" fmla="*/ 13663330 w 13680666"/>
              <a:gd name="connsiteY7" fmla="*/ 0 h 5572860"/>
              <a:gd name="connsiteX0-233" fmla="*/ 15631830 w 15631830"/>
              <a:gd name="connsiteY0-234" fmla="*/ 5480050 h 5572860"/>
              <a:gd name="connsiteX1-235" fmla="*/ 29881 w 15631830"/>
              <a:gd name="connsiteY1-236" fmla="*/ 5264150 h 5572860"/>
              <a:gd name="connsiteX2-237" fmla="*/ 277530 w 15631830"/>
              <a:gd name="connsiteY2-238" fmla="*/ 2120900 h 5572860"/>
              <a:gd name="connsiteX3-239" fmla="*/ 2677830 w 15631830"/>
              <a:gd name="connsiteY3-240" fmla="*/ 1689100 h 5572860"/>
              <a:gd name="connsiteX4-241" fmla="*/ 4824130 w 15631830"/>
              <a:gd name="connsiteY4-242" fmla="*/ 1943100 h 5572860"/>
              <a:gd name="connsiteX5-243" fmla="*/ 7618130 w 15631830"/>
              <a:gd name="connsiteY5-244" fmla="*/ 1473200 h 5572860"/>
              <a:gd name="connsiteX6-245" fmla="*/ 10945530 w 15631830"/>
              <a:gd name="connsiteY6-246" fmla="*/ 2120900 h 5572860"/>
              <a:gd name="connsiteX7-247" fmla="*/ 13663330 w 15631830"/>
              <a:gd name="connsiteY7-248" fmla="*/ 0 h 5572860"/>
              <a:gd name="connsiteX0-249" fmla="*/ 15631830 w 15631830"/>
              <a:gd name="connsiteY0-250" fmla="*/ 5646577 h 5739387"/>
              <a:gd name="connsiteX1-251" fmla="*/ 29881 w 15631830"/>
              <a:gd name="connsiteY1-252" fmla="*/ 5430677 h 5739387"/>
              <a:gd name="connsiteX2-253" fmla="*/ 277530 w 15631830"/>
              <a:gd name="connsiteY2-254" fmla="*/ 2287427 h 5739387"/>
              <a:gd name="connsiteX3-255" fmla="*/ 2677830 w 15631830"/>
              <a:gd name="connsiteY3-256" fmla="*/ 1855627 h 5739387"/>
              <a:gd name="connsiteX4-257" fmla="*/ 4824130 w 15631830"/>
              <a:gd name="connsiteY4-258" fmla="*/ 2109627 h 5739387"/>
              <a:gd name="connsiteX5-259" fmla="*/ 7618130 w 15631830"/>
              <a:gd name="connsiteY5-260" fmla="*/ 1639727 h 5739387"/>
              <a:gd name="connsiteX6-261" fmla="*/ 10945530 w 15631830"/>
              <a:gd name="connsiteY6-262" fmla="*/ 2287427 h 5739387"/>
              <a:gd name="connsiteX7-263" fmla="*/ 13663330 w 15631830"/>
              <a:gd name="connsiteY7-264" fmla="*/ 166527 h 5739387"/>
              <a:gd name="connsiteX8" fmla="*/ 13669681 w 15631830"/>
              <a:gd name="connsiteY8" fmla="*/ 134777 h 5739387"/>
              <a:gd name="connsiteX0-265" fmla="*/ 15631830 w 15650881"/>
              <a:gd name="connsiteY0-266" fmla="*/ 5495687 h 5588497"/>
              <a:gd name="connsiteX1-267" fmla="*/ 29881 w 15650881"/>
              <a:gd name="connsiteY1-268" fmla="*/ 5279787 h 5588497"/>
              <a:gd name="connsiteX2-269" fmla="*/ 277530 w 15650881"/>
              <a:gd name="connsiteY2-270" fmla="*/ 2136537 h 5588497"/>
              <a:gd name="connsiteX3-271" fmla="*/ 2677830 w 15650881"/>
              <a:gd name="connsiteY3-272" fmla="*/ 1704737 h 5588497"/>
              <a:gd name="connsiteX4-273" fmla="*/ 4824130 w 15650881"/>
              <a:gd name="connsiteY4-274" fmla="*/ 1958737 h 5588497"/>
              <a:gd name="connsiteX5-275" fmla="*/ 7618130 w 15650881"/>
              <a:gd name="connsiteY5-276" fmla="*/ 1488837 h 5588497"/>
              <a:gd name="connsiteX6-277" fmla="*/ 10945530 w 15650881"/>
              <a:gd name="connsiteY6-278" fmla="*/ 2136537 h 5588497"/>
              <a:gd name="connsiteX7-279" fmla="*/ 13663330 w 15650881"/>
              <a:gd name="connsiteY7-280" fmla="*/ 15637 h 5588497"/>
              <a:gd name="connsiteX8-281" fmla="*/ 15650881 w 15650881"/>
              <a:gd name="connsiteY8-282" fmla="*/ 5584587 h 5588497"/>
              <a:gd name="connsiteX0-283" fmla="*/ 15881226 w 15900277"/>
              <a:gd name="connsiteY0-284" fmla="*/ 5495687 h 5588497"/>
              <a:gd name="connsiteX1-285" fmla="*/ 279277 w 15900277"/>
              <a:gd name="connsiteY1-286" fmla="*/ 5279787 h 5588497"/>
              <a:gd name="connsiteX2-287" fmla="*/ 164976 w 15900277"/>
              <a:gd name="connsiteY2-288" fmla="*/ 2498487 h 5588497"/>
              <a:gd name="connsiteX3-289" fmla="*/ 2927226 w 15900277"/>
              <a:gd name="connsiteY3-290" fmla="*/ 1704737 h 5588497"/>
              <a:gd name="connsiteX4-291" fmla="*/ 5073526 w 15900277"/>
              <a:gd name="connsiteY4-292" fmla="*/ 1958737 h 5588497"/>
              <a:gd name="connsiteX5-293" fmla="*/ 7867526 w 15900277"/>
              <a:gd name="connsiteY5-294" fmla="*/ 1488837 h 5588497"/>
              <a:gd name="connsiteX6-295" fmla="*/ 11194926 w 15900277"/>
              <a:gd name="connsiteY6-296" fmla="*/ 2136537 h 5588497"/>
              <a:gd name="connsiteX7-297" fmla="*/ 13912726 w 15900277"/>
              <a:gd name="connsiteY7-298" fmla="*/ 15637 h 5588497"/>
              <a:gd name="connsiteX8-299" fmla="*/ 15900277 w 15900277"/>
              <a:gd name="connsiteY8-300" fmla="*/ 5584587 h 5588497"/>
              <a:gd name="connsiteX0-301" fmla="*/ 15881226 w 15900277"/>
              <a:gd name="connsiteY0-302" fmla="*/ 5495687 h 5588497"/>
              <a:gd name="connsiteX1-303" fmla="*/ 279277 w 15900277"/>
              <a:gd name="connsiteY1-304" fmla="*/ 5279787 h 5588497"/>
              <a:gd name="connsiteX2-305" fmla="*/ 164976 w 15900277"/>
              <a:gd name="connsiteY2-306" fmla="*/ 2498487 h 5588497"/>
              <a:gd name="connsiteX3-307" fmla="*/ 2807956 w 15900277"/>
              <a:gd name="connsiteY3-308" fmla="*/ 1714676 h 5588497"/>
              <a:gd name="connsiteX4-309" fmla="*/ 5073526 w 15900277"/>
              <a:gd name="connsiteY4-310" fmla="*/ 1958737 h 5588497"/>
              <a:gd name="connsiteX5-311" fmla="*/ 7867526 w 15900277"/>
              <a:gd name="connsiteY5-312" fmla="*/ 1488837 h 5588497"/>
              <a:gd name="connsiteX6-313" fmla="*/ 11194926 w 15900277"/>
              <a:gd name="connsiteY6-314" fmla="*/ 2136537 h 5588497"/>
              <a:gd name="connsiteX7-315" fmla="*/ 13912726 w 15900277"/>
              <a:gd name="connsiteY7-316" fmla="*/ 15637 h 5588497"/>
              <a:gd name="connsiteX8-317" fmla="*/ 15900277 w 15900277"/>
              <a:gd name="connsiteY8-318" fmla="*/ 5584587 h 5588497"/>
              <a:gd name="connsiteX0-319" fmla="*/ 16120175 w 16139226"/>
              <a:gd name="connsiteY0-320" fmla="*/ 5495687 h 5588497"/>
              <a:gd name="connsiteX1-321" fmla="*/ 518226 w 16139226"/>
              <a:gd name="connsiteY1-322" fmla="*/ 5279787 h 5588497"/>
              <a:gd name="connsiteX2-323" fmla="*/ 125629 w 16139226"/>
              <a:gd name="connsiteY2-324" fmla="*/ 2558121 h 5588497"/>
              <a:gd name="connsiteX3-325" fmla="*/ 3046905 w 16139226"/>
              <a:gd name="connsiteY3-326" fmla="*/ 1714676 h 5588497"/>
              <a:gd name="connsiteX4-327" fmla="*/ 5312475 w 16139226"/>
              <a:gd name="connsiteY4-328" fmla="*/ 1958737 h 5588497"/>
              <a:gd name="connsiteX5-329" fmla="*/ 8106475 w 16139226"/>
              <a:gd name="connsiteY5-330" fmla="*/ 1488837 h 5588497"/>
              <a:gd name="connsiteX6-331" fmla="*/ 11433875 w 16139226"/>
              <a:gd name="connsiteY6-332" fmla="*/ 2136537 h 5588497"/>
              <a:gd name="connsiteX7-333" fmla="*/ 14151675 w 16139226"/>
              <a:gd name="connsiteY7-334" fmla="*/ 15637 h 5588497"/>
              <a:gd name="connsiteX8-335" fmla="*/ 16139226 w 16139226"/>
              <a:gd name="connsiteY8-336" fmla="*/ 5584587 h 5588497"/>
              <a:gd name="connsiteX0-337" fmla="*/ 16120175 w 16139226"/>
              <a:gd name="connsiteY0-338" fmla="*/ 5495687 h 5588497"/>
              <a:gd name="connsiteX1-339" fmla="*/ 518226 w 16139226"/>
              <a:gd name="connsiteY1-340" fmla="*/ 5279787 h 5588497"/>
              <a:gd name="connsiteX2-341" fmla="*/ 125629 w 16139226"/>
              <a:gd name="connsiteY2-342" fmla="*/ 2558121 h 5588497"/>
              <a:gd name="connsiteX3-343" fmla="*/ 3027027 w 16139226"/>
              <a:gd name="connsiteY3-344" fmla="*/ 1724616 h 5588497"/>
              <a:gd name="connsiteX4-345" fmla="*/ 5312475 w 16139226"/>
              <a:gd name="connsiteY4-346" fmla="*/ 1958737 h 5588497"/>
              <a:gd name="connsiteX5-347" fmla="*/ 8106475 w 16139226"/>
              <a:gd name="connsiteY5-348" fmla="*/ 1488837 h 5588497"/>
              <a:gd name="connsiteX6-349" fmla="*/ 11433875 w 16139226"/>
              <a:gd name="connsiteY6-350" fmla="*/ 2136537 h 5588497"/>
              <a:gd name="connsiteX7-351" fmla="*/ 14151675 w 16139226"/>
              <a:gd name="connsiteY7-352" fmla="*/ 15637 h 5588497"/>
              <a:gd name="connsiteX8-353" fmla="*/ 16139226 w 16139226"/>
              <a:gd name="connsiteY8-354" fmla="*/ 5584587 h 5588497"/>
              <a:gd name="connsiteX0-355" fmla="*/ 16120175 w 16139226"/>
              <a:gd name="connsiteY0-356" fmla="*/ 5495687 h 5588497"/>
              <a:gd name="connsiteX1-357" fmla="*/ 518226 w 16139226"/>
              <a:gd name="connsiteY1-358" fmla="*/ 5279787 h 5588497"/>
              <a:gd name="connsiteX2-359" fmla="*/ 125629 w 16139226"/>
              <a:gd name="connsiteY2-360" fmla="*/ 2558121 h 5588497"/>
              <a:gd name="connsiteX3-361" fmla="*/ 3027027 w 16139226"/>
              <a:gd name="connsiteY3-362" fmla="*/ 1724616 h 5588497"/>
              <a:gd name="connsiteX4-363" fmla="*/ 5312475 w 16139226"/>
              <a:gd name="connsiteY4-364" fmla="*/ 1958737 h 5588497"/>
              <a:gd name="connsiteX5-365" fmla="*/ 8106475 w 16139226"/>
              <a:gd name="connsiteY5-366" fmla="*/ 1488837 h 5588497"/>
              <a:gd name="connsiteX6-367" fmla="*/ 11433875 w 16139226"/>
              <a:gd name="connsiteY6-368" fmla="*/ 2136537 h 5588497"/>
              <a:gd name="connsiteX7-369" fmla="*/ 14151675 w 16139226"/>
              <a:gd name="connsiteY7-370" fmla="*/ 15637 h 5588497"/>
              <a:gd name="connsiteX8-371" fmla="*/ 16139226 w 16139226"/>
              <a:gd name="connsiteY8-372" fmla="*/ 5584587 h 55884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17" y="connsiteY6-218"/>
              </a:cxn>
              <a:cxn ang="0">
                <a:pos x="connsiteX7-247" y="connsiteY7-248"/>
              </a:cxn>
              <a:cxn ang="0">
                <a:pos x="connsiteX8-281" y="connsiteY8-282"/>
              </a:cxn>
            </a:cxnLst>
            <a:rect l="l" t="t" r="r" b="b"/>
            <a:pathLst>
              <a:path w="16139226" h="5588497">
                <a:moveTo>
                  <a:pt x="16120175" y="5495687"/>
                </a:moveTo>
                <a:cubicBezTo>
                  <a:pt x="16110650" y="5459704"/>
                  <a:pt x="486476" y="5839645"/>
                  <a:pt x="518226" y="5279787"/>
                </a:cubicBezTo>
                <a:cubicBezTo>
                  <a:pt x="549976" y="4719929"/>
                  <a:pt x="-315696" y="3153963"/>
                  <a:pt x="125629" y="2558121"/>
                </a:cubicBezTo>
                <a:cubicBezTo>
                  <a:pt x="566954" y="1962279"/>
                  <a:pt x="2182431" y="1814574"/>
                  <a:pt x="3027027" y="1724616"/>
                </a:cubicBezTo>
                <a:cubicBezTo>
                  <a:pt x="3871623" y="1634658"/>
                  <a:pt x="4465900" y="1998034"/>
                  <a:pt x="5312475" y="1958737"/>
                </a:cubicBezTo>
                <a:cubicBezTo>
                  <a:pt x="6159050" y="1919441"/>
                  <a:pt x="7086242" y="1459204"/>
                  <a:pt x="8106475" y="1488837"/>
                </a:cubicBezTo>
                <a:cubicBezTo>
                  <a:pt x="9126708" y="1518470"/>
                  <a:pt x="10631658" y="2147120"/>
                  <a:pt x="11433875" y="2136537"/>
                </a:cubicBezTo>
                <a:cubicBezTo>
                  <a:pt x="12832992" y="2100554"/>
                  <a:pt x="14348525" y="1175570"/>
                  <a:pt x="14151675" y="15637"/>
                </a:cubicBezTo>
                <a:cubicBezTo>
                  <a:pt x="14605700" y="-343138"/>
                  <a:pt x="16137903" y="5591202"/>
                  <a:pt x="16139226" y="5584587"/>
                </a:cubicBezTo>
              </a:path>
            </a:pathLst>
          </a:custGeom>
          <a:gradFill>
            <a:gsLst>
              <a:gs pos="0">
                <a:srgbClr val="C4AD8F"/>
              </a:gs>
              <a:gs pos="41000">
                <a:srgbClr val="93683D">
                  <a:alpha val="0"/>
                </a:srgbClr>
              </a:gs>
            </a:gsLst>
            <a:lin ang="5400000" scaled="1"/>
          </a:gradFill>
          <a:ln w="9525">
            <a:gradFill>
              <a:gsLst>
                <a:gs pos="30000">
                  <a:srgbClr val="93683D">
                    <a:alpha val="0"/>
                  </a:srgbClr>
                </a:gs>
                <a:gs pos="100000">
                  <a:srgbClr val="93683D"/>
                </a:gs>
              </a:gsLst>
              <a:lin ang="126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15" name="矩形 114"/>
          <p:cNvSpPr/>
          <p:nvPr/>
        </p:nvSpPr>
        <p:spPr>
          <a:xfrm>
            <a:off x="5249950" y="1231805"/>
            <a:ext cx="1622812" cy="5028536"/>
          </a:xfrm>
          <a:prstGeom prst="rect">
            <a:avLst/>
          </a:prstGeom>
          <a:gradFill>
            <a:gsLst>
              <a:gs pos="0">
                <a:srgbClr val="93683D">
                  <a:alpha val="0"/>
                </a:srgbClr>
              </a:gs>
              <a:gs pos="39000">
                <a:srgbClr val="93683D">
                  <a:alpha val="5000"/>
                </a:srgbClr>
              </a:gs>
              <a:gs pos="86000">
                <a:srgbClr val="93683D">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7" name="矩形 116"/>
          <p:cNvSpPr/>
          <p:nvPr/>
        </p:nvSpPr>
        <p:spPr>
          <a:xfrm>
            <a:off x="8447768" y="1231805"/>
            <a:ext cx="1640838" cy="5028536"/>
          </a:xfrm>
          <a:prstGeom prst="rect">
            <a:avLst/>
          </a:prstGeom>
          <a:gradFill>
            <a:gsLst>
              <a:gs pos="0">
                <a:srgbClr val="93683D">
                  <a:alpha val="0"/>
                </a:srgbClr>
              </a:gs>
              <a:gs pos="39000">
                <a:srgbClr val="93683D">
                  <a:alpha val="5000"/>
                </a:srgbClr>
              </a:gs>
              <a:gs pos="86000">
                <a:srgbClr val="93683D">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5" name="矩形 194"/>
          <p:cNvSpPr/>
          <p:nvPr/>
        </p:nvSpPr>
        <p:spPr>
          <a:xfrm>
            <a:off x="45719" y="208638"/>
            <a:ext cx="9335179" cy="489838"/>
          </a:xfrm>
          <a:prstGeom prst="rect">
            <a:avLst/>
          </a:prstGeom>
          <a:gradFill>
            <a:gsLst>
              <a:gs pos="30000">
                <a:srgbClr val="93683D">
                  <a:alpha val="0"/>
                </a:srgbClr>
              </a:gs>
              <a:gs pos="100000">
                <a:srgbClr val="BDB4A0">
                  <a:alpha val="22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0" name="文本框 7"/>
          <p:cNvSpPr txBox="1"/>
          <p:nvPr/>
        </p:nvSpPr>
        <p:spPr>
          <a:xfrm>
            <a:off x="768327" y="2124233"/>
            <a:ext cx="767195" cy="276997"/>
          </a:xfrm>
          <a:prstGeom prst="rect">
            <a:avLst/>
          </a:prstGeom>
          <a:noFill/>
          <a:ln w="12700" cap="flat">
            <a:noFill/>
            <a:miter lim="400000"/>
          </a:ln>
          <a:effectLst/>
        </p:spPr>
        <p:txBody>
          <a:bodyPr wrap="none" lIns="45719" tIns="45719" rIns="45719" bIns="45719" numCol="1" anchor="t">
            <a:spAutoFit/>
          </a:bodyPr>
          <a:lstStyle>
            <a:lvl1pPr>
              <a:defRPr sz="2000" b="1">
                <a:solidFill>
                  <a:srgbClr val="996436"/>
                </a:solidFill>
                <a:latin typeface="微软雅黑"/>
                <a:ea typeface="微软雅黑"/>
                <a:cs typeface="微软雅黑"/>
                <a:sym typeface="微软雅黑"/>
              </a:defRPr>
            </a:lvl1pPr>
          </a:lstStyle>
          <a:p>
            <a:pPr algn="ctr"/>
            <a:r>
              <a:rPr lang="en-CA" altLang="zh-CN" sz="1200" b="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rPr>
              <a:t>Total Revenue</a:t>
            </a:r>
            <a:endParaRPr sz="1200" b="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endParaRPr>
          </a:p>
        </p:txBody>
      </p:sp>
      <p:sp>
        <p:nvSpPr>
          <p:cNvPr id="12" name="文本框 6"/>
          <p:cNvSpPr txBox="1"/>
          <p:nvPr/>
        </p:nvSpPr>
        <p:spPr>
          <a:xfrm>
            <a:off x="623308" y="3096793"/>
            <a:ext cx="1108636" cy="523218"/>
          </a:xfrm>
          <a:prstGeom prst="rect">
            <a:avLst/>
          </a:prstGeom>
          <a:noFill/>
          <a:ln w="12700" cap="flat">
            <a:noFill/>
            <a:miter lim="400000"/>
          </a:ln>
          <a:effectLst/>
        </p:spPr>
        <p:txBody>
          <a:bodyPr wrap="square" lIns="45719" tIns="45719" rIns="45719" bIns="45719" numCol="1" anchor="t">
            <a:spAutoFit/>
          </a:bodyPr>
          <a:lstStyle/>
          <a:p>
            <a:pPr algn="ctr">
              <a:defRPr sz="3600" b="1">
                <a:solidFill>
                  <a:srgbClr val="404040"/>
                </a:solidFill>
                <a:latin typeface="微软雅黑"/>
                <a:ea typeface="微软雅黑"/>
                <a:cs typeface="微软雅黑"/>
                <a:sym typeface="微软雅黑"/>
              </a:defRPr>
            </a:pPr>
            <a:r>
              <a:rPr lang="en-US" altLang="zh-CN" sz="2800" i="1" dirty="0">
                <a:solidFill>
                  <a:srgbClr val="93683D"/>
                </a:solidFill>
                <a:latin typeface="Politica" panose="02000806060000020004" pitchFamily="2" charset="0"/>
                <a:ea typeface="微软雅黑" pitchFamily="34" charset="-122"/>
                <a:cs typeface="Arial" panose="020B0604020202020204" pitchFamily="34" charset="0"/>
              </a:rPr>
              <a:t>97.06</a:t>
            </a:r>
          </a:p>
        </p:txBody>
      </p:sp>
      <p:sp>
        <p:nvSpPr>
          <p:cNvPr id="21" name="文本框 13"/>
          <p:cNvSpPr txBox="1"/>
          <p:nvPr/>
        </p:nvSpPr>
        <p:spPr>
          <a:xfrm>
            <a:off x="3802023" y="2124233"/>
            <a:ext cx="1183975" cy="276997"/>
          </a:xfrm>
          <a:prstGeom prst="rect">
            <a:avLst/>
          </a:prstGeom>
          <a:noFill/>
          <a:ln w="12700" cap="flat">
            <a:noFill/>
            <a:miter lim="400000"/>
          </a:ln>
          <a:effectLst/>
        </p:spPr>
        <p:txBody>
          <a:bodyPr wrap="none" lIns="45719" tIns="45719" rIns="45719" bIns="45719" numCol="1" anchor="t">
            <a:spAutoFit/>
          </a:bodyPr>
          <a:lstStyle>
            <a:lvl1pPr>
              <a:defRPr sz="2000" b="1">
                <a:solidFill>
                  <a:srgbClr val="996436"/>
                </a:solidFill>
                <a:latin typeface="微软雅黑"/>
                <a:ea typeface="微软雅黑"/>
                <a:cs typeface="微软雅黑"/>
                <a:sym typeface="微软雅黑"/>
              </a:defRPr>
            </a:lvl1pPr>
          </a:lstStyle>
          <a:p>
            <a:pPr algn="ctr"/>
            <a:r>
              <a:rPr lang="en-CA" sz="1200" b="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rPr>
              <a:t>Number of Employees</a:t>
            </a:r>
            <a:endParaRPr sz="1200" b="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endParaRPr>
          </a:p>
        </p:txBody>
      </p:sp>
      <p:sp>
        <p:nvSpPr>
          <p:cNvPr id="22" name="文本框 14"/>
          <p:cNvSpPr txBox="1"/>
          <p:nvPr/>
        </p:nvSpPr>
        <p:spPr>
          <a:xfrm>
            <a:off x="3861265" y="3125192"/>
            <a:ext cx="1038103" cy="523218"/>
          </a:xfrm>
          <a:prstGeom prst="rect">
            <a:avLst/>
          </a:prstGeom>
          <a:noFill/>
          <a:ln w="12700" cap="flat">
            <a:noFill/>
            <a:miter lim="400000"/>
          </a:ln>
          <a:effectLst/>
        </p:spPr>
        <p:txBody>
          <a:bodyPr wrap="none" lIns="45719" tIns="45719" rIns="45719" bIns="45719" numCol="1" anchor="t">
            <a:spAutoFit/>
          </a:bodyPr>
          <a:lstStyle/>
          <a:p>
            <a:pPr algn="ctr">
              <a:defRPr>
                <a:solidFill>
                  <a:srgbClr val="404040"/>
                </a:solidFill>
                <a:latin typeface="微软雅黑" pitchFamily="34" charset="-122"/>
                <a:ea typeface="微软雅黑" pitchFamily="34" charset="-122"/>
                <a:cs typeface="微软雅黑" pitchFamily="34" charset="-122"/>
                <a:sym typeface="微软雅黑" pitchFamily="34" charset="-122"/>
              </a:defRPr>
            </a:pPr>
            <a:r>
              <a:rPr lang="en-US" altLang="zh-CN" sz="2800" i="1" dirty="0">
                <a:solidFill>
                  <a:srgbClr val="93683D"/>
                </a:solidFill>
                <a:latin typeface="Politica" panose="02000806060000020004" pitchFamily="2" charset="0"/>
                <a:ea typeface="微软雅黑" pitchFamily="34" charset="-122"/>
                <a:cs typeface="Arial" panose="020B0604020202020204" pitchFamily="34" charset="0"/>
              </a:rPr>
              <a:t>100000+</a:t>
            </a:r>
          </a:p>
        </p:txBody>
      </p:sp>
      <p:sp>
        <p:nvSpPr>
          <p:cNvPr id="24" name="文本框 70"/>
          <p:cNvSpPr txBox="1"/>
          <p:nvPr/>
        </p:nvSpPr>
        <p:spPr>
          <a:xfrm>
            <a:off x="2309071" y="2124233"/>
            <a:ext cx="937648" cy="276997"/>
          </a:xfrm>
          <a:prstGeom prst="rect">
            <a:avLst/>
          </a:prstGeom>
          <a:noFill/>
          <a:ln w="12700" cap="flat">
            <a:noFill/>
            <a:miter lim="400000"/>
          </a:ln>
          <a:effectLst/>
        </p:spPr>
        <p:txBody>
          <a:bodyPr wrap="square" lIns="45719" tIns="45719" rIns="45719" bIns="45719" numCol="1" anchor="t">
            <a:spAutoFit/>
          </a:bodyPr>
          <a:lstStyle>
            <a:lvl1pPr>
              <a:defRPr sz="2000" b="1">
                <a:solidFill>
                  <a:srgbClr val="996436"/>
                </a:solidFill>
                <a:latin typeface="微软雅黑"/>
                <a:ea typeface="微软雅黑"/>
                <a:cs typeface="微软雅黑"/>
                <a:sym typeface="微软雅黑"/>
              </a:defRPr>
            </a:lvl1pPr>
          </a:lstStyle>
          <a:p>
            <a:pPr algn="ctr"/>
            <a:r>
              <a:rPr lang="en-CA" sz="1200" b="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rPr>
              <a:t>Total Assets</a:t>
            </a:r>
            <a:endParaRPr sz="1200" b="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endParaRPr>
          </a:p>
        </p:txBody>
      </p:sp>
      <p:sp>
        <p:nvSpPr>
          <p:cNvPr id="25" name="文本框 12"/>
          <p:cNvSpPr txBox="1"/>
          <p:nvPr/>
        </p:nvSpPr>
        <p:spPr>
          <a:xfrm>
            <a:off x="2376547" y="3096793"/>
            <a:ext cx="754372" cy="523218"/>
          </a:xfrm>
          <a:prstGeom prst="rect">
            <a:avLst/>
          </a:prstGeom>
          <a:noFill/>
          <a:ln w="12700" cap="flat">
            <a:noFill/>
            <a:miter lim="400000"/>
          </a:ln>
          <a:effectLst/>
        </p:spPr>
        <p:txBody>
          <a:bodyPr wrap="none" lIns="45719" tIns="45719" rIns="45719" bIns="45719" numCol="1" anchor="t">
            <a:spAutoFit/>
          </a:bodyPr>
          <a:lstStyle/>
          <a:p>
            <a:pPr algn="ctr">
              <a:defRPr sz="3600" b="1">
                <a:solidFill>
                  <a:srgbClr val="404040"/>
                </a:solidFill>
                <a:latin typeface="微软雅黑" pitchFamily="34" charset="-122"/>
                <a:ea typeface="微软雅黑" pitchFamily="34" charset="-122"/>
                <a:cs typeface="微软雅黑" pitchFamily="34" charset="-122"/>
                <a:sym typeface="微软雅黑" pitchFamily="34" charset="-122"/>
              </a:defRPr>
            </a:pPr>
            <a:r>
              <a:rPr lang="en-US" altLang="zh-CN" sz="2800" i="1" dirty="0">
                <a:solidFill>
                  <a:srgbClr val="93683D"/>
                </a:solidFill>
                <a:latin typeface="Politica" panose="02000806060000020004" pitchFamily="2" charset="0"/>
                <a:ea typeface="微软雅黑" pitchFamily="34" charset="-122"/>
                <a:cs typeface="Arial" panose="020B0604020202020204" pitchFamily="34" charset="0"/>
              </a:rPr>
              <a:t>834.9</a:t>
            </a:r>
          </a:p>
        </p:txBody>
      </p:sp>
      <p:sp>
        <p:nvSpPr>
          <p:cNvPr id="33" name="文本框 88"/>
          <p:cNvSpPr txBox="1"/>
          <p:nvPr/>
        </p:nvSpPr>
        <p:spPr>
          <a:xfrm>
            <a:off x="5681543" y="3096204"/>
            <a:ext cx="613924" cy="523218"/>
          </a:xfrm>
          <a:prstGeom prst="rect">
            <a:avLst/>
          </a:prstGeom>
          <a:noFill/>
          <a:ln w="12700" cap="flat">
            <a:noFill/>
            <a:miter lim="400000"/>
          </a:ln>
          <a:effectLst/>
        </p:spPr>
        <p:txBody>
          <a:bodyPr wrap="square" lIns="45719" tIns="45719" rIns="45719" bIns="45719" numCol="1" anchor="t">
            <a:spAutoFit/>
          </a:bodyPr>
          <a:lstStyle>
            <a:lvl1pPr>
              <a:defRPr sz="3600" b="1">
                <a:solidFill>
                  <a:srgbClr val="404040"/>
                </a:solidFill>
                <a:latin typeface="微软雅黑"/>
                <a:ea typeface="微软雅黑"/>
                <a:cs typeface="微软雅黑"/>
                <a:sym typeface="微软雅黑"/>
              </a:defRPr>
            </a:lvl1pPr>
          </a:lstStyle>
          <a:p>
            <a:pPr algn="ctr"/>
            <a:r>
              <a:rPr sz="2800" b="0" i="1" dirty="0">
                <a:solidFill>
                  <a:srgbClr val="93683D"/>
                </a:solidFill>
                <a:latin typeface="Politica" panose="02000806060000020004" pitchFamily="2" charset="0"/>
                <a:ea typeface="HYQIHEIX1-55W BOOK" pitchFamily="18" charset="-122"/>
                <a:cs typeface="Arial" panose="020B0604020202020204" pitchFamily="34" charset="0"/>
              </a:rPr>
              <a:t>A</a:t>
            </a:r>
            <a:r>
              <a:rPr lang="en-US" altLang="zh-CN" sz="2800" b="0" i="1" dirty="0">
                <a:solidFill>
                  <a:srgbClr val="93683D"/>
                </a:solidFill>
                <a:latin typeface="Politica" panose="02000806060000020004" pitchFamily="2" charset="0"/>
                <a:ea typeface="HYQIHEIX1-55W BOOK" pitchFamily="18" charset="-122"/>
                <a:cs typeface="Arial" panose="020B0604020202020204" pitchFamily="34" charset="0"/>
              </a:rPr>
              <a:t>A</a:t>
            </a:r>
            <a:endParaRPr sz="2800" b="0" i="1" dirty="0">
              <a:solidFill>
                <a:srgbClr val="93683D"/>
              </a:solidFill>
              <a:latin typeface="Politica" panose="02000806060000020004" pitchFamily="2" charset="0"/>
              <a:ea typeface="HYQIHEIX1-55W BOOK" pitchFamily="18" charset="-122"/>
              <a:cs typeface="Arial" panose="020B0604020202020204" pitchFamily="34" charset="0"/>
            </a:endParaRPr>
          </a:p>
        </p:txBody>
      </p:sp>
      <p:sp>
        <p:nvSpPr>
          <p:cNvPr id="34" name="文本框 37"/>
          <p:cNvSpPr txBox="1"/>
          <p:nvPr/>
        </p:nvSpPr>
        <p:spPr>
          <a:xfrm>
            <a:off x="5659411" y="2124233"/>
            <a:ext cx="658191" cy="276997"/>
          </a:xfrm>
          <a:prstGeom prst="rect">
            <a:avLst/>
          </a:prstGeom>
          <a:noFill/>
          <a:ln w="12700" cap="flat">
            <a:noFill/>
            <a:miter lim="400000"/>
          </a:ln>
          <a:effectLst/>
        </p:spPr>
        <p:txBody>
          <a:bodyPr wrap="none" lIns="45719" tIns="45719" rIns="45719" bIns="45719" numCol="1" anchor="t">
            <a:spAutoFit/>
          </a:bodyPr>
          <a:lstStyle/>
          <a:p>
            <a:pPr algn="ctr"/>
            <a:r>
              <a:rPr lang="en-GB" altLang="zh-CN" sz="12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sym typeface="微软雅黑"/>
              </a:rPr>
              <a:t>ESG Ratings</a:t>
            </a:r>
            <a:endParaRPr lang="zh-CN" altLang="en-US" sz="12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sym typeface="微软雅黑"/>
            </a:endParaRPr>
          </a:p>
        </p:txBody>
      </p:sp>
      <p:sp>
        <p:nvSpPr>
          <p:cNvPr id="35" name="文本框 93"/>
          <p:cNvSpPr txBox="1"/>
          <p:nvPr/>
        </p:nvSpPr>
        <p:spPr>
          <a:xfrm>
            <a:off x="5638483" y="4056050"/>
            <a:ext cx="700045" cy="523218"/>
          </a:xfrm>
          <a:prstGeom prst="rect">
            <a:avLst/>
          </a:prstGeom>
          <a:noFill/>
          <a:ln w="12700" cap="flat">
            <a:noFill/>
            <a:miter lim="400000"/>
          </a:ln>
          <a:effectLst/>
        </p:spPr>
        <p:txBody>
          <a:bodyPr wrap="square" lIns="45719" tIns="45719" rIns="45719" bIns="45719" numCol="1" anchor="t">
            <a:spAutoFit/>
          </a:bodyPr>
          <a:lstStyle>
            <a:lvl1pPr>
              <a:defRPr sz="3600" b="1">
                <a:solidFill>
                  <a:srgbClr val="404040"/>
                </a:solidFill>
                <a:latin typeface="微软雅黑"/>
                <a:ea typeface="微软雅黑"/>
                <a:cs typeface="微软雅黑"/>
                <a:sym typeface="微软雅黑"/>
              </a:defRPr>
            </a:lvl1pPr>
          </a:lstStyle>
          <a:p>
            <a:pPr algn="ctr"/>
            <a:r>
              <a:rPr sz="2800" b="0" i="1" dirty="0">
                <a:solidFill>
                  <a:srgbClr val="93683D"/>
                </a:solidFill>
                <a:latin typeface="Politica" panose="02000806060000020004" pitchFamily="2" charset="0"/>
                <a:ea typeface="HYQIHEIX1-55W BOOK" pitchFamily="18" charset="-122"/>
                <a:cs typeface="Arial" panose="020B0604020202020204" pitchFamily="34" charset="0"/>
              </a:rPr>
              <a:t>A</a:t>
            </a:r>
            <a:r>
              <a:rPr lang="en-US" altLang="zh-CN" sz="2800" b="0" i="1" dirty="0">
                <a:solidFill>
                  <a:srgbClr val="93683D"/>
                </a:solidFill>
                <a:latin typeface="Politica" panose="02000806060000020004" pitchFamily="2" charset="0"/>
                <a:ea typeface="HYQIHEIX1-55W BOOK" pitchFamily="18" charset="-122"/>
                <a:cs typeface="Arial" panose="020B0604020202020204" pitchFamily="34" charset="0"/>
              </a:rPr>
              <a:t>A-</a:t>
            </a:r>
            <a:endParaRPr sz="2800" b="0" i="1" dirty="0">
              <a:solidFill>
                <a:srgbClr val="93683D"/>
              </a:solidFill>
              <a:latin typeface="Politica" panose="02000806060000020004" pitchFamily="2" charset="0"/>
              <a:ea typeface="HYQIHEIX1-55W BOOK" pitchFamily="18" charset="-122"/>
              <a:cs typeface="Arial" panose="020B0604020202020204" pitchFamily="34" charset="0"/>
            </a:endParaRPr>
          </a:p>
        </p:txBody>
      </p:sp>
      <p:sp>
        <p:nvSpPr>
          <p:cNvPr id="31" name="文本框 43"/>
          <p:cNvSpPr txBox="1"/>
          <p:nvPr/>
        </p:nvSpPr>
        <p:spPr>
          <a:xfrm>
            <a:off x="5790054" y="3604804"/>
            <a:ext cx="396902" cy="307775"/>
          </a:xfrm>
          <a:prstGeom prst="rect">
            <a:avLst/>
          </a:prstGeom>
          <a:noFill/>
          <a:ln w="12700" cap="flat">
            <a:noFill/>
            <a:miter lim="400000"/>
          </a:ln>
          <a:effectLst/>
        </p:spPr>
        <p:txBody>
          <a:bodyPr wrap="none" lIns="45719" tIns="45719" rIns="45719" bIns="45719" numCol="1" anchor="t">
            <a:spAutoFit/>
          </a:bodyPr>
          <a:lstStyle>
            <a:lvl1pPr>
              <a:defRPr sz="1100">
                <a:solidFill>
                  <a:srgbClr val="404040"/>
                </a:solidFill>
                <a:latin typeface="微软雅黑"/>
                <a:ea typeface="微软雅黑"/>
                <a:cs typeface="微软雅黑"/>
                <a:sym typeface="微软雅黑"/>
              </a:defRPr>
            </a:lvl1pPr>
          </a:lstStyle>
          <a:p>
            <a:pPr algn="ctr"/>
            <a:r>
              <a:rPr sz="14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rPr>
              <a:t>MSCI</a:t>
            </a:r>
          </a:p>
        </p:txBody>
      </p:sp>
      <p:sp>
        <p:nvSpPr>
          <p:cNvPr id="32" name="文本框 44"/>
          <p:cNvSpPr txBox="1"/>
          <p:nvPr/>
        </p:nvSpPr>
        <p:spPr>
          <a:xfrm>
            <a:off x="5766329" y="4567572"/>
            <a:ext cx="381836" cy="307777"/>
          </a:xfrm>
          <a:prstGeom prst="rect">
            <a:avLst/>
          </a:prstGeom>
          <a:noFill/>
        </p:spPr>
        <p:txBody>
          <a:bodyPr wrap="none" rtlCol="0">
            <a:spAutoFit/>
          </a:bodyPr>
          <a:lstStyle>
            <a:defPPr>
              <a:defRPr lang="zh-CN"/>
            </a:defPPr>
            <a:lvl1pPr>
              <a:defRPr sz="1100" b="1">
                <a:solidFill>
                  <a:schemeClr val="tx1">
                    <a:lumMod val="65000"/>
                    <a:lumOff val="35000"/>
                  </a:schemeClr>
                </a:solidFill>
                <a:latin typeface="HYQIHEIX1-45W EXTRALIGHT" pitchFamily="18" charset="-122"/>
                <a:ea typeface="HYQIHEIX1-45W EXTRALIGHT" pitchFamily="18" charset="-122"/>
                <a:cs typeface="Arial" panose="020B0604020202020204" pitchFamily="34" charset="0"/>
              </a:defRPr>
            </a:lvl1pPr>
          </a:lstStyle>
          <a:p>
            <a:pPr algn="ctr"/>
            <a:r>
              <a:rPr lang="en-CA" altLang="zh-CN" sz="1400" b="0" dirty="0">
                <a:latin typeface="Politica" panose="02000506020000090004" pitchFamily="2" charset="0"/>
                <a:ea typeface="微软雅黑" panose="020B0503020204020204" pitchFamily="34" charset="-122"/>
                <a:cs typeface="Arial" panose="020B0704020202090204" pitchFamily="34" charset="0"/>
                <a:sym typeface="微软雅黑"/>
              </a:rPr>
              <a:t>HSI</a:t>
            </a:r>
            <a:endParaRPr lang="zh-CN" altLang="en-US" sz="1400" b="0" dirty="0">
              <a:latin typeface="Politica" panose="02000506020000090004" pitchFamily="2" charset="0"/>
              <a:ea typeface="微软雅黑" panose="020B0503020204020204" pitchFamily="34" charset="-122"/>
              <a:cs typeface="Arial" panose="020B0704020202090204" pitchFamily="34" charset="0"/>
              <a:sym typeface="微软雅黑"/>
            </a:endParaRPr>
          </a:p>
        </p:txBody>
      </p:sp>
      <p:sp>
        <p:nvSpPr>
          <p:cNvPr id="37" name="文本框 110"/>
          <p:cNvSpPr txBox="1"/>
          <p:nvPr/>
        </p:nvSpPr>
        <p:spPr>
          <a:xfrm>
            <a:off x="10607175" y="3096793"/>
            <a:ext cx="436977" cy="523218"/>
          </a:xfrm>
          <a:prstGeom prst="rect">
            <a:avLst/>
          </a:prstGeom>
          <a:noFill/>
          <a:ln w="12700" cap="flat">
            <a:noFill/>
            <a:miter lim="400000"/>
          </a:ln>
          <a:effectLst/>
        </p:spPr>
        <p:txBody>
          <a:bodyPr wrap="none" lIns="45719" tIns="45719" rIns="45719" bIns="45719" numCol="1" anchor="t">
            <a:spAutoFit/>
          </a:bodyPr>
          <a:lstStyle/>
          <a:p>
            <a:pPr algn="ctr">
              <a:defRPr sz="3600" b="1">
                <a:solidFill>
                  <a:srgbClr val="404040"/>
                </a:solidFill>
                <a:latin typeface="微软雅黑" pitchFamily="34" charset="-122"/>
                <a:ea typeface="微软雅黑" pitchFamily="34" charset="-122"/>
                <a:cs typeface="微软雅黑" pitchFamily="34" charset="-122"/>
                <a:sym typeface="微软雅黑" pitchFamily="34" charset="-122"/>
              </a:defRPr>
            </a:pPr>
            <a:r>
              <a:rPr lang="en-US" altLang="zh-CN" sz="2800" i="1" dirty="0">
                <a:solidFill>
                  <a:srgbClr val="93683D"/>
                </a:solidFill>
                <a:latin typeface="Politica" panose="02000806060000020004" pitchFamily="2" charset="0"/>
                <a:ea typeface="微软雅黑" pitchFamily="34" charset="-122"/>
                <a:cs typeface="Arial" panose="020B0604020202020204" pitchFamily="34" charset="0"/>
              </a:rPr>
              <a:t>6.2</a:t>
            </a:r>
            <a:endParaRPr lang="zh-CN" altLang="en-US" sz="2800" i="1" dirty="0">
              <a:solidFill>
                <a:srgbClr val="93683D"/>
              </a:solidFill>
              <a:latin typeface="Politica" panose="02000806060000020004" pitchFamily="2" charset="0"/>
              <a:ea typeface="微软雅黑" pitchFamily="34" charset="-122"/>
              <a:cs typeface="Arial" panose="020B0604020202020204" pitchFamily="34" charset="0"/>
            </a:endParaRPr>
          </a:p>
        </p:txBody>
      </p:sp>
      <p:sp>
        <p:nvSpPr>
          <p:cNvPr id="42" name="文本框 70"/>
          <p:cNvSpPr txBox="1"/>
          <p:nvPr/>
        </p:nvSpPr>
        <p:spPr>
          <a:xfrm>
            <a:off x="8793981" y="2124233"/>
            <a:ext cx="884214" cy="276997"/>
          </a:xfrm>
          <a:prstGeom prst="rect">
            <a:avLst/>
          </a:prstGeom>
          <a:noFill/>
          <a:ln w="12700" cap="flat">
            <a:noFill/>
            <a:miter lim="400000"/>
          </a:ln>
          <a:effectLst/>
        </p:spPr>
        <p:txBody>
          <a:bodyPr wrap="none" lIns="45719" tIns="45719" rIns="45719" bIns="45719" numCol="1" anchor="t">
            <a:spAutoFit/>
          </a:bodyPr>
          <a:lstStyle>
            <a:lvl1pPr>
              <a:defRPr sz="2000" b="1">
                <a:solidFill>
                  <a:srgbClr val="996436"/>
                </a:solidFill>
                <a:latin typeface="微软雅黑"/>
                <a:ea typeface="微软雅黑"/>
                <a:cs typeface="微软雅黑"/>
                <a:sym typeface="微软雅黑"/>
              </a:defRPr>
            </a:lvl1pPr>
          </a:lstStyle>
          <a:p>
            <a:pPr algn="ctr"/>
            <a:r>
              <a:rPr lang="en-CA" altLang="zh-CN" sz="1200" b="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rPr>
              <a:t>R&amp;D Investment</a:t>
            </a:r>
            <a:endParaRPr lang="zh-CN" altLang="en-US" sz="1200" b="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endParaRPr>
          </a:p>
        </p:txBody>
      </p:sp>
      <p:sp>
        <p:nvSpPr>
          <p:cNvPr id="43" name="文本框 12"/>
          <p:cNvSpPr txBox="1"/>
          <p:nvPr/>
        </p:nvSpPr>
        <p:spPr>
          <a:xfrm>
            <a:off x="8963350" y="3096204"/>
            <a:ext cx="547584" cy="523218"/>
          </a:xfrm>
          <a:prstGeom prst="rect">
            <a:avLst/>
          </a:prstGeom>
          <a:noFill/>
          <a:ln w="12700" cap="flat">
            <a:noFill/>
            <a:miter lim="400000"/>
          </a:ln>
          <a:effectLst/>
        </p:spPr>
        <p:txBody>
          <a:bodyPr wrap="none" lIns="45719" tIns="45719" rIns="45719" bIns="45719" numCol="1" anchor="t">
            <a:spAutoFit/>
          </a:bodyPr>
          <a:lstStyle/>
          <a:p>
            <a:pPr algn="ctr">
              <a:defRPr sz="3600" b="1">
                <a:solidFill>
                  <a:srgbClr val="404040"/>
                </a:solidFill>
                <a:latin typeface="微软雅黑"/>
                <a:ea typeface="微软雅黑"/>
                <a:cs typeface="微软雅黑"/>
                <a:sym typeface="微软雅黑"/>
              </a:defRPr>
            </a:pPr>
            <a:r>
              <a:rPr lang="en-US" altLang="zh-CN" sz="2800" i="1" dirty="0">
                <a:solidFill>
                  <a:srgbClr val="93683D"/>
                </a:solidFill>
                <a:latin typeface="Politica" panose="02000806060000020004" pitchFamily="2" charset="0"/>
                <a:ea typeface="微软雅黑" pitchFamily="34" charset="-122"/>
                <a:cs typeface="Arial" panose="020B0604020202020204" pitchFamily="34" charset="0"/>
              </a:rPr>
              <a:t>10.4</a:t>
            </a:r>
          </a:p>
        </p:txBody>
      </p:sp>
      <p:sp>
        <p:nvSpPr>
          <p:cNvPr id="46" name="文本框 73"/>
          <p:cNvSpPr txBox="1"/>
          <p:nvPr/>
        </p:nvSpPr>
        <p:spPr>
          <a:xfrm>
            <a:off x="9061154" y="4639011"/>
            <a:ext cx="387283" cy="400108"/>
          </a:xfrm>
          <a:prstGeom prst="rect">
            <a:avLst/>
          </a:prstGeom>
          <a:noFill/>
          <a:ln w="12700" cap="flat">
            <a:noFill/>
            <a:miter lim="400000"/>
          </a:ln>
          <a:effectLst/>
        </p:spPr>
        <p:txBody>
          <a:bodyPr wrap="none" lIns="45719" tIns="45719" rIns="45719" bIns="45719" numCol="1" anchor="t">
            <a:spAutoFit/>
          </a:bodyPr>
          <a:lstStyle/>
          <a:p>
            <a:pPr algn="ctr">
              <a:defRPr sz="2000" b="1">
                <a:solidFill>
                  <a:srgbClr val="996436"/>
                </a:solidFill>
                <a:latin typeface="微软雅黑"/>
                <a:ea typeface="微软雅黑"/>
                <a:cs typeface="微软雅黑"/>
                <a:sym typeface="微软雅黑"/>
              </a:defRPr>
            </a:pPr>
            <a:r>
              <a:rPr lang="en-US" altLang="zh-CN" i="1" dirty="0">
                <a:solidFill>
                  <a:srgbClr val="93683D"/>
                </a:solidFill>
                <a:latin typeface="Politica" panose="02000806060000020004" pitchFamily="2" charset="0"/>
                <a:ea typeface="微软雅黑" pitchFamily="34" charset="-122"/>
                <a:cs typeface="Arial" panose="020B0604020202020204" pitchFamily="34" charset="0"/>
              </a:rPr>
              <a:t>10+</a:t>
            </a:r>
          </a:p>
        </p:txBody>
      </p:sp>
      <p:sp>
        <p:nvSpPr>
          <p:cNvPr id="47" name="文本框 46"/>
          <p:cNvSpPr txBox="1"/>
          <p:nvPr/>
        </p:nvSpPr>
        <p:spPr>
          <a:xfrm>
            <a:off x="8374887" y="4989166"/>
            <a:ext cx="1759454" cy="261608"/>
          </a:xfrm>
          <a:prstGeom prst="rect">
            <a:avLst/>
          </a:prstGeom>
          <a:noFill/>
          <a:ln w="12700" cap="flat">
            <a:noFill/>
            <a:miter lim="400000"/>
          </a:ln>
          <a:effectLst/>
        </p:spPr>
        <p:txBody>
          <a:bodyPr wrap="none" lIns="45719" tIns="45719" rIns="45719" bIns="45719" numCol="1" anchor="t">
            <a:spAutoFit/>
          </a:bodyPr>
          <a:lstStyle>
            <a:lvl1pPr>
              <a:defRPr sz="1100">
                <a:solidFill>
                  <a:srgbClr val="404040"/>
                </a:solidFill>
                <a:latin typeface="微软雅黑"/>
                <a:ea typeface="微软雅黑"/>
                <a:cs typeface="微软雅黑"/>
                <a:sym typeface="微软雅黑"/>
              </a:defRPr>
            </a:lvl1pPr>
          </a:lstStyle>
          <a:p>
            <a:r>
              <a:rPr lang="en-CA" altLang="zh-CN"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rPr>
              <a:t>Global Technology Innovation Centers</a:t>
            </a:r>
            <a:endParaRPr lang="zh-CN" altLang="en-US"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endParaRPr>
          </a:p>
        </p:txBody>
      </p:sp>
      <p:grpSp>
        <p:nvGrpSpPr>
          <p:cNvPr id="61" name="그룹 341"/>
          <p:cNvGrpSpPr/>
          <p:nvPr/>
        </p:nvGrpSpPr>
        <p:grpSpPr>
          <a:xfrm>
            <a:off x="2606064" y="1607317"/>
            <a:ext cx="301641" cy="305192"/>
            <a:chOff x="4115139" y="1551336"/>
            <a:chExt cx="397937" cy="402622"/>
          </a:xfrm>
          <a:solidFill>
            <a:srgbClr val="93683D"/>
          </a:solidFill>
        </p:grpSpPr>
        <p:sp>
          <p:nvSpPr>
            <p:cNvPr id="62" name="자유형: 도형 342"/>
            <p:cNvSpPr/>
            <p:nvPr/>
          </p:nvSpPr>
          <p:spPr>
            <a:xfrm>
              <a:off x="4316626" y="1551336"/>
              <a:ext cx="190500" cy="190500"/>
            </a:xfrm>
            <a:custGeom>
              <a:avLst/>
              <a:gdLst>
                <a:gd name="connsiteX0" fmla="*/ 20764 w 190500"/>
                <a:gd name="connsiteY0" fmla="*/ 190595 h 190500"/>
                <a:gd name="connsiteX1" fmla="*/ 177070 w 190500"/>
                <a:gd name="connsiteY1" fmla="*/ 190595 h 190500"/>
                <a:gd name="connsiteX2" fmla="*/ 190595 w 190500"/>
                <a:gd name="connsiteY2" fmla="*/ 177165 h 190500"/>
                <a:gd name="connsiteX3" fmla="*/ 20574 w 190500"/>
                <a:gd name="connsiteY3" fmla="*/ 7144 h 190500"/>
                <a:gd name="connsiteX4" fmla="*/ 7144 w 190500"/>
                <a:gd name="connsiteY4" fmla="*/ 20669 h 190500"/>
                <a:gd name="connsiteX5" fmla="*/ 7144 w 190500"/>
                <a:gd name="connsiteY5" fmla="*/ 176974 h 190500"/>
                <a:gd name="connsiteX6" fmla="*/ 20764 w 190500"/>
                <a:gd name="connsiteY6" fmla="*/ 190595 h 190500"/>
                <a:gd name="connsiteX7" fmla="*/ 34385 w 190500"/>
                <a:gd name="connsiteY7" fmla="*/ 34957 h 190500"/>
                <a:gd name="connsiteX8" fmla="*/ 162878 w 190500"/>
                <a:gd name="connsiteY8" fmla="*/ 163449 h 190500"/>
                <a:gd name="connsiteX9" fmla="*/ 34385 w 190500"/>
                <a:gd name="connsiteY9" fmla="*/ 163449 h 190500"/>
                <a:gd name="connsiteX10" fmla="*/ 34385 w 190500"/>
                <a:gd name="connsiteY10" fmla="*/ 34957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500" h="190500">
                  <a:moveTo>
                    <a:pt x="20764" y="190595"/>
                  </a:moveTo>
                  <a:lnTo>
                    <a:pt x="177070" y="190595"/>
                  </a:lnTo>
                  <a:cubicBezTo>
                    <a:pt x="184499" y="190595"/>
                    <a:pt x="190595" y="184594"/>
                    <a:pt x="190595" y="177165"/>
                  </a:cubicBezTo>
                  <a:cubicBezTo>
                    <a:pt x="190690" y="83439"/>
                    <a:pt x="114395" y="7144"/>
                    <a:pt x="20574" y="7144"/>
                  </a:cubicBezTo>
                  <a:cubicBezTo>
                    <a:pt x="13145" y="7144"/>
                    <a:pt x="7144" y="13240"/>
                    <a:pt x="7144" y="20669"/>
                  </a:cubicBezTo>
                  <a:lnTo>
                    <a:pt x="7144" y="176974"/>
                  </a:lnTo>
                  <a:cubicBezTo>
                    <a:pt x="7239" y="184499"/>
                    <a:pt x="13335" y="190595"/>
                    <a:pt x="20764" y="190595"/>
                  </a:cubicBezTo>
                  <a:close/>
                  <a:moveTo>
                    <a:pt x="34385" y="34957"/>
                  </a:moveTo>
                  <a:cubicBezTo>
                    <a:pt x="102298" y="41338"/>
                    <a:pt x="156496" y="95631"/>
                    <a:pt x="162878" y="163449"/>
                  </a:cubicBezTo>
                  <a:lnTo>
                    <a:pt x="34385" y="163449"/>
                  </a:lnTo>
                  <a:cubicBezTo>
                    <a:pt x="34385" y="163449"/>
                    <a:pt x="34385" y="34957"/>
                    <a:pt x="34385" y="34957"/>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sp>
          <p:nvSpPr>
            <p:cNvPr id="63" name="자유형: 도형 343"/>
            <p:cNvSpPr/>
            <p:nvPr/>
          </p:nvSpPr>
          <p:spPr>
            <a:xfrm>
              <a:off x="4115139" y="1601533"/>
              <a:ext cx="304800" cy="352425"/>
            </a:xfrm>
            <a:custGeom>
              <a:avLst/>
              <a:gdLst>
                <a:gd name="connsiteX0" fmla="*/ 190628 w 304800"/>
                <a:gd name="connsiteY0" fmla="*/ 171355 h 352425"/>
                <a:gd name="connsiteX1" fmla="*/ 190628 w 304800"/>
                <a:gd name="connsiteY1" fmla="*/ 20669 h 352425"/>
                <a:gd name="connsiteX2" fmla="*/ 176912 w 304800"/>
                <a:gd name="connsiteY2" fmla="*/ 7144 h 352425"/>
                <a:gd name="connsiteX3" fmla="*/ 7272 w 304800"/>
                <a:gd name="connsiteY3" fmla="*/ 183737 h 352425"/>
                <a:gd name="connsiteX4" fmla="*/ 169102 w 304800"/>
                <a:gd name="connsiteY4" fmla="*/ 346710 h 352425"/>
                <a:gd name="connsiteX5" fmla="*/ 297118 w 304800"/>
                <a:gd name="connsiteY5" fmla="*/ 297180 h 352425"/>
                <a:gd name="connsiteX6" fmla="*/ 301023 w 304800"/>
                <a:gd name="connsiteY6" fmla="*/ 287084 h 352425"/>
                <a:gd name="connsiteX7" fmla="*/ 297023 w 304800"/>
                <a:gd name="connsiteY7" fmla="*/ 277940 h 352425"/>
                <a:gd name="connsiteX8" fmla="*/ 190628 w 304800"/>
                <a:gd name="connsiteY8" fmla="*/ 171355 h 352425"/>
                <a:gd name="connsiteX9" fmla="*/ 34514 w 304800"/>
                <a:gd name="connsiteY9" fmla="*/ 184023 h 352425"/>
                <a:gd name="connsiteX10" fmla="*/ 163482 w 304800"/>
                <a:gd name="connsiteY10" fmla="*/ 34957 h 352425"/>
                <a:gd name="connsiteX11" fmla="*/ 163482 w 304800"/>
                <a:gd name="connsiteY11" fmla="*/ 177070 h 352425"/>
                <a:gd name="connsiteX12" fmla="*/ 167482 w 304800"/>
                <a:gd name="connsiteY12" fmla="*/ 186690 h 352425"/>
                <a:gd name="connsiteX13" fmla="*/ 267971 w 304800"/>
                <a:gd name="connsiteY13" fmla="*/ 287179 h 352425"/>
                <a:gd name="connsiteX14" fmla="*/ 171007 w 304800"/>
                <a:gd name="connsiteY14" fmla="*/ 319754 h 352425"/>
                <a:gd name="connsiteX15" fmla="*/ 34514 w 304800"/>
                <a:gd name="connsiteY15" fmla="*/ 184023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4800" h="352425">
                  <a:moveTo>
                    <a:pt x="190628" y="171355"/>
                  </a:moveTo>
                  <a:lnTo>
                    <a:pt x="190628" y="20669"/>
                  </a:lnTo>
                  <a:cubicBezTo>
                    <a:pt x="190628" y="13144"/>
                    <a:pt x="184437" y="7144"/>
                    <a:pt x="176912" y="7144"/>
                  </a:cubicBezTo>
                  <a:cubicBezTo>
                    <a:pt x="81091" y="7239"/>
                    <a:pt x="3557" y="87058"/>
                    <a:pt x="7272" y="183737"/>
                  </a:cubicBezTo>
                  <a:cubicBezTo>
                    <a:pt x="10701" y="271463"/>
                    <a:pt x="81472" y="342805"/>
                    <a:pt x="169102" y="346710"/>
                  </a:cubicBezTo>
                  <a:cubicBezTo>
                    <a:pt x="217393" y="348901"/>
                    <a:pt x="263209" y="331089"/>
                    <a:pt x="297118" y="297180"/>
                  </a:cubicBezTo>
                  <a:cubicBezTo>
                    <a:pt x="299785" y="294513"/>
                    <a:pt x="301214" y="290798"/>
                    <a:pt x="301023" y="287084"/>
                  </a:cubicBezTo>
                  <a:cubicBezTo>
                    <a:pt x="300928" y="283655"/>
                    <a:pt x="299404" y="280416"/>
                    <a:pt x="297023" y="277940"/>
                  </a:cubicBezTo>
                  <a:lnTo>
                    <a:pt x="190628" y="171355"/>
                  </a:lnTo>
                  <a:close/>
                  <a:moveTo>
                    <a:pt x="34514" y="184023"/>
                  </a:moveTo>
                  <a:cubicBezTo>
                    <a:pt x="30799" y="106775"/>
                    <a:pt x="88901" y="42005"/>
                    <a:pt x="163482" y="34957"/>
                  </a:cubicBezTo>
                  <a:lnTo>
                    <a:pt x="163482" y="177070"/>
                  </a:lnTo>
                  <a:cubicBezTo>
                    <a:pt x="163482" y="180689"/>
                    <a:pt x="164911" y="184118"/>
                    <a:pt x="167482" y="186690"/>
                  </a:cubicBezTo>
                  <a:lnTo>
                    <a:pt x="267971" y="287179"/>
                  </a:lnTo>
                  <a:cubicBezTo>
                    <a:pt x="240920" y="309658"/>
                    <a:pt x="206725" y="321183"/>
                    <a:pt x="171007" y="319754"/>
                  </a:cubicBezTo>
                  <a:cubicBezTo>
                    <a:pt x="97664" y="316516"/>
                    <a:pt x="38038" y="257270"/>
                    <a:pt x="34514" y="184023"/>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sp>
          <p:nvSpPr>
            <p:cNvPr id="64" name="자유형: 도형 344"/>
            <p:cNvSpPr/>
            <p:nvPr/>
          </p:nvSpPr>
          <p:spPr>
            <a:xfrm>
              <a:off x="4322576" y="1749266"/>
              <a:ext cx="190500" cy="142875"/>
            </a:xfrm>
            <a:custGeom>
              <a:avLst/>
              <a:gdLst>
                <a:gd name="connsiteX0" fmla="*/ 176930 w 190500"/>
                <a:gd name="connsiteY0" fmla="*/ 7144 h 142875"/>
                <a:gd name="connsiteX1" fmla="*/ 21006 w 190500"/>
                <a:gd name="connsiteY1" fmla="*/ 7144 h 142875"/>
                <a:gd name="connsiteX2" fmla="*/ 10433 w 190500"/>
                <a:gd name="connsiteY2" fmla="*/ 11811 h 142875"/>
                <a:gd name="connsiteX3" fmla="*/ 11099 w 190500"/>
                <a:gd name="connsiteY3" fmla="*/ 30290 h 142875"/>
                <a:gd name="connsiteX4" fmla="*/ 121589 w 190500"/>
                <a:gd name="connsiteY4" fmla="*/ 140779 h 142875"/>
                <a:gd name="connsiteX5" fmla="*/ 121971 w 190500"/>
                <a:gd name="connsiteY5" fmla="*/ 141161 h 142875"/>
                <a:gd name="connsiteX6" fmla="*/ 121971 w 190500"/>
                <a:gd name="connsiteY6" fmla="*/ 141161 h 142875"/>
                <a:gd name="connsiteX7" fmla="*/ 131210 w 190500"/>
                <a:gd name="connsiteY7" fmla="*/ 144780 h 142875"/>
                <a:gd name="connsiteX8" fmla="*/ 140830 w 190500"/>
                <a:gd name="connsiteY8" fmla="*/ 140779 h 142875"/>
                <a:gd name="connsiteX9" fmla="*/ 190551 w 190500"/>
                <a:gd name="connsiteY9" fmla="*/ 20479 h 142875"/>
                <a:gd name="connsiteX10" fmla="*/ 176930 w 190500"/>
                <a:gd name="connsiteY10" fmla="*/ 7144 h 142875"/>
                <a:gd name="connsiteX11" fmla="*/ 130734 w 190500"/>
                <a:gd name="connsiteY11" fmla="*/ 111633 h 142875"/>
                <a:gd name="connsiteX12" fmla="*/ 53390 w 190500"/>
                <a:gd name="connsiteY12" fmla="*/ 34290 h 142875"/>
                <a:gd name="connsiteX13" fmla="*/ 162738 w 190500"/>
                <a:gd name="connsiteY13" fmla="*/ 34290 h 142875"/>
                <a:gd name="connsiteX14" fmla="*/ 130734 w 190500"/>
                <a:gd name="connsiteY14" fmla="*/ 111633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500" h="142875">
                  <a:moveTo>
                    <a:pt x="176930" y="7144"/>
                  </a:moveTo>
                  <a:lnTo>
                    <a:pt x="21006" y="7144"/>
                  </a:lnTo>
                  <a:cubicBezTo>
                    <a:pt x="17005" y="7144"/>
                    <a:pt x="13005" y="8763"/>
                    <a:pt x="10433" y="11811"/>
                  </a:cubicBezTo>
                  <a:cubicBezTo>
                    <a:pt x="5670" y="17431"/>
                    <a:pt x="6242" y="25432"/>
                    <a:pt x="11099" y="30290"/>
                  </a:cubicBezTo>
                  <a:lnTo>
                    <a:pt x="121589" y="140779"/>
                  </a:lnTo>
                  <a:cubicBezTo>
                    <a:pt x="121685" y="140875"/>
                    <a:pt x="121875" y="141065"/>
                    <a:pt x="121971" y="141161"/>
                  </a:cubicBezTo>
                  <a:lnTo>
                    <a:pt x="121971" y="141161"/>
                  </a:lnTo>
                  <a:cubicBezTo>
                    <a:pt x="124542" y="143542"/>
                    <a:pt x="127876" y="144780"/>
                    <a:pt x="131210" y="144780"/>
                  </a:cubicBezTo>
                  <a:cubicBezTo>
                    <a:pt x="134734" y="144780"/>
                    <a:pt x="138163" y="143446"/>
                    <a:pt x="140830" y="140779"/>
                  </a:cubicBezTo>
                  <a:cubicBezTo>
                    <a:pt x="172929" y="108680"/>
                    <a:pt x="190646" y="65913"/>
                    <a:pt x="190551" y="20479"/>
                  </a:cubicBezTo>
                  <a:cubicBezTo>
                    <a:pt x="190551" y="13144"/>
                    <a:pt x="184359" y="7144"/>
                    <a:pt x="176930" y="7144"/>
                  </a:cubicBezTo>
                  <a:close/>
                  <a:moveTo>
                    <a:pt x="130734" y="111633"/>
                  </a:moveTo>
                  <a:lnTo>
                    <a:pt x="53390" y="34290"/>
                  </a:lnTo>
                  <a:lnTo>
                    <a:pt x="162738" y="34290"/>
                  </a:lnTo>
                  <a:cubicBezTo>
                    <a:pt x="160071" y="62770"/>
                    <a:pt x="149022" y="89535"/>
                    <a:pt x="130734" y="111633"/>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grpSp>
      <p:grpSp>
        <p:nvGrpSpPr>
          <p:cNvPr id="66" name="그룹 261"/>
          <p:cNvGrpSpPr/>
          <p:nvPr/>
        </p:nvGrpSpPr>
        <p:grpSpPr>
          <a:xfrm>
            <a:off x="978613" y="1628893"/>
            <a:ext cx="299981" cy="299981"/>
            <a:chOff x="2112922" y="1570386"/>
            <a:chExt cx="390525" cy="390525"/>
          </a:xfrm>
          <a:solidFill>
            <a:srgbClr val="93683D"/>
          </a:solidFill>
        </p:grpSpPr>
        <p:sp>
          <p:nvSpPr>
            <p:cNvPr id="67" name="자유형: 도형 262"/>
            <p:cNvSpPr/>
            <p:nvPr/>
          </p:nvSpPr>
          <p:spPr>
            <a:xfrm>
              <a:off x="2158213" y="1615725"/>
              <a:ext cx="209550" cy="161925"/>
            </a:xfrm>
            <a:custGeom>
              <a:avLst/>
              <a:gdLst>
                <a:gd name="connsiteX0" fmla="*/ 26051 w 209550"/>
                <a:gd name="connsiteY0" fmla="*/ 159163 h 161925"/>
                <a:gd name="connsiteX1" fmla="*/ 84820 w 209550"/>
                <a:gd name="connsiteY1" fmla="*/ 100394 h 161925"/>
                <a:gd name="connsiteX2" fmla="*/ 99203 w 209550"/>
                <a:gd name="connsiteY2" fmla="*/ 114776 h 161925"/>
                <a:gd name="connsiteX3" fmla="*/ 114919 w 209550"/>
                <a:gd name="connsiteY3" fmla="*/ 114776 h 161925"/>
                <a:gd name="connsiteX4" fmla="*/ 184737 w 209550"/>
                <a:gd name="connsiteY4" fmla="*/ 44958 h 161925"/>
                <a:gd name="connsiteX5" fmla="*/ 184737 w 209550"/>
                <a:gd name="connsiteY5" fmla="*/ 62579 h 161925"/>
                <a:gd name="connsiteX6" fmla="*/ 195882 w 209550"/>
                <a:gd name="connsiteY6" fmla="*/ 73724 h 161925"/>
                <a:gd name="connsiteX7" fmla="*/ 207026 w 209550"/>
                <a:gd name="connsiteY7" fmla="*/ 62579 h 161925"/>
                <a:gd name="connsiteX8" fmla="*/ 207026 w 209550"/>
                <a:gd name="connsiteY8" fmla="*/ 18193 h 161925"/>
                <a:gd name="connsiteX9" fmla="*/ 207026 w 209550"/>
                <a:gd name="connsiteY9" fmla="*/ 18193 h 161925"/>
                <a:gd name="connsiteX10" fmla="*/ 195882 w 209550"/>
                <a:gd name="connsiteY10" fmla="*/ 7144 h 161925"/>
                <a:gd name="connsiteX11" fmla="*/ 151495 w 209550"/>
                <a:gd name="connsiteY11" fmla="*/ 7144 h 161925"/>
                <a:gd name="connsiteX12" fmla="*/ 140351 w 209550"/>
                <a:gd name="connsiteY12" fmla="*/ 18288 h 161925"/>
                <a:gd name="connsiteX13" fmla="*/ 151495 w 209550"/>
                <a:gd name="connsiteY13" fmla="*/ 29432 h 161925"/>
                <a:gd name="connsiteX14" fmla="*/ 169116 w 209550"/>
                <a:gd name="connsiteY14" fmla="*/ 29432 h 161925"/>
                <a:gd name="connsiteX15" fmla="*/ 107109 w 209550"/>
                <a:gd name="connsiteY15" fmla="*/ 91440 h 161925"/>
                <a:gd name="connsiteX16" fmla="*/ 92726 w 209550"/>
                <a:gd name="connsiteY16" fmla="*/ 77057 h 161925"/>
                <a:gd name="connsiteX17" fmla="*/ 77010 w 209550"/>
                <a:gd name="connsiteY17" fmla="*/ 77057 h 161925"/>
                <a:gd name="connsiteX18" fmla="*/ 10430 w 209550"/>
                <a:gd name="connsiteY18" fmla="*/ 143637 h 161925"/>
                <a:gd name="connsiteX19" fmla="*/ 10430 w 209550"/>
                <a:gd name="connsiteY19" fmla="*/ 159353 h 161925"/>
                <a:gd name="connsiteX20" fmla="*/ 26051 w 209550"/>
                <a:gd name="connsiteY20" fmla="*/ 15916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9550" h="161925">
                  <a:moveTo>
                    <a:pt x="26051" y="159163"/>
                  </a:moveTo>
                  <a:lnTo>
                    <a:pt x="84820" y="100394"/>
                  </a:lnTo>
                  <a:lnTo>
                    <a:pt x="99203" y="114776"/>
                  </a:lnTo>
                  <a:cubicBezTo>
                    <a:pt x="103584" y="119158"/>
                    <a:pt x="110538" y="119158"/>
                    <a:pt x="114919" y="114776"/>
                  </a:cubicBezTo>
                  <a:lnTo>
                    <a:pt x="184737" y="44958"/>
                  </a:lnTo>
                  <a:lnTo>
                    <a:pt x="184737" y="62579"/>
                  </a:lnTo>
                  <a:cubicBezTo>
                    <a:pt x="184737" y="68675"/>
                    <a:pt x="189690" y="73724"/>
                    <a:pt x="195882" y="73724"/>
                  </a:cubicBezTo>
                  <a:cubicBezTo>
                    <a:pt x="202073" y="73724"/>
                    <a:pt x="207026" y="68771"/>
                    <a:pt x="207026" y="62579"/>
                  </a:cubicBezTo>
                  <a:lnTo>
                    <a:pt x="207026" y="18193"/>
                  </a:lnTo>
                  <a:cubicBezTo>
                    <a:pt x="207026" y="18193"/>
                    <a:pt x="207026" y="18193"/>
                    <a:pt x="207026" y="18193"/>
                  </a:cubicBezTo>
                  <a:cubicBezTo>
                    <a:pt x="207026" y="12192"/>
                    <a:pt x="202073" y="7144"/>
                    <a:pt x="195882" y="7144"/>
                  </a:cubicBezTo>
                  <a:lnTo>
                    <a:pt x="151495" y="7144"/>
                  </a:lnTo>
                  <a:cubicBezTo>
                    <a:pt x="145399" y="7144"/>
                    <a:pt x="140351" y="12097"/>
                    <a:pt x="140351" y="18288"/>
                  </a:cubicBezTo>
                  <a:cubicBezTo>
                    <a:pt x="140351" y="24384"/>
                    <a:pt x="145304" y="29432"/>
                    <a:pt x="151495" y="29432"/>
                  </a:cubicBezTo>
                  <a:lnTo>
                    <a:pt x="169116" y="29432"/>
                  </a:lnTo>
                  <a:lnTo>
                    <a:pt x="107109" y="91440"/>
                  </a:lnTo>
                  <a:lnTo>
                    <a:pt x="92726" y="77057"/>
                  </a:lnTo>
                  <a:cubicBezTo>
                    <a:pt x="88344" y="72676"/>
                    <a:pt x="81391" y="72676"/>
                    <a:pt x="77010" y="77057"/>
                  </a:cubicBezTo>
                  <a:lnTo>
                    <a:pt x="10430" y="143637"/>
                  </a:lnTo>
                  <a:cubicBezTo>
                    <a:pt x="6048" y="148019"/>
                    <a:pt x="6048" y="154972"/>
                    <a:pt x="10430" y="159353"/>
                  </a:cubicBezTo>
                  <a:cubicBezTo>
                    <a:pt x="14716" y="163449"/>
                    <a:pt x="21669" y="163449"/>
                    <a:pt x="26051" y="159163"/>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sp>
          <p:nvSpPr>
            <p:cNvPr id="68" name="자유형: 도형 263"/>
            <p:cNvSpPr/>
            <p:nvPr/>
          </p:nvSpPr>
          <p:spPr>
            <a:xfrm>
              <a:off x="2158070" y="1815369"/>
              <a:ext cx="95250" cy="95250"/>
            </a:xfrm>
            <a:custGeom>
              <a:avLst/>
              <a:gdLst>
                <a:gd name="connsiteX0" fmla="*/ 18288 w 95250"/>
                <a:gd name="connsiteY0" fmla="*/ 96012 h 95250"/>
                <a:gd name="connsiteX1" fmla="*/ 84868 w 95250"/>
                <a:gd name="connsiteY1" fmla="*/ 96012 h 95250"/>
                <a:gd name="connsiteX2" fmla="*/ 96012 w 95250"/>
                <a:gd name="connsiteY2" fmla="*/ 84868 h 95250"/>
                <a:gd name="connsiteX3" fmla="*/ 96012 w 95250"/>
                <a:gd name="connsiteY3" fmla="*/ 18288 h 95250"/>
                <a:gd name="connsiteX4" fmla="*/ 84868 w 95250"/>
                <a:gd name="connsiteY4" fmla="*/ 7144 h 95250"/>
                <a:gd name="connsiteX5" fmla="*/ 18288 w 95250"/>
                <a:gd name="connsiteY5" fmla="*/ 7144 h 95250"/>
                <a:gd name="connsiteX6" fmla="*/ 7144 w 95250"/>
                <a:gd name="connsiteY6" fmla="*/ 18288 h 95250"/>
                <a:gd name="connsiteX7" fmla="*/ 7144 w 95250"/>
                <a:gd name="connsiteY7" fmla="*/ 84868 h 95250"/>
                <a:gd name="connsiteX8" fmla="*/ 18288 w 95250"/>
                <a:gd name="connsiteY8" fmla="*/ 96012 h 95250"/>
                <a:gd name="connsiteX9" fmla="*/ 29432 w 95250"/>
                <a:gd name="connsiteY9" fmla="*/ 29337 h 95250"/>
                <a:gd name="connsiteX10" fmla="*/ 73819 w 95250"/>
                <a:gd name="connsiteY10" fmla="*/ 29337 h 95250"/>
                <a:gd name="connsiteX11" fmla="*/ 73819 w 95250"/>
                <a:gd name="connsiteY11" fmla="*/ 73724 h 95250"/>
                <a:gd name="connsiteX12" fmla="*/ 29432 w 95250"/>
                <a:gd name="connsiteY12" fmla="*/ 73724 h 95250"/>
                <a:gd name="connsiteX13" fmla="*/ 29432 w 95250"/>
                <a:gd name="connsiteY13" fmla="*/ 29337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250" h="95250">
                  <a:moveTo>
                    <a:pt x="18288" y="96012"/>
                  </a:moveTo>
                  <a:lnTo>
                    <a:pt x="84868" y="96012"/>
                  </a:lnTo>
                  <a:cubicBezTo>
                    <a:pt x="90964" y="96012"/>
                    <a:pt x="96012" y="91059"/>
                    <a:pt x="96012" y="84868"/>
                  </a:cubicBezTo>
                  <a:lnTo>
                    <a:pt x="96012" y="18288"/>
                  </a:lnTo>
                  <a:cubicBezTo>
                    <a:pt x="96012" y="12192"/>
                    <a:pt x="91059" y="7144"/>
                    <a:pt x="84868" y="7144"/>
                  </a:cubicBezTo>
                  <a:lnTo>
                    <a:pt x="18288" y="7144"/>
                  </a:lnTo>
                  <a:cubicBezTo>
                    <a:pt x="12192" y="7144"/>
                    <a:pt x="7144" y="12097"/>
                    <a:pt x="7144" y="18288"/>
                  </a:cubicBezTo>
                  <a:lnTo>
                    <a:pt x="7144" y="84868"/>
                  </a:lnTo>
                  <a:cubicBezTo>
                    <a:pt x="7239" y="90964"/>
                    <a:pt x="12192" y="96012"/>
                    <a:pt x="18288" y="96012"/>
                  </a:cubicBezTo>
                  <a:close/>
                  <a:moveTo>
                    <a:pt x="29432" y="29337"/>
                  </a:moveTo>
                  <a:lnTo>
                    <a:pt x="73819" y="29337"/>
                  </a:lnTo>
                  <a:lnTo>
                    <a:pt x="73819" y="73724"/>
                  </a:lnTo>
                  <a:lnTo>
                    <a:pt x="29432" y="73724"/>
                  </a:lnTo>
                  <a:lnTo>
                    <a:pt x="29432" y="29337"/>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sp>
          <p:nvSpPr>
            <p:cNvPr id="69" name="자유형: 도형 264"/>
            <p:cNvSpPr/>
            <p:nvPr/>
          </p:nvSpPr>
          <p:spPr>
            <a:xfrm>
              <a:off x="2269132" y="1748789"/>
              <a:ext cx="95250" cy="161925"/>
            </a:xfrm>
            <a:custGeom>
              <a:avLst/>
              <a:gdLst>
                <a:gd name="connsiteX0" fmla="*/ 84868 w 95250"/>
                <a:gd name="connsiteY0" fmla="*/ 7144 h 161925"/>
                <a:gd name="connsiteX1" fmla="*/ 18288 w 95250"/>
                <a:gd name="connsiteY1" fmla="*/ 7144 h 161925"/>
                <a:gd name="connsiteX2" fmla="*/ 7144 w 95250"/>
                <a:gd name="connsiteY2" fmla="*/ 18288 h 161925"/>
                <a:gd name="connsiteX3" fmla="*/ 7144 w 95250"/>
                <a:gd name="connsiteY3" fmla="*/ 151448 h 161925"/>
                <a:gd name="connsiteX4" fmla="*/ 18288 w 95250"/>
                <a:gd name="connsiteY4" fmla="*/ 162592 h 161925"/>
                <a:gd name="connsiteX5" fmla="*/ 84868 w 95250"/>
                <a:gd name="connsiteY5" fmla="*/ 162592 h 161925"/>
                <a:gd name="connsiteX6" fmla="*/ 96012 w 95250"/>
                <a:gd name="connsiteY6" fmla="*/ 151448 h 161925"/>
                <a:gd name="connsiteX7" fmla="*/ 96012 w 95250"/>
                <a:gd name="connsiteY7" fmla="*/ 18193 h 161925"/>
                <a:gd name="connsiteX8" fmla="*/ 84868 w 95250"/>
                <a:gd name="connsiteY8" fmla="*/ 7144 h 161925"/>
                <a:gd name="connsiteX9" fmla="*/ 73819 w 95250"/>
                <a:gd name="connsiteY9" fmla="*/ 140398 h 161925"/>
                <a:gd name="connsiteX10" fmla="*/ 29432 w 95250"/>
                <a:gd name="connsiteY10" fmla="*/ 140398 h 161925"/>
                <a:gd name="connsiteX11" fmla="*/ 29432 w 95250"/>
                <a:gd name="connsiteY11" fmla="*/ 29337 h 161925"/>
                <a:gd name="connsiteX12" fmla="*/ 73819 w 95250"/>
                <a:gd name="connsiteY12" fmla="*/ 29337 h 161925"/>
                <a:gd name="connsiteX13" fmla="*/ 73819 w 95250"/>
                <a:gd name="connsiteY13" fmla="*/ 140398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250" h="161925">
                  <a:moveTo>
                    <a:pt x="84868" y="7144"/>
                  </a:moveTo>
                  <a:lnTo>
                    <a:pt x="18288" y="7144"/>
                  </a:lnTo>
                  <a:cubicBezTo>
                    <a:pt x="12192" y="7144"/>
                    <a:pt x="7144" y="12097"/>
                    <a:pt x="7144" y="18288"/>
                  </a:cubicBezTo>
                  <a:lnTo>
                    <a:pt x="7144" y="151448"/>
                  </a:lnTo>
                  <a:cubicBezTo>
                    <a:pt x="7144" y="157544"/>
                    <a:pt x="12097" y="162592"/>
                    <a:pt x="18288" y="162592"/>
                  </a:cubicBezTo>
                  <a:lnTo>
                    <a:pt x="84868" y="162592"/>
                  </a:lnTo>
                  <a:cubicBezTo>
                    <a:pt x="90964" y="162592"/>
                    <a:pt x="96012" y="157639"/>
                    <a:pt x="96012" y="151448"/>
                  </a:cubicBezTo>
                  <a:lnTo>
                    <a:pt x="96012" y="18193"/>
                  </a:lnTo>
                  <a:cubicBezTo>
                    <a:pt x="96012" y="12097"/>
                    <a:pt x="91059" y="7144"/>
                    <a:pt x="84868" y="7144"/>
                  </a:cubicBezTo>
                  <a:close/>
                  <a:moveTo>
                    <a:pt x="73819" y="140398"/>
                  </a:moveTo>
                  <a:lnTo>
                    <a:pt x="29432" y="140398"/>
                  </a:lnTo>
                  <a:lnTo>
                    <a:pt x="29432" y="29337"/>
                  </a:lnTo>
                  <a:lnTo>
                    <a:pt x="73819" y="29337"/>
                  </a:lnTo>
                  <a:lnTo>
                    <a:pt x="73819" y="140398"/>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sp>
          <p:nvSpPr>
            <p:cNvPr id="70" name="자유형: 도형 265"/>
            <p:cNvSpPr/>
            <p:nvPr/>
          </p:nvSpPr>
          <p:spPr>
            <a:xfrm>
              <a:off x="2358126" y="1615630"/>
              <a:ext cx="142875" cy="295275"/>
            </a:xfrm>
            <a:custGeom>
              <a:avLst/>
              <a:gdLst>
                <a:gd name="connsiteX0" fmla="*/ 18067 w 142875"/>
                <a:gd name="connsiteY0" fmla="*/ 118110 h 295275"/>
                <a:gd name="connsiteX1" fmla="*/ 29211 w 142875"/>
                <a:gd name="connsiteY1" fmla="*/ 118110 h 295275"/>
                <a:gd name="connsiteX2" fmla="*/ 29211 w 142875"/>
                <a:gd name="connsiteY2" fmla="*/ 284607 h 295275"/>
                <a:gd name="connsiteX3" fmla="*/ 40355 w 142875"/>
                <a:gd name="connsiteY3" fmla="*/ 295751 h 295275"/>
                <a:gd name="connsiteX4" fmla="*/ 107697 w 142875"/>
                <a:gd name="connsiteY4" fmla="*/ 295751 h 295275"/>
                <a:gd name="connsiteX5" fmla="*/ 118841 w 142875"/>
                <a:gd name="connsiteY5" fmla="*/ 284607 h 295275"/>
                <a:gd name="connsiteX6" fmla="*/ 118841 w 142875"/>
                <a:gd name="connsiteY6" fmla="*/ 118110 h 295275"/>
                <a:gd name="connsiteX7" fmla="*/ 129986 w 142875"/>
                <a:gd name="connsiteY7" fmla="*/ 118110 h 295275"/>
                <a:gd name="connsiteX8" fmla="*/ 139701 w 142875"/>
                <a:gd name="connsiteY8" fmla="*/ 112395 h 295275"/>
                <a:gd name="connsiteX9" fmla="*/ 139320 w 142875"/>
                <a:gd name="connsiteY9" fmla="*/ 101060 h 295275"/>
                <a:gd name="connsiteX10" fmla="*/ 83027 w 142875"/>
                <a:gd name="connsiteY10" fmla="*/ 12287 h 295275"/>
                <a:gd name="connsiteX11" fmla="*/ 73693 w 142875"/>
                <a:gd name="connsiteY11" fmla="*/ 7144 h 295275"/>
                <a:gd name="connsiteX12" fmla="*/ 73693 w 142875"/>
                <a:gd name="connsiteY12" fmla="*/ 7144 h 295275"/>
                <a:gd name="connsiteX13" fmla="*/ 64359 w 142875"/>
                <a:gd name="connsiteY13" fmla="*/ 12382 h 295275"/>
                <a:gd name="connsiteX14" fmla="*/ 8828 w 142875"/>
                <a:gd name="connsiteY14" fmla="*/ 101155 h 295275"/>
                <a:gd name="connsiteX15" fmla="*/ 8542 w 142875"/>
                <a:gd name="connsiteY15" fmla="*/ 112395 h 295275"/>
                <a:gd name="connsiteX16" fmla="*/ 18067 w 142875"/>
                <a:gd name="connsiteY16" fmla="*/ 118110 h 295275"/>
                <a:gd name="connsiteX17" fmla="*/ 73693 w 142875"/>
                <a:gd name="connsiteY17" fmla="*/ 39052 h 295275"/>
                <a:gd name="connsiteX18" fmla="*/ 109697 w 142875"/>
                <a:gd name="connsiteY18" fmla="*/ 95917 h 295275"/>
                <a:gd name="connsiteX19" fmla="*/ 107697 w 142875"/>
                <a:gd name="connsiteY19" fmla="*/ 95917 h 295275"/>
                <a:gd name="connsiteX20" fmla="*/ 96553 w 142875"/>
                <a:gd name="connsiteY20" fmla="*/ 107061 h 295275"/>
                <a:gd name="connsiteX21" fmla="*/ 96553 w 142875"/>
                <a:gd name="connsiteY21" fmla="*/ 273558 h 295275"/>
                <a:gd name="connsiteX22" fmla="*/ 51405 w 142875"/>
                <a:gd name="connsiteY22" fmla="*/ 273558 h 295275"/>
                <a:gd name="connsiteX23" fmla="*/ 51405 w 142875"/>
                <a:gd name="connsiteY23" fmla="*/ 106966 h 295275"/>
                <a:gd name="connsiteX24" fmla="*/ 40260 w 142875"/>
                <a:gd name="connsiteY24" fmla="*/ 95821 h 295275"/>
                <a:gd name="connsiteX25" fmla="*/ 38069 w 142875"/>
                <a:gd name="connsiteY25" fmla="*/ 95821 h 295275"/>
                <a:gd name="connsiteX26" fmla="*/ 73693 w 142875"/>
                <a:gd name="connsiteY26" fmla="*/ 39052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2875" h="295275">
                  <a:moveTo>
                    <a:pt x="18067" y="118110"/>
                  </a:moveTo>
                  <a:lnTo>
                    <a:pt x="29211" y="118110"/>
                  </a:lnTo>
                  <a:lnTo>
                    <a:pt x="29211" y="284607"/>
                  </a:lnTo>
                  <a:cubicBezTo>
                    <a:pt x="29211" y="290703"/>
                    <a:pt x="34164" y="295751"/>
                    <a:pt x="40355" y="295751"/>
                  </a:cubicBezTo>
                  <a:lnTo>
                    <a:pt x="107697" y="295751"/>
                  </a:lnTo>
                  <a:cubicBezTo>
                    <a:pt x="113793" y="295751"/>
                    <a:pt x="118841" y="290798"/>
                    <a:pt x="118841" y="284607"/>
                  </a:cubicBezTo>
                  <a:lnTo>
                    <a:pt x="118841" y="118110"/>
                  </a:lnTo>
                  <a:lnTo>
                    <a:pt x="129986" y="118110"/>
                  </a:lnTo>
                  <a:cubicBezTo>
                    <a:pt x="133986" y="118110"/>
                    <a:pt x="137796" y="115919"/>
                    <a:pt x="139701" y="112395"/>
                  </a:cubicBezTo>
                  <a:cubicBezTo>
                    <a:pt x="141606" y="108871"/>
                    <a:pt x="141511" y="104489"/>
                    <a:pt x="139320" y="101060"/>
                  </a:cubicBezTo>
                  <a:lnTo>
                    <a:pt x="83027" y="12287"/>
                  </a:lnTo>
                  <a:cubicBezTo>
                    <a:pt x="81027" y="9049"/>
                    <a:pt x="77408" y="7144"/>
                    <a:pt x="73693" y="7144"/>
                  </a:cubicBezTo>
                  <a:cubicBezTo>
                    <a:pt x="73693" y="7144"/>
                    <a:pt x="73693" y="7144"/>
                    <a:pt x="73693" y="7144"/>
                  </a:cubicBezTo>
                  <a:cubicBezTo>
                    <a:pt x="69883" y="7144"/>
                    <a:pt x="66359" y="9144"/>
                    <a:pt x="64359" y="12382"/>
                  </a:cubicBezTo>
                  <a:lnTo>
                    <a:pt x="8828" y="101155"/>
                  </a:lnTo>
                  <a:cubicBezTo>
                    <a:pt x="6732" y="104584"/>
                    <a:pt x="6542" y="108871"/>
                    <a:pt x="8542" y="112395"/>
                  </a:cubicBezTo>
                  <a:cubicBezTo>
                    <a:pt x="10352" y="115919"/>
                    <a:pt x="14066" y="118110"/>
                    <a:pt x="18067" y="118110"/>
                  </a:cubicBezTo>
                  <a:close/>
                  <a:moveTo>
                    <a:pt x="73693" y="39052"/>
                  </a:moveTo>
                  <a:lnTo>
                    <a:pt x="109697" y="95917"/>
                  </a:lnTo>
                  <a:lnTo>
                    <a:pt x="107697" y="95917"/>
                  </a:lnTo>
                  <a:cubicBezTo>
                    <a:pt x="101601" y="95917"/>
                    <a:pt x="96553" y="100870"/>
                    <a:pt x="96553" y="107061"/>
                  </a:cubicBezTo>
                  <a:lnTo>
                    <a:pt x="96553" y="273558"/>
                  </a:lnTo>
                  <a:lnTo>
                    <a:pt x="51405" y="273558"/>
                  </a:lnTo>
                  <a:lnTo>
                    <a:pt x="51405" y="106966"/>
                  </a:lnTo>
                  <a:cubicBezTo>
                    <a:pt x="51405" y="100870"/>
                    <a:pt x="46451" y="95821"/>
                    <a:pt x="40260" y="95821"/>
                  </a:cubicBezTo>
                  <a:lnTo>
                    <a:pt x="38069" y="95821"/>
                  </a:lnTo>
                  <a:lnTo>
                    <a:pt x="73693" y="39052"/>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sp>
          <p:nvSpPr>
            <p:cNvPr id="71" name="자유형: 도형 266"/>
            <p:cNvSpPr/>
            <p:nvPr/>
          </p:nvSpPr>
          <p:spPr>
            <a:xfrm>
              <a:off x="2112922" y="1570386"/>
              <a:ext cx="390525" cy="390525"/>
            </a:xfrm>
            <a:custGeom>
              <a:avLst/>
              <a:gdLst>
                <a:gd name="connsiteX0" fmla="*/ 375094 w 390525"/>
                <a:gd name="connsiteY0" fmla="*/ 363950 h 390525"/>
                <a:gd name="connsiteX1" fmla="*/ 29432 w 390525"/>
                <a:gd name="connsiteY1" fmla="*/ 363950 h 390525"/>
                <a:gd name="connsiteX2" fmla="*/ 29432 w 390525"/>
                <a:gd name="connsiteY2" fmla="*/ 18288 h 390525"/>
                <a:gd name="connsiteX3" fmla="*/ 18288 w 390525"/>
                <a:gd name="connsiteY3" fmla="*/ 7144 h 390525"/>
                <a:gd name="connsiteX4" fmla="*/ 7144 w 390525"/>
                <a:gd name="connsiteY4" fmla="*/ 18288 h 390525"/>
                <a:gd name="connsiteX5" fmla="*/ 7144 w 390525"/>
                <a:gd name="connsiteY5" fmla="*/ 374999 h 390525"/>
                <a:gd name="connsiteX6" fmla="*/ 18288 w 390525"/>
                <a:gd name="connsiteY6" fmla="*/ 386144 h 390525"/>
                <a:gd name="connsiteX7" fmla="*/ 374999 w 390525"/>
                <a:gd name="connsiteY7" fmla="*/ 386144 h 390525"/>
                <a:gd name="connsiteX8" fmla="*/ 386143 w 390525"/>
                <a:gd name="connsiteY8" fmla="*/ 374999 h 390525"/>
                <a:gd name="connsiteX9" fmla="*/ 375094 w 390525"/>
                <a:gd name="connsiteY9" fmla="*/ 363950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525" h="390525">
                  <a:moveTo>
                    <a:pt x="375094" y="363950"/>
                  </a:moveTo>
                  <a:lnTo>
                    <a:pt x="29432" y="363950"/>
                  </a:lnTo>
                  <a:lnTo>
                    <a:pt x="29432" y="18288"/>
                  </a:lnTo>
                  <a:cubicBezTo>
                    <a:pt x="29432" y="12192"/>
                    <a:pt x="24479" y="7144"/>
                    <a:pt x="18288" y="7144"/>
                  </a:cubicBezTo>
                  <a:cubicBezTo>
                    <a:pt x="12097" y="7144"/>
                    <a:pt x="7144" y="12097"/>
                    <a:pt x="7144" y="18288"/>
                  </a:cubicBezTo>
                  <a:lnTo>
                    <a:pt x="7144" y="374999"/>
                  </a:lnTo>
                  <a:cubicBezTo>
                    <a:pt x="7144" y="381095"/>
                    <a:pt x="12097" y="386144"/>
                    <a:pt x="18288" y="386144"/>
                  </a:cubicBezTo>
                  <a:lnTo>
                    <a:pt x="374999" y="386144"/>
                  </a:lnTo>
                  <a:cubicBezTo>
                    <a:pt x="381095" y="386144"/>
                    <a:pt x="386143" y="381190"/>
                    <a:pt x="386143" y="374999"/>
                  </a:cubicBezTo>
                  <a:cubicBezTo>
                    <a:pt x="386143" y="368903"/>
                    <a:pt x="381190" y="363950"/>
                    <a:pt x="375094" y="36395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grpSp>
      <p:grpSp>
        <p:nvGrpSpPr>
          <p:cNvPr id="88" name="그룹 408"/>
          <p:cNvGrpSpPr/>
          <p:nvPr/>
        </p:nvGrpSpPr>
        <p:grpSpPr>
          <a:xfrm>
            <a:off x="10688400" y="1607317"/>
            <a:ext cx="301474" cy="299048"/>
            <a:chOff x="2125590" y="4903755"/>
            <a:chExt cx="390525" cy="387382"/>
          </a:xfrm>
          <a:solidFill>
            <a:srgbClr val="93683D"/>
          </a:solidFill>
        </p:grpSpPr>
        <p:sp>
          <p:nvSpPr>
            <p:cNvPr id="89" name="자유형: 도형 409"/>
            <p:cNvSpPr/>
            <p:nvPr/>
          </p:nvSpPr>
          <p:spPr>
            <a:xfrm>
              <a:off x="2262750" y="4988147"/>
              <a:ext cx="114300" cy="76200"/>
            </a:xfrm>
            <a:custGeom>
              <a:avLst/>
              <a:gdLst>
                <a:gd name="connsiteX0" fmla="*/ 112300 w 114300"/>
                <a:gd name="connsiteY0" fmla="*/ 57245 h 76200"/>
                <a:gd name="connsiteX1" fmla="*/ 112300 w 114300"/>
                <a:gd name="connsiteY1" fmla="*/ 33052 h 76200"/>
                <a:gd name="connsiteX2" fmla="*/ 104680 w 114300"/>
                <a:gd name="connsiteY2" fmla="*/ 14859 h 76200"/>
                <a:gd name="connsiteX3" fmla="*/ 86011 w 114300"/>
                <a:gd name="connsiteY3" fmla="*/ 7144 h 76200"/>
                <a:gd name="connsiteX4" fmla="*/ 33147 w 114300"/>
                <a:gd name="connsiteY4" fmla="*/ 7144 h 76200"/>
                <a:gd name="connsiteX5" fmla="*/ 14764 w 114300"/>
                <a:gd name="connsiteY5" fmla="*/ 14764 h 76200"/>
                <a:gd name="connsiteX6" fmla="*/ 7144 w 114300"/>
                <a:gd name="connsiteY6" fmla="*/ 33147 h 76200"/>
                <a:gd name="connsiteX7" fmla="*/ 7144 w 114300"/>
                <a:gd name="connsiteY7" fmla="*/ 57436 h 76200"/>
                <a:gd name="connsiteX8" fmla="*/ 13145 w 114300"/>
                <a:gd name="connsiteY8" fmla="*/ 67246 h 76200"/>
                <a:gd name="connsiteX9" fmla="*/ 59626 w 114300"/>
                <a:gd name="connsiteY9" fmla="*/ 78486 h 76200"/>
                <a:gd name="connsiteX10" fmla="*/ 106108 w 114300"/>
                <a:gd name="connsiteY10" fmla="*/ 67246 h 76200"/>
                <a:gd name="connsiteX11" fmla="*/ 112300 w 114300"/>
                <a:gd name="connsiteY11" fmla="*/ 57245 h 76200"/>
                <a:gd name="connsiteX12" fmla="*/ 90106 w 114300"/>
                <a:gd name="connsiteY12" fmla="*/ 50102 h 76200"/>
                <a:gd name="connsiteX13" fmla="*/ 59817 w 114300"/>
                <a:gd name="connsiteY13" fmla="*/ 56007 h 76200"/>
                <a:gd name="connsiteX14" fmla="*/ 29527 w 114300"/>
                <a:gd name="connsiteY14" fmla="*/ 50102 h 76200"/>
                <a:gd name="connsiteX15" fmla="*/ 29527 w 114300"/>
                <a:gd name="connsiteY15" fmla="*/ 32956 h 76200"/>
                <a:gd name="connsiteX16" fmla="*/ 33242 w 114300"/>
                <a:gd name="connsiteY16" fmla="*/ 29242 h 76200"/>
                <a:gd name="connsiteX17" fmla="*/ 86201 w 114300"/>
                <a:gd name="connsiteY17" fmla="*/ 29242 h 76200"/>
                <a:gd name="connsiteX18" fmla="*/ 90202 w 114300"/>
                <a:gd name="connsiteY18" fmla="*/ 32956 h 76200"/>
                <a:gd name="connsiteX19" fmla="*/ 90106 w 114300"/>
                <a:gd name="connsiteY19" fmla="*/ 50102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00" h="76200">
                  <a:moveTo>
                    <a:pt x="112300" y="57245"/>
                  </a:moveTo>
                  <a:lnTo>
                    <a:pt x="112300" y="33052"/>
                  </a:lnTo>
                  <a:cubicBezTo>
                    <a:pt x="112300" y="26194"/>
                    <a:pt x="109633" y="19717"/>
                    <a:pt x="104680" y="14859"/>
                  </a:cubicBezTo>
                  <a:cubicBezTo>
                    <a:pt x="99727" y="9906"/>
                    <a:pt x="92964" y="7144"/>
                    <a:pt x="86011" y="7144"/>
                  </a:cubicBezTo>
                  <a:cubicBezTo>
                    <a:pt x="77248" y="7144"/>
                    <a:pt x="41910" y="7144"/>
                    <a:pt x="33147" y="7144"/>
                  </a:cubicBezTo>
                  <a:cubicBezTo>
                    <a:pt x="26194" y="7144"/>
                    <a:pt x="19717" y="9811"/>
                    <a:pt x="14764" y="14764"/>
                  </a:cubicBezTo>
                  <a:cubicBezTo>
                    <a:pt x="9811" y="19717"/>
                    <a:pt x="7144" y="26194"/>
                    <a:pt x="7144" y="33147"/>
                  </a:cubicBezTo>
                  <a:lnTo>
                    <a:pt x="7144" y="57436"/>
                  </a:lnTo>
                  <a:cubicBezTo>
                    <a:pt x="7144" y="61627"/>
                    <a:pt x="9525" y="65437"/>
                    <a:pt x="13145" y="67246"/>
                  </a:cubicBezTo>
                  <a:cubicBezTo>
                    <a:pt x="27432" y="74581"/>
                    <a:pt x="43529" y="78486"/>
                    <a:pt x="59626" y="78486"/>
                  </a:cubicBezTo>
                  <a:cubicBezTo>
                    <a:pt x="75724" y="78486"/>
                    <a:pt x="91821" y="74581"/>
                    <a:pt x="106108" y="67246"/>
                  </a:cubicBezTo>
                  <a:cubicBezTo>
                    <a:pt x="109918" y="65151"/>
                    <a:pt x="112300" y="61341"/>
                    <a:pt x="112300" y="57245"/>
                  </a:cubicBezTo>
                  <a:close/>
                  <a:moveTo>
                    <a:pt x="90106" y="50102"/>
                  </a:moveTo>
                  <a:cubicBezTo>
                    <a:pt x="80486" y="54102"/>
                    <a:pt x="70390" y="56007"/>
                    <a:pt x="59817" y="56007"/>
                  </a:cubicBezTo>
                  <a:cubicBezTo>
                    <a:pt x="49244" y="56007"/>
                    <a:pt x="39052" y="54007"/>
                    <a:pt x="29527" y="50102"/>
                  </a:cubicBezTo>
                  <a:lnTo>
                    <a:pt x="29527" y="32956"/>
                  </a:lnTo>
                  <a:cubicBezTo>
                    <a:pt x="29527" y="30956"/>
                    <a:pt x="31242" y="29242"/>
                    <a:pt x="33242" y="29242"/>
                  </a:cubicBezTo>
                  <a:cubicBezTo>
                    <a:pt x="48482" y="29242"/>
                    <a:pt x="83725" y="29242"/>
                    <a:pt x="86201" y="29242"/>
                  </a:cubicBezTo>
                  <a:cubicBezTo>
                    <a:pt x="88201" y="29242"/>
                    <a:pt x="90202" y="30861"/>
                    <a:pt x="90202" y="32956"/>
                  </a:cubicBezTo>
                  <a:lnTo>
                    <a:pt x="90106" y="50102"/>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sp>
          <p:nvSpPr>
            <p:cNvPr id="90" name="자유형: 도형 410"/>
            <p:cNvSpPr/>
            <p:nvPr/>
          </p:nvSpPr>
          <p:spPr>
            <a:xfrm>
              <a:off x="2276847" y="5126735"/>
              <a:ext cx="85725" cy="85725"/>
            </a:xfrm>
            <a:custGeom>
              <a:avLst/>
              <a:gdLst>
                <a:gd name="connsiteX0" fmla="*/ 7144 w 85725"/>
                <a:gd name="connsiteY0" fmla="*/ 45434 h 85725"/>
                <a:gd name="connsiteX1" fmla="*/ 45434 w 85725"/>
                <a:gd name="connsiteY1" fmla="*/ 83725 h 85725"/>
                <a:gd name="connsiteX2" fmla="*/ 83725 w 85725"/>
                <a:gd name="connsiteY2" fmla="*/ 45434 h 85725"/>
                <a:gd name="connsiteX3" fmla="*/ 45434 w 85725"/>
                <a:gd name="connsiteY3" fmla="*/ 7144 h 85725"/>
                <a:gd name="connsiteX4" fmla="*/ 7144 w 85725"/>
                <a:gd name="connsiteY4" fmla="*/ 45434 h 85725"/>
                <a:gd name="connsiteX5" fmla="*/ 61627 w 85725"/>
                <a:gd name="connsiteY5" fmla="*/ 45434 h 85725"/>
                <a:gd name="connsiteX6" fmla="*/ 45529 w 85725"/>
                <a:gd name="connsiteY6" fmla="*/ 61532 h 85725"/>
                <a:gd name="connsiteX7" fmla="*/ 29432 w 85725"/>
                <a:gd name="connsiteY7" fmla="*/ 45434 h 85725"/>
                <a:gd name="connsiteX8" fmla="*/ 45529 w 85725"/>
                <a:gd name="connsiteY8" fmla="*/ 29337 h 85725"/>
                <a:gd name="connsiteX9" fmla="*/ 61627 w 85725"/>
                <a:gd name="connsiteY9" fmla="*/ 4543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85725">
                  <a:moveTo>
                    <a:pt x="7144" y="45434"/>
                  </a:moveTo>
                  <a:cubicBezTo>
                    <a:pt x="7144" y="66580"/>
                    <a:pt x="24289" y="83725"/>
                    <a:pt x="45434" y="83725"/>
                  </a:cubicBezTo>
                  <a:cubicBezTo>
                    <a:pt x="66580" y="83725"/>
                    <a:pt x="83725" y="66580"/>
                    <a:pt x="83725" y="45434"/>
                  </a:cubicBezTo>
                  <a:cubicBezTo>
                    <a:pt x="83725" y="24289"/>
                    <a:pt x="66580" y="7144"/>
                    <a:pt x="45434" y="7144"/>
                  </a:cubicBezTo>
                  <a:cubicBezTo>
                    <a:pt x="24289" y="7144"/>
                    <a:pt x="7144" y="24289"/>
                    <a:pt x="7144" y="45434"/>
                  </a:cubicBezTo>
                  <a:close/>
                  <a:moveTo>
                    <a:pt x="61627" y="45434"/>
                  </a:moveTo>
                  <a:cubicBezTo>
                    <a:pt x="61627" y="54293"/>
                    <a:pt x="54388" y="61532"/>
                    <a:pt x="45529" y="61532"/>
                  </a:cubicBezTo>
                  <a:cubicBezTo>
                    <a:pt x="36671" y="61532"/>
                    <a:pt x="29432" y="54293"/>
                    <a:pt x="29432" y="45434"/>
                  </a:cubicBezTo>
                  <a:cubicBezTo>
                    <a:pt x="29432" y="36576"/>
                    <a:pt x="36671" y="29337"/>
                    <a:pt x="45529" y="29337"/>
                  </a:cubicBezTo>
                  <a:cubicBezTo>
                    <a:pt x="54388" y="29242"/>
                    <a:pt x="61627" y="36481"/>
                    <a:pt x="61627" y="45434"/>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sp>
          <p:nvSpPr>
            <p:cNvPr id="91" name="자유형: 도형 411"/>
            <p:cNvSpPr/>
            <p:nvPr/>
          </p:nvSpPr>
          <p:spPr>
            <a:xfrm>
              <a:off x="2139782" y="4903755"/>
              <a:ext cx="361950" cy="209550"/>
            </a:xfrm>
            <a:custGeom>
              <a:avLst/>
              <a:gdLst>
                <a:gd name="connsiteX0" fmla="*/ 45529 w 361950"/>
                <a:gd name="connsiteY0" fmla="*/ 205454 h 209550"/>
                <a:gd name="connsiteX1" fmla="*/ 83820 w 361950"/>
                <a:gd name="connsiteY1" fmla="*/ 167164 h 209550"/>
                <a:gd name="connsiteX2" fmla="*/ 60865 w 361950"/>
                <a:gd name="connsiteY2" fmla="*/ 132112 h 209550"/>
                <a:gd name="connsiteX3" fmla="*/ 87058 w 361950"/>
                <a:gd name="connsiteY3" fmla="*/ 97346 h 209550"/>
                <a:gd name="connsiteX4" fmla="*/ 128969 w 361950"/>
                <a:gd name="connsiteY4" fmla="*/ 69723 h 209550"/>
                <a:gd name="connsiteX5" fmla="*/ 148495 w 361950"/>
                <a:gd name="connsiteY5" fmla="*/ 63151 h 209550"/>
                <a:gd name="connsiteX6" fmla="*/ 182404 w 361950"/>
                <a:gd name="connsiteY6" fmla="*/ 83725 h 209550"/>
                <a:gd name="connsiteX7" fmla="*/ 216408 w 361950"/>
                <a:gd name="connsiteY7" fmla="*/ 62960 h 209550"/>
                <a:gd name="connsiteX8" fmla="*/ 235649 w 361950"/>
                <a:gd name="connsiteY8" fmla="*/ 69437 h 209550"/>
                <a:gd name="connsiteX9" fmla="*/ 277559 w 361950"/>
                <a:gd name="connsiteY9" fmla="*/ 97060 h 209550"/>
                <a:gd name="connsiteX10" fmla="*/ 303943 w 361950"/>
                <a:gd name="connsiteY10" fmla="*/ 132112 h 209550"/>
                <a:gd name="connsiteX11" fmla="*/ 281083 w 361950"/>
                <a:gd name="connsiteY11" fmla="*/ 167164 h 209550"/>
                <a:gd name="connsiteX12" fmla="*/ 319373 w 361950"/>
                <a:gd name="connsiteY12" fmla="*/ 205454 h 209550"/>
                <a:gd name="connsiteX13" fmla="*/ 357664 w 361950"/>
                <a:gd name="connsiteY13" fmla="*/ 167164 h 209550"/>
                <a:gd name="connsiteX14" fmla="*/ 327470 w 361950"/>
                <a:gd name="connsiteY14" fmla="*/ 129731 h 209550"/>
                <a:gd name="connsiteX15" fmla="*/ 327184 w 361950"/>
                <a:gd name="connsiteY15" fmla="*/ 129064 h 209550"/>
                <a:gd name="connsiteX16" fmla="*/ 292989 w 361950"/>
                <a:gd name="connsiteY16" fmla="*/ 81153 h 209550"/>
                <a:gd name="connsiteX17" fmla="*/ 244316 w 361950"/>
                <a:gd name="connsiteY17" fmla="*/ 49054 h 209550"/>
                <a:gd name="connsiteX18" fmla="*/ 220504 w 361950"/>
                <a:gd name="connsiteY18" fmla="*/ 41148 h 209550"/>
                <a:gd name="connsiteX19" fmla="*/ 182404 w 361950"/>
                <a:gd name="connsiteY19" fmla="*/ 7144 h 209550"/>
                <a:gd name="connsiteX20" fmla="*/ 144304 w 361950"/>
                <a:gd name="connsiteY20" fmla="*/ 41339 h 209550"/>
                <a:gd name="connsiteX21" fmla="*/ 120301 w 361950"/>
                <a:gd name="connsiteY21" fmla="*/ 49244 h 209550"/>
                <a:gd name="connsiteX22" fmla="*/ 71628 w 361950"/>
                <a:gd name="connsiteY22" fmla="*/ 81344 h 209550"/>
                <a:gd name="connsiteX23" fmla="*/ 37433 w 361950"/>
                <a:gd name="connsiteY23" fmla="*/ 129254 h 209550"/>
                <a:gd name="connsiteX24" fmla="*/ 37243 w 361950"/>
                <a:gd name="connsiteY24" fmla="*/ 129731 h 209550"/>
                <a:gd name="connsiteX25" fmla="*/ 7144 w 361950"/>
                <a:gd name="connsiteY25" fmla="*/ 167164 h 209550"/>
                <a:gd name="connsiteX26" fmla="*/ 45529 w 361950"/>
                <a:gd name="connsiteY26" fmla="*/ 205454 h 209550"/>
                <a:gd name="connsiteX27" fmla="*/ 335661 w 361950"/>
                <a:gd name="connsiteY27" fmla="*/ 167069 h 209550"/>
                <a:gd name="connsiteX28" fmla="*/ 319564 w 361950"/>
                <a:gd name="connsiteY28" fmla="*/ 183166 h 209550"/>
                <a:gd name="connsiteX29" fmla="*/ 303467 w 361950"/>
                <a:gd name="connsiteY29" fmla="*/ 167069 h 209550"/>
                <a:gd name="connsiteX30" fmla="*/ 319564 w 361950"/>
                <a:gd name="connsiteY30" fmla="*/ 150971 h 209550"/>
                <a:gd name="connsiteX31" fmla="*/ 335661 w 361950"/>
                <a:gd name="connsiteY31" fmla="*/ 167069 h 209550"/>
                <a:gd name="connsiteX32" fmla="*/ 182594 w 361950"/>
                <a:gd name="connsiteY32" fmla="*/ 29242 h 209550"/>
                <a:gd name="connsiteX33" fmla="*/ 198692 w 361950"/>
                <a:gd name="connsiteY33" fmla="*/ 45339 h 209550"/>
                <a:gd name="connsiteX34" fmla="*/ 182594 w 361950"/>
                <a:gd name="connsiteY34" fmla="*/ 61436 h 209550"/>
                <a:gd name="connsiteX35" fmla="*/ 166497 w 361950"/>
                <a:gd name="connsiteY35" fmla="*/ 45339 h 209550"/>
                <a:gd name="connsiteX36" fmla="*/ 182594 w 361950"/>
                <a:gd name="connsiteY36" fmla="*/ 29242 h 209550"/>
                <a:gd name="connsiteX37" fmla="*/ 45529 w 361950"/>
                <a:gd name="connsiteY37" fmla="*/ 150971 h 209550"/>
                <a:gd name="connsiteX38" fmla="*/ 61627 w 361950"/>
                <a:gd name="connsiteY38" fmla="*/ 167069 h 209550"/>
                <a:gd name="connsiteX39" fmla="*/ 45529 w 361950"/>
                <a:gd name="connsiteY39" fmla="*/ 183166 h 209550"/>
                <a:gd name="connsiteX40" fmla="*/ 29432 w 361950"/>
                <a:gd name="connsiteY40" fmla="*/ 167069 h 209550"/>
                <a:gd name="connsiteX41" fmla="*/ 45529 w 361950"/>
                <a:gd name="connsiteY41" fmla="*/ 150971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61950" h="209550">
                  <a:moveTo>
                    <a:pt x="45529" y="205454"/>
                  </a:moveTo>
                  <a:cubicBezTo>
                    <a:pt x="66675" y="205454"/>
                    <a:pt x="83820" y="188309"/>
                    <a:pt x="83820" y="167164"/>
                  </a:cubicBezTo>
                  <a:cubicBezTo>
                    <a:pt x="83820" y="151543"/>
                    <a:pt x="74390" y="138017"/>
                    <a:pt x="60865" y="132112"/>
                  </a:cubicBezTo>
                  <a:cubicBezTo>
                    <a:pt x="67723" y="119253"/>
                    <a:pt x="76486" y="107537"/>
                    <a:pt x="87058" y="97346"/>
                  </a:cubicBezTo>
                  <a:cubicBezTo>
                    <a:pt x="99250" y="85630"/>
                    <a:pt x="113347" y="76295"/>
                    <a:pt x="128969" y="69723"/>
                  </a:cubicBezTo>
                  <a:cubicBezTo>
                    <a:pt x="135255" y="67056"/>
                    <a:pt x="141827" y="64866"/>
                    <a:pt x="148495" y="63151"/>
                  </a:cubicBezTo>
                  <a:cubicBezTo>
                    <a:pt x="154876" y="75343"/>
                    <a:pt x="167735" y="83725"/>
                    <a:pt x="182404" y="83725"/>
                  </a:cubicBezTo>
                  <a:cubicBezTo>
                    <a:pt x="197167" y="83725"/>
                    <a:pt x="210026" y="75248"/>
                    <a:pt x="216408" y="62960"/>
                  </a:cubicBezTo>
                  <a:cubicBezTo>
                    <a:pt x="222980" y="64675"/>
                    <a:pt x="229457" y="66770"/>
                    <a:pt x="235649" y="69437"/>
                  </a:cubicBezTo>
                  <a:cubicBezTo>
                    <a:pt x="251270" y="76010"/>
                    <a:pt x="265367" y="85344"/>
                    <a:pt x="277559" y="97060"/>
                  </a:cubicBezTo>
                  <a:cubicBezTo>
                    <a:pt x="288226" y="107347"/>
                    <a:pt x="297085" y="119063"/>
                    <a:pt x="303943" y="132112"/>
                  </a:cubicBezTo>
                  <a:cubicBezTo>
                    <a:pt x="290513" y="138017"/>
                    <a:pt x="281083" y="151543"/>
                    <a:pt x="281083" y="167164"/>
                  </a:cubicBezTo>
                  <a:cubicBezTo>
                    <a:pt x="281083" y="188309"/>
                    <a:pt x="298228" y="205454"/>
                    <a:pt x="319373" y="205454"/>
                  </a:cubicBezTo>
                  <a:cubicBezTo>
                    <a:pt x="340519" y="205454"/>
                    <a:pt x="357664" y="188309"/>
                    <a:pt x="357664" y="167164"/>
                  </a:cubicBezTo>
                  <a:cubicBezTo>
                    <a:pt x="357664" y="148781"/>
                    <a:pt x="344710" y="133445"/>
                    <a:pt x="327470" y="129731"/>
                  </a:cubicBezTo>
                  <a:cubicBezTo>
                    <a:pt x="327374" y="129540"/>
                    <a:pt x="327279" y="129254"/>
                    <a:pt x="327184" y="129064"/>
                  </a:cubicBezTo>
                  <a:cubicBezTo>
                    <a:pt x="318802" y="111062"/>
                    <a:pt x="307276" y="94869"/>
                    <a:pt x="292989" y="81153"/>
                  </a:cubicBezTo>
                  <a:cubicBezTo>
                    <a:pt x="278797" y="67533"/>
                    <a:pt x="262414" y="56674"/>
                    <a:pt x="244316" y="49054"/>
                  </a:cubicBezTo>
                  <a:cubicBezTo>
                    <a:pt x="236601" y="45816"/>
                    <a:pt x="228600" y="43148"/>
                    <a:pt x="220504" y="41148"/>
                  </a:cubicBezTo>
                  <a:cubicBezTo>
                    <a:pt x="218313" y="22098"/>
                    <a:pt x="202121" y="7144"/>
                    <a:pt x="182404" y="7144"/>
                  </a:cubicBezTo>
                  <a:cubicBezTo>
                    <a:pt x="162687" y="7144"/>
                    <a:pt x="146399" y="22193"/>
                    <a:pt x="144304" y="41339"/>
                  </a:cubicBezTo>
                  <a:cubicBezTo>
                    <a:pt x="136112" y="43339"/>
                    <a:pt x="128016" y="46006"/>
                    <a:pt x="120301" y="49244"/>
                  </a:cubicBezTo>
                  <a:cubicBezTo>
                    <a:pt x="102203" y="56864"/>
                    <a:pt x="85820" y="67723"/>
                    <a:pt x="71628" y="81344"/>
                  </a:cubicBezTo>
                  <a:cubicBezTo>
                    <a:pt x="57341" y="95155"/>
                    <a:pt x="45815" y="111252"/>
                    <a:pt x="37433" y="129254"/>
                  </a:cubicBezTo>
                  <a:cubicBezTo>
                    <a:pt x="37338" y="129445"/>
                    <a:pt x="37338" y="129540"/>
                    <a:pt x="37243" y="129731"/>
                  </a:cubicBezTo>
                  <a:cubicBezTo>
                    <a:pt x="20003" y="133445"/>
                    <a:pt x="7144" y="148876"/>
                    <a:pt x="7144" y="167164"/>
                  </a:cubicBezTo>
                  <a:cubicBezTo>
                    <a:pt x="7239" y="188214"/>
                    <a:pt x="24384" y="205454"/>
                    <a:pt x="45529" y="205454"/>
                  </a:cubicBezTo>
                  <a:close/>
                  <a:moveTo>
                    <a:pt x="335661" y="167069"/>
                  </a:moveTo>
                  <a:cubicBezTo>
                    <a:pt x="335661" y="175927"/>
                    <a:pt x="328422" y="183166"/>
                    <a:pt x="319564" y="183166"/>
                  </a:cubicBezTo>
                  <a:cubicBezTo>
                    <a:pt x="310705" y="183166"/>
                    <a:pt x="303467" y="175927"/>
                    <a:pt x="303467" y="167069"/>
                  </a:cubicBezTo>
                  <a:cubicBezTo>
                    <a:pt x="303467" y="158210"/>
                    <a:pt x="310705" y="150971"/>
                    <a:pt x="319564" y="150971"/>
                  </a:cubicBezTo>
                  <a:cubicBezTo>
                    <a:pt x="328422" y="150971"/>
                    <a:pt x="335661" y="158210"/>
                    <a:pt x="335661" y="167069"/>
                  </a:cubicBezTo>
                  <a:close/>
                  <a:moveTo>
                    <a:pt x="182594" y="29242"/>
                  </a:moveTo>
                  <a:cubicBezTo>
                    <a:pt x="191453" y="29242"/>
                    <a:pt x="198692" y="36481"/>
                    <a:pt x="198692" y="45339"/>
                  </a:cubicBezTo>
                  <a:cubicBezTo>
                    <a:pt x="198692" y="54197"/>
                    <a:pt x="191453" y="61436"/>
                    <a:pt x="182594" y="61436"/>
                  </a:cubicBezTo>
                  <a:cubicBezTo>
                    <a:pt x="173736" y="61436"/>
                    <a:pt x="166497" y="54197"/>
                    <a:pt x="166497" y="45339"/>
                  </a:cubicBezTo>
                  <a:cubicBezTo>
                    <a:pt x="166497" y="36481"/>
                    <a:pt x="173641" y="29242"/>
                    <a:pt x="182594" y="29242"/>
                  </a:cubicBezTo>
                  <a:close/>
                  <a:moveTo>
                    <a:pt x="45529" y="150971"/>
                  </a:moveTo>
                  <a:cubicBezTo>
                    <a:pt x="54388" y="150971"/>
                    <a:pt x="61627" y="158210"/>
                    <a:pt x="61627" y="167069"/>
                  </a:cubicBezTo>
                  <a:cubicBezTo>
                    <a:pt x="61627" y="175927"/>
                    <a:pt x="54388" y="183166"/>
                    <a:pt x="45529" y="183166"/>
                  </a:cubicBezTo>
                  <a:cubicBezTo>
                    <a:pt x="36671" y="183166"/>
                    <a:pt x="29432" y="175927"/>
                    <a:pt x="29432" y="167069"/>
                  </a:cubicBezTo>
                  <a:cubicBezTo>
                    <a:pt x="29432" y="158210"/>
                    <a:pt x="36671" y="150971"/>
                    <a:pt x="45529" y="150971"/>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sp>
          <p:nvSpPr>
            <p:cNvPr id="92" name="자유형: 도형 412"/>
            <p:cNvSpPr/>
            <p:nvPr/>
          </p:nvSpPr>
          <p:spPr>
            <a:xfrm>
              <a:off x="2125590" y="5110162"/>
              <a:ext cx="390525" cy="180975"/>
            </a:xfrm>
            <a:custGeom>
              <a:avLst/>
              <a:gdLst>
                <a:gd name="connsiteX0" fmla="*/ 378809 w 390525"/>
                <a:gd name="connsiteY0" fmla="*/ 14859 h 180975"/>
                <a:gd name="connsiteX1" fmla="*/ 360236 w 390525"/>
                <a:gd name="connsiteY1" fmla="*/ 7144 h 180975"/>
                <a:gd name="connsiteX2" fmla="*/ 307181 w 390525"/>
                <a:gd name="connsiteY2" fmla="*/ 7144 h 180975"/>
                <a:gd name="connsiteX3" fmla="*/ 288798 w 390525"/>
                <a:gd name="connsiteY3" fmla="*/ 14764 h 180975"/>
                <a:gd name="connsiteX4" fmla="*/ 281178 w 390525"/>
                <a:gd name="connsiteY4" fmla="*/ 33147 h 180975"/>
                <a:gd name="connsiteX5" fmla="*/ 281178 w 390525"/>
                <a:gd name="connsiteY5" fmla="*/ 57436 h 180975"/>
                <a:gd name="connsiteX6" fmla="*/ 287274 w 390525"/>
                <a:gd name="connsiteY6" fmla="*/ 67342 h 180975"/>
                <a:gd name="connsiteX7" fmla="*/ 305562 w 390525"/>
                <a:gd name="connsiteY7" fmla="*/ 74581 h 180975"/>
                <a:gd name="connsiteX8" fmla="*/ 244126 w 390525"/>
                <a:gd name="connsiteY8" fmla="*/ 119539 h 180975"/>
                <a:gd name="connsiteX9" fmla="*/ 241364 w 390525"/>
                <a:gd name="connsiteY9" fmla="*/ 116300 h 180975"/>
                <a:gd name="connsiteX10" fmla="*/ 222695 w 390525"/>
                <a:gd name="connsiteY10" fmla="*/ 108585 h 180975"/>
                <a:gd name="connsiteX11" fmla="*/ 169831 w 390525"/>
                <a:gd name="connsiteY11" fmla="*/ 108585 h 180975"/>
                <a:gd name="connsiteX12" fmla="*/ 151448 w 390525"/>
                <a:gd name="connsiteY12" fmla="*/ 116205 h 180975"/>
                <a:gd name="connsiteX13" fmla="*/ 148685 w 390525"/>
                <a:gd name="connsiteY13" fmla="*/ 119539 h 180975"/>
                <a:gd name="connsiteX14" fmla="*/ 87344 w 390525"/>
                <a:gd name="connsiteY14" fmla="*/ 74581 h 180975"/>
                <a:gd name="connsiteX15" fmla="*/ 105632 w 390525"/>
                <a:gd name="connsiteY15" fmla="*/ 67342 h 180975"/>
                <a:gd name="connsiteX16" fmla="*/ 111633 w 390525"/>
                <a:gd name="connsiteY16" fmla="*/ 57436 h 180975"/>
                <a:gd name="connsiteX17" fmla="*/ 111633 w 390525"/>
                <a:gd name="connsiteY17" fmla="*/ 33147 h 180975"/>
                <a:gd name="connsiteX18" fmla="*/ 104013 w 390525"/>
                <a:gd name="connsiteY18" fmla="*/ 14859 h 180975"/>
                <a:gd name="connsiteX19" fmla="*/ 85344 w 390525"/>
                <a:gd name="connsiteY19" fmla="*/ 7144 h 180975"/>
                <a:gd name="connsiteX20" fmla="*/ 33147 w 390525"/>
                <a:gd name="connsiteY20" fmla="*/ 7144 h 180975"/>
                <a:gd name="connsiteX21" fmla="*/ 14764 w 390525"/>
                <a:gd name="connsiteY21" fmla="*/ 14764 h 180975"/>
                <a:gd name="connsiteX22" fmla="*/ 7144 w 390525"/>
                <a:gd name="connsiteY22" fmla="*/ 33147 h 180975"/>
                <a:gd name="connsiteX23" fmla="*/ 7144 w 390525"/>
                <a:gd name="connsiteY23" fmla="*/ 57436 h 180975"/>
                <a:gd name="connsiteX24" fmla="*/ 13145 w 390525"/>
                <a:gd name="connsiteY24" fmla="*/ 67246 h 180975"/>
                <a:gd name="connsiteX25" fmla="*/ 59531 w 390525"/>
                <a:gd name="connsiteY25" fmla="*/ 78486 h 180975"/>
                <a:gd name="connsiteX26" fmla="*/ 63151 w 390525"/>
                <a:gd name="connsiteY26" fmla="*/ 78391 h 180975"/>
                <a:gd name="connsiteX27" fmla="*/ 144018 w 390525"/>
                <a:gd name="connsiteY27" fmla="*/ 141256 h 180975"/>
                <a:gd name="connsiteX28" fmla="*/ 144018 w 390525"/>
                <a:gd name="connsiteY28" fmla="*/ 158591 h 180975"/>
                <a:gd name="connsiteX29" fmla="*/ 150019 w 390525"/>
                <a:gd name="connsiteY29" fmla="*/ 168497 h 180975"/>
                <a:gd name="connsiteX30" fmla="*/ 196501 w 390525"/>
                <a:gd name="connsiteY30" fmla="*/ 179737 h 180975"/>
                <a:gd name="connsiteX31" fmla="*/ 242983 w 390525"/>
                <a:gd name="connsiteY31" fmla="*/ 168497 h 180975"/>
                <a:gd name="connsiteX32" fmla="*/ 248984 w 390525"/>
                <a:gd name="connsiteY32" fmla="*/ 158591 h 180975"/>
                <a:gd name="connsiteX33" fmla="*/ 248984 w 390525"/>
                <a:gd name="connsiteY33" fmla="*/ 141256 h 180975"/>
                <a:gd name="connsiteX34" fmla="*/ 329851 w 390525"/>
                <a:gd name="connsiteY34" fmla="*/ 78391 h 180975"/>
                <a:gd name="connsiteX35" fmla="*/ 333470 w 390525"/>
                <a:gd name="connsiteY35" fmla="*/ 78486 h 180975"/>
                <a:gd name="connsiteX36" fmla="*/ 379857 w 390525"/>
                <a:gd name="connsiteY36" fmla="*/ 67246 h 180975"/>
                <a:gd name="connsiteX37" fmla="*/ 385858 w 390525"/>
                <a:gd name="connsiteY37" fmla="*/ 57436 h 180975"/>
                <a:gd name="connsiteX38" fmla="*/ 385858 w 390525"/>
                <a:gd name="connsiteY38" fmla="*/ 33242 h 180975"/>
                <a:gd name="connsiteX39" fmla="*/ 378809 w 390525"/>
                <a:gd name="connsiteY39" fmla="*/ 14859 h 180975"/>
                <a:gd name="connsiteX40" fmla="*/ 29623 w 390525"/>
                <a:gd name="connsiteY40" fmla="*/ 33052 h 180975"/>
                <a:gd name="connsiteX41" fmla="*/ 33338 w 390525"/>
                <a:gd name="connsiteY41" fmla="*/ 29337 h 180975"/>
                <a:gd name="connsiteX42" fmla="*/ 86297 w 390525"/>
                <a:gd name="connsiteY42" fmla="*/ 29337 h 180975"/>
                <a:gd name="connsiteX43" fmla="*/ 90297 w 390525"/>
                <a:gd name="connsiteY43" fmla="*/ 33052 h 180975"/>
                <a:gd name="connsiteX44" fmla="*/ 90297 w 390525"/>
                <a:gd name="connsiteY44" fmla="*/ 50197 h 180975"/>
                <a:gd name="connsiteX45" fmla="*/ 60008 w 390525"/>
                <a:gd name="connsiteY45" fmla="*/ 56197 h 180975"/>
                <a:gd name="connsiteX46" fmla="*/ 29718 w 390525"/>
                <a:gd name="connsiteY46" fmla="*/ 50197 h 180975"/>
                <a:gd name="connsiteX47" fmla="*/ 29623 w 390525"/>
                <a:gd name="connsiteY47" fmla="*/ 33052 h 180975"/>
                <a:gd name="connsiteX48" fmla="*/ 227267 w 390525"/>
                <a:gd name="connsiteY48" fmla="*/ 151638 h 180975"/>
                <a:gd name="connsiteX49" fmla="*/ 196977 w 390525"/>
                <a:gd name="connsiteY49" fmla="*/ 157544 h 180975"/>
                <a:gd name="connsiteX50" fmla="*/ 166688 w 390525"/>
                <a:gd name="connsiteY50" fmla="*/ 151638 h 180975"/>
                <a:gd name="connsiteX51" fmla="*/ 166688 w 390525"/>
                <a:gd name="connsiteY51" fmla="*/ 134493 h 180975"/>
                <a:gd name="connsiteX52" fmla="*/ 170402 w 390525"/>
                <a:gd name="connsiteY52" fmla="*/ 130778 h 180975"/>
                <a:gd name="connsiteX53" fmla="*/ 223361 w 390525"/>
                <a:gd name="connsiteY53" fmla="*/ 130778 h 180975"/>
                <a:gd name="connsiteX54" fmla="*/ 227362 w 390525"/>
                <a:gd name="connsiteY54" fmla="*/ 134493 h 180975"/>
                <a:gd name="connsiteX55" fmla="*/ 227267 w 390525"/>
                <a:gd name="connsiteY55" fmla="*/ 151638 h 180975"/>
                <a:gd name="connsiteX56" fmla="*/ 364141 w 390525"/>
                <a:gd name="connsiteY56" fmla="*/ 50197 h 180975"/>
                <a:gd name="connsiteX57" fmla="*/ 333851 w 390525"/>
                <a:gd name="connsiteY57" fmla="*/ 56102 h 180975"/>
                <a:gd name="connsiteX58" fmla="*/ 303562 w 390525"/>
                <a:gd name="connsiteY58" fmla="*/ 50197 h 180975"/>
                <a:gd name="connsiteX59" fmla="*/ 303562 w 390525"/>
                <a:gd name="connsiteY59" fmla="*/ 33052 h 180975"/>
                <a:gd name="connsiteX60" fmla="*/ 307277 w 390525"/>
                <a:gd name="connsiteY60" fmla="*/ 29337 h 180975"/>
                <a:gd name="connsiteX61" fmla="*/ 360236 w 390525"/>
                <a:gd name="connsiteY61" fmla="*/ 29337 h 180975"/>
                <a:gd name="connsiteX62" fmla="*/ 364236 w 390525"/>
                <a:gd name="connsiteY62" fmla="*/ 33052 h 180975"/>
                <a:gd name="connsiteX63" fmla="*/ 364141 w 390525"/>
                <a:gd name="connsiteY63" fmla="*/ 50197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90525" h="180975">
                  <a:moveTo>
                    <a:pt x="378809" y="14859"/>
                  </a:moveTo>
                  <a:cubicBezTo>
                    <a:pt x="373856" y="9906"/>
                    <a:pt x="367094" y="7144"/>
                    <a:pt x="360236" y="7144"/>
                  </a:cubicBezTo>
                  <a:cubicBezTo>
                    <a:pt x="342614" y="7144"/>
                    <a:pt x="324803" y="7144"/>
                    <a:pt x="307181" y="7144"/>
                  </a:cubicBezTo>
                  <a:cubicBezTo>
                    <a:pt x="300228" y="7144"/>
                    <a:pt x="293751" y="9811"/>
                    <a:pt x="288798" y="14764"/>
                  </a:cubicBezTo>
                  <a:cubicBezTo>
                    <a:pt x="283940" y="19717"/>
                    <a:pt x="281178" y="26194"/>
                    <a:pt x="281178" y="33147"/>
                  </a:cubicBezTo>
                  <a:lnTo>
                    <a:pt x="281178" y="57436"/>
                  </a:lnTo>
                  <a:cubicBezTo>
                    <a:pt x="281178" y="61627"/>
                    <a:pt x="283559" y="65437"/>
                    <a:pt x="287274" y="67342"/>
                  </a:cubicBezTo>
                  <a:cubicBezTo>
                    <a:pt x="293084" y="70295"/>
                    <a:pt x="299180" y="72771"/>
                    <a:pt x="305562" y="74581"/>
                  </a:cubicBezTo>
                  <a:cubicBezTo>
                    <a:pt x="289751" y="95060"/>
                    <a:pt x="268510" y="110585"/>
                    <a:pt x="244126" y="119539"/>
                  </a:cubicBezTo>
                  <a:cubicBezTo>
                    <a:pt x="243269" y="118396"/>
                    <a:pt x="242411" y="117348"/>
                    <a:pt x="241364" y="116300"/>
                  </a:cubicBezTo>
                  <a:cubicBezTo>
                    <a:pt x="236411" y="111347"/>
                    <a:pt x="229648" y="108585"/>
                    <a:pt x="222695" y="108585"/>
                  </a:cubicBezTo>
                  <a:cubicBezTo>
                    <a:pt x="205073" y="108585"/>
                    <a:pt x="187452" y="108585"/>
                    <a:pt x="169831" y="108585"/>
                  </a:cubicBezTo>
                  <a:cubicBezTo>
                    <a:pt x="162878" y="108585"/>
                    <a:pt x="156401" y="111252"/>
                    <a:pt x="151448" y="116205"/>
                  </a:cubicBezTo>
                  <a:cubicBezTo>
                    <a:pt x="150400" y="117253"/>
                    <a:pt x="149447" y="118396"/>
                    <a:pt x="148685" y="119539"/>
                  </a:cubicBezTo>
                  <a:cubicBezTo>
                    <a:pt x="124397" y="110585"/>
                    <a:pt x="103156" y="94964"/>
                    <a:pt x="87344" y="74581"/>
                  </a:cubicBezTo>
                  <a:cubicBezTo>
                    <a:pt x="93631" y="72771"/>
                    <a:pt x="99822" y="70390"/>
                    <a:pt x="105632" y="67342"/>
                  </a:cubicBezTo>
                  <a:cubicBezTo>
                    <a:pt x="109347" y="65437"/>
                    <a:pt x="111633" y="61627"/>
                    <a:pt x="111633" y="57436"/>
                  </a:cubicBezTo>
                  <a:lnTo>
                    <a:pt x="111633" y="33147"/>
                  </a:lnTo>
                  <a:cubicBezTo>
                    <a:pt x="111633" y="26289"/>
                    <a:pt x="108966" y="19812"/>
                    <a:pt x="104013" y="14859"/>
                  </a:cubicBezTo>
                  <a:cubicBezTo>
                    <a:pt x="99060" y="9906"/>
                    <a:pt x="92297" y="7144"/>
                    <a:pt x="85344" y="7144"/>
                  </a:cubicBezTo>
                  <a:cubicBezTo>
                    <a:pt x="67723" y="7144"/>
                    <a:pt x="50673" y="7144"/>
                    <a:pt x="33147" y="7144"/>
                  </a:cubicBezTo>
                  <a:cubicBezTo>
                    <a:pt x="26194" y="7144"/>
                    <a:pt x="19717" y="9811"/>
                    <a:pt x="14764" y="14764"/>
                  </a:cubicBezTo>
                  <a:cubicBezTo>
                    <a:pt x="9906" y="19717"/>
                    <a:pt x="7144" y="26194"/>
                    <a:pt x="7144" y="33147"/>
                  </a:cubicBezTo>
                  <a:lnTo>
                    <a:pt x="7144" y="57436"/>
                  </a:lnTo>
                  <a:cubicBezTo>
                    <a:pt x="7144" y="61627"/>
                    <a:pt x="9430" y="65437"/>
                    <a:pt x="13145" y="67246"/>
                  </a:cubicBezTo>
                  <a:cubicBezTo>
                    <a:pt x="27337" y="74581"/>
                    <a:pt x="43434" y="78486"/>
                    <a:pt x="59531" y="78486"/>
                  </a:cubicBezTo>
                  <a:cubicBezTo>
                    <a:pt x="60770" y="78486"/>
                    <a:pt x="61913" y="78486"/>
                    <a:pt x="63151" y="78391"/>
                  </a:cubicBezTo>
                  <a:cubicBezTo>
                    <a:pt x="82487" y="107728"/>
                    <a:pt x="110871" y="129730"/>
                    <a:pt x="144018" y="141256"/>
                  </a:cubicBezTo>
                  <a:lnTo>
                    <a:pt x="144018" y="158591"/>
                  </a:lnTo>
                  <a:cubicBezTo>
                    <a:pt x="144018" y="162782"/>
                    <a:pt x="146399" y="166592"/>
                    <a:pt x="150019" y="168497"/>
                  </a:cubicBezTo>
                  <a:cubicBezTo>
                    <a:pt x="164306" y="175831"/>
                    <a:pt x="180404" y="179737"/>
                    <a:pt x="196501" y="179737"/>
                  </a:cubicBezTo>
                  <a:cubicBezTo>
                    <a:pt x="212598" y="179737"/>
                    <a:pt x="228695" y="175831"/>
                    <a:pt x="242983" y="168497"/>
                  </a:cubicBezTo>
                  <a:cubicBezTo>
                    <a:pt x="246698" y="166592"/>
                    <a:pt x="248984" y="162782"/>
                    <a:pt x="248984" y="158591"/>
                  </a:cubicBezTo>
                  <a:lnTo>
                    <a:pt x="248984" y="141256"/>
                  </a:lnTo>
                  <a:cubicBezTo>
                    <a:pt x="282131" y="129730"/>
                    <a:pt x="310515" y="107632"/>
                    <a:pt x="329851" y="78391"/>
                  </a:cubicBezTo>
                  <a:cubicBezTo>
                    <a:pt x="331089" y="78391"/>
                    <a:pt x="332232" y="78486"/>
                    <a:pt x="333470" y="78486"/>
                  </a:cubicBezTo>
                  <a:cubicBezTo>
                    <a:pt x="349568" y="78486"/>
                    <a:pt x="365570" y="74581"/>
                    <a:pt x="379857" y="67246"/>
                  </a:cubicBezTo>
                  <a:cubicBezTo>
                    <a:pt x="383572" y="65341"/>
                    <a:pt x="385858" y="61531"/>
                    <a:pt x="385858" y="57436"/>
                  </a:cubicBezTo>
                  <a:lnTo>
                    <a:pt x="385858" y="33242"/>
                  </a:lnTo>
                  <a:cubicBezTo>
                    <a:pt x="386429" y="26194"/>
                    <a:pt x="383762" y="19717"/>
                    <a:pt x="378809" y="14859"/>
                  </a:cubicBezTo>
                  <a:close/>
                  <a:moveTo>
                    <a:pt x="29623" y="33052"/>
                  </a:moveTo>
                  <a:cubicBezTo>
                    <a:pt x="29623" y="31052"/>
                    <a:pt x="31337" y="29337"/>
                    <a:pt x="33338" y="29337"/>
                  </a:cubicBezTo>
                  <a:cubicBezTo>
                    <a:pt x="50959" y="29337"/>
                    <a:pt x="68675" y="29337"/>
                    <a:pt x="86297" y="29337"/>
                  </a:cubicBezTo>
                  <a:cubicBezTo>
                    <a:pt x="88297" y="29337"/>
                    <a:pt x="90297" y="30956"/>
                    <a:pt x="90297" y="33052"/>
                  </a:cubicBezTo>
                  <a:lnTo>
                    <a:pt x="90297" y="50197"/>
                  </a:lnTo>
                  <a:cubicBezTo>
                    <a:pt x="80677" y="54197"/>
                    <a:pt x="70580" y="56197"/>
                    <a:pt x="60008" y="56197"/>
                  </a:cubicBezTo>
                  <a:cubicBezTo>
                    <a:pt x="49435" y="56197"/>
                    <a:pt x="39243" y="54197"/>
                    <a:pt x="29718" y="50197"/>
                  </a:cubicBezTo>
                  <a:lnTo>
                    <a:pt x="29623" y="33052"/>
                  </a:lnTo>
                  <a:close/>
                  <a:moveTo>
                    <a:pt x="227267" y="151638"/>
                  </a:moveTo>
                  <a:cubicBezTo>
                    <a:pt x="217646" y="155543"/>
                    <a:pt x="207550" y="157544"/>
                    <a:pt x="196977" y="157544"/>
                  </a:cubicBezTo>
                  <a:cubicBezTo>
                    <a:pt x="186404" y="157544"/>
                    <a:pt x="176213" y="155543"/>
                    <a:pt x="166688" y="151638"/>
                  </a:cubicBezTo>
                  <a:lnTo>
                    <a:pt x="166688" y="134493"/>
                  </a:lnTo>
                  <a:cubicBezTo>
                    <a:pt x="166688" y="132493"/>
                    <a:pt x="168402" y="130778"/>
                    <a:pt x="170402" y="130778"/>
                  </a:cubicBezTo>
                  <a:cubicBezTo>
                    <a:pt x="188024" y="130778"/>
                    <a:pt x="205740" y="130778"/>
                    <a:pt x="223361" y="130778"/>
                  </a:cubicBezTo>
                  <a:cubicBezTo>
                    <a:pt x="225362" y="130778"/>
                    <a:pt x="227362" y="132397"/>
                    <a:pt x="227362" y="134493"/>
                  </a:cubicBezTo>
                  <a:lnTo>
                    <a:pt x="227267" y="151638"/>
                  </a:lnTo>
                  <a:close/>
                  <a:moveTo>
                    <a:pt x="364141" y="50197"/>
                  </a:moveTo>
                  <a:cubicBezTo>
                    <a:pt x="354521" y="54197"/>
                    <a:pt x="344424" y="56102"/>
                    <a:pt x="333851" y="56102"/>
                  </a:cubicBezTo>
                  <a:cubicBezTo>
                    <a:pt x="323279" y="56102"/>
                    <a:pt x="313087" y="54102"/>
                    <a:pt x="303562" y="50197"/>
                  </a:cubicBezTo>
                  <a:lnTo>
                    <a:pt x="303562" y="33052"/>
                  </a:lnTo>
                  <a:cubicBezTo>
                    <a:pt x="303562" y="31052"/>
                    <a:pt x="305276" y="29337"/>
                    <a:pt x="307277" y="29337"/>
                  </a:cubicBezTo>
                  <a:cubicBezTo>
                    <a:pt x="322612" y="29337"/>
                    <a:pt x="357950" y="29337"/>
                    <a:pt x="360236" y="29337"/>
                  </a:cubicBezTo>
                  <a:cubicBezTo>
                    <a:pt x="362236" y="29337"/>
                    <a:pt x="364236" y="31052"/>
                    <a:pt x="364236" y="33052"/>
                  </a:cubicBezTo>
                  <a:lnTo>
                    <a:pt x="364141" y="50197"/>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grpSp>
      <p:sp>
        <p:nvSpPr>
          <p:cNvPr id="94" name="자유형: 도형 444"/>
          <p:cNvSpPr/>
          <p:nvPr/>
        </p:nvSpPr>
        <p:spPr>
          <a:xfrm>
            <a:off x="4235175" y="1588606"/>
            <a:ext cx="299256" cy="299256"/>
          </a:xfrm>
          <a:custGeom>
            <a:avLst/>
            <a:gdLst>
              <a:gd name="connsiteX0" fmla="*/ 370998 w 390525"/>
              <a:gd name="connsiteY0" fmla="*/ 123634 h 390525"/>
              <a:gd name="connsiteX1" fmla="*/ 195834 w 390525"/>
              <a:gd name="connsiteY1" fmla="*/ 7144 h 390525"/>
              <a:gd name="connsiteX2" fmla="*/ 7144 w 390525"/>
              <a:gd name="connsiteY2" fmla="*/ 197358 h 390525"/>
              <a:gd name="connsiteX3" fmla="*/ 195834 w 390525"/>
              <a:gd name="connsiteY3" fmla="*/ 386048 h 390525"/>
              <a:gd name="connsiteX4" fmla="*/ 386048 w 390525"/>
              <a:gd name="connsiteY4" fmla="*/ 197358 h 390525"/>
              <a:gd name="connsiteX5" fmla="*/ 370998 w 390525"/>
              <a:gd name="connsiteY5" fmla="*/ 123634 h 390525"/>
              <a:gd name="connsiteX6" fmla="*/ 354044 w 390525"/>
              <a:gd name="connsiteY6" fmla="*/ 140779 h 390525"/>
              <a:gd name="connsiteX7" fmla="*/ 285369 w 390525"/>
              <a:gd name="connsiteY7" fmla="*/ 107823 h 390525"/>
              <a:gd name="connsiteX8" fmla="*/ 252317 w 390525"/>
              <a:gd name="connsiteY8" fmla="*/ 39148 h 390525"/>
              <a:gd name="connsiteX9" fmla="*/ 354044 w 390525"/>
              <a:gd name="connsiteY9" fmla="*/ 140779 h 390525"/>
              <a:gd name="connsiteX10" fmla="*/ 286321 w 390525"/>
              <a:gd name="connsiteY10" fmla="*/ 186214 h 390525"/>
              <a:gd name="connsiteX11" fmla="*/ 297275 w 390525"/>
              <a:gd name="connsiteY11" fmla="*/ 197263 h 390525"/>
              <a:gd name="connsiteX12" fmla="*/ 286321 w 390525"/>
              <a:gd name="connsiteY12" fmla="*/ 208312 h 390525"/>
              <a:gd name="connsiteX13" fmla="*/ 286226 w 390525"/>
              <a:gd name="connsiteY13" fmla="*/ 208312 h 390525"/>
              <a:gd name="connsiteX14" fmla="*/ 285655 w 390525"/>
              <a:gd name="connsiteY14" fmla="*/ 208312 h 390525"/>
              <a:gd name="connsiteX15" fmla="*/ 275082 w 390525"/>
              <a:gd name="connsiteY15" fmla="*/ 197263 h 390525"/>
              <a:gd name="connsiteX16" fmla="*/ 275082 w 390525"/>
              <a:gd name="connsiteY16" fmla="*/ 197263 h 390525"/>
              <a:gd name="connsiteX17" fmla="*/ 275082 w 390525"/>
              <a:gd name="connsiteY17" fmla="*/ 197263 h 390525"/>
              <a:gd name="connsiteX18" fmla="*/ 285369 w 390525"/>
              <a:gd name="connsiteY18" fmla="*/ 186214 h 390525"/>
              <a:gd name="connsiteX19" fmla="*/ 285464 w 390525"/>
              <a:gd name="connsiteY19" fmla="*/ 186214 h 390525"/>
              <a:gd name="connsiteX20" fmla="*/ 286131 w 390525"/>
              <a:gd name="connsiteY20" fmla="*/ 186214 h 390525"/>
              <a:gd name="connsiteX21" fmla="*/ 286321 w 390525"/>
              <a:gd name="connsiteY21" fmla="*/ 186214 h 390525"/>
              <a:gd name="connsiteX22" fmla="*/ 206978 w 390525"/>
              <a:gd name="connsiteY22" fmla="*/ 31147 h 390525"/>
              <a:gd name="connsiteX23" fmla="*/ 260318 w 390525"/>
              <a:gd name="connsiteY23" fmla="*/ 101822 h 390525"/>
              <a:gd name="connsiteX24" fmla="*/ 206978 w 390525"/>
              <a:gd name="connsiteY24" fmla="*/ 96012 h 390525"/>
              <a:gd name="connsiteX25" fmla="*/ 206978 w 390525"/>
              <a:gd name="connsiteY25" fmla="*/ 31147 h 390525"/>
              <a:gd name="connsiteX26" fmla="*/ 206978 w 390525"/>
              <a:gd name="connsiteY26" fmla="*/ 118300 h 390525"/>
              <a:gd name="connsiteX27" fmla="*/ 267176 w 390525"/>
              <a:gd name="connsiteY27" fmla="*/ 126016 h 390525"/>
              <a:gd name="connsiteX28" fmla="*/ 273653 w 390525"/>
              <a:gd name="connsiteY28" fmla="*/ 166497 h 390525"/>
              <a:gd name="connsiteX29" fmla="*/ 254794 w 390525"/>
              <a:gd name="connsiteY29" fmla="*/ 186214 h 390525"/>
              <a:gd name="connsiteX30" fmla="*/ 206978 w 390525"/>
              <a:gd name="connsiteY30" fmla="*/ 186214 h 390525"/>
              <a:gd name="connsiteX31" fmla="*/ 206978 w 390525"/>
              <a:gd name="connsiteY31" fmla="*/ 118300 h 390525"/>
              <a:gd name="connsiteX32" fmla="*/ 206978 w 390525"/>
              <a:gd name="connsiteY32" fmla="*/ 208407 h 390525"/>
              <a:gd name="connsiteX33" fmla="*/ 254794 w 390525"/>
              <a:gd name="connsiteY33" fmla="*/ 208407 h 390525"/>
              <a:gd name="connsiteX34" fmla="*/ 273653 w 390525"/>
              <a:gd name="connsiteY34" fmla="*/ 228124 h 390525"/>
              <a:gd name="connsiteX35" fmla="*/ 267462 w 390525"/>
              <a:gd name="connsiteY35" fmla="*/ 267176 h 390525"/>
              <a:gd name="connsiteX36" fmla="*/ 226695 w 390525"/>
              <a:gd name="connsiteY36" fmla="*/ 273558 h 390525"/>
              <a:gd name="connsiteX37" fmla="*/ 206883 w 390525"/>
              <a:gd name="connsiteY37" fmla="*/ 254603 h 390525"/>
              <a:gd name="connsiteX38" fmla="*/ 206883 w 390525"/>
              <a:gd name="connsiteY38" fmla="*/ 208407 h 390525"/>
              <a:gd name="connsiteX39" fmla="*/ 139255 w 390525"/>
              <a:gd name="connsiteY39" fmla="*/ 39338 h 390525"/>
              <a:gd name="connsiteX40" fmla="*/ 119063 w 390525"/>
              <a:gd name="connsiteY40" fmla="*/ 73819 h 390525"/>
              <a:gd name="connsiteX41" fmla="*/ 118110 w 390525"/>
              <a:gd name="connsiteY41" fmla="*/ 73819 h 390525"/>
              <a:gd name="connsiteX42" fmla="*/ 85630 w 390525"/>
              <a:gd name="connsiteY42" fmla="*/ 114395 h 390525"/>
              <a:gd name="connsiteX43" fmla="*/ 39338 w 390525"/>
              <a:gd name="connsiteY43" fmla="*/ 139922 h 390525"/>
              <a:gd name="connsiteX44" fmla="*/ 139255 w 390525"/>
              <a:gd name="connsiteY44" fmla="*/ 39338 h 390525"/>
              <a:gd name="connsiteX45" fmla="*/ 129254 w 390525"/>
              <a:gd name="connsiteY45" fmla="*/ 107061 h 390525"/>
              <a:gd name="connsiteX46" fmla="*/ 118110 w 390525"/>
              <a:gd name="connsiteY46" fmla="*/ 118205 h 390525"/>
              <a:gd name="connsiteX47" fmla="*/ 106966 w 390525"/>
              <a:gd name="connsiteY47" fmla="*/ 107061 h 390525"/>
              <a:gd name="connsiteX48" fmla="*/ 118110 w 390525"/>
              <a:gd name="connsiteY48" fmla="*/ 95917 h 390525"/>
              <a:gd name="connsiteX49" fmla="*/ 129254 w 390525"/>
              <a:gd name="connsiteY49" fmla="*/ 107061 h 390525"/>
              <a:gd name="connsiteX50" fmla="*/ 97917 w 390525"/>
              <a:gd name="connsiteY50" fmla="*/ 133541 h 390525"/>
              <a:gd name="connsiteX51" fmla="*/ 101060 w 390525"/>
              <a:gd name="connsiteY51" fmla="*/ 135636 h 390525"/>
              <a:gd name="connsiteX52" fmla="*/ 96107 w 390525"/>
              <a:gd name="connsiteY52" fmla="*/ 186309 h 390525"/>
              <a:gd name="connsiteX53" fmla="*/ 31146 w 390525"/>
              <a:gd name="connsiteY53" fmla="*/ 186309 h 390525"/>
              <a:gd name="connsiteX54" fmla="*/ 97917 w 390525"/>
              <a:gd name="connsiteY54" fmla="*/ 133541 h 390525"/>
              <a:gd name="connsiteX55" fmla="*/ 96107 w 390525"/>
              <a:gd name="connsiteY55" fmla="*/ 208407 h 390525"/>
              <a:gd name="connsiteX56" fmla="*/ 101536 w 390525"/>
              <a:gd name="connsiteY56" fmla="*/ 260890 h 390525"/>
              <a:gd name="connsiteX57" fmla="*/ 31146 w 390525"/>
              <a:gd name="connsiteY57" fmla="*/ 208407 h 390525"/>
              <a:gd name="connsiteX58" fmla="*/ 96107 w 390525"/>
              <a:gd name="connsiteY58" fmla="*/ 208407 h 390525"/>
              <a:gd name="connsiteX59" fmla="*/ 39148 w 390525"/>
              <a:gd name="connsiteY59" fmla="*/ 253746 h 390525"/>
              <a:gd name="connsiteX60" fmla="*/ 107156 w 390525"/>
              <a:gd name="connsiteY60" fmla="*/ 285845 h 390525"/>
              <a:gd name="connsiteX61" fmla="*/ 139351 w 390525"/>
              <a:gd name="connsiteY61" fmla="*/ 354044 h 390525"/>
              <a:gd name="connsiteX62" fmla="*/ 39148 w 390525"/>
              <a:gd name="connsiteY62" fmla="*/ 253746 h 390525"/>
              <a:gd name="connsiteX63" fmla="*/ 184785 w 390525"/>
              <a:gd name="connsiteY63" fmla="*/ 361950 h 390525"/>
              <a:gd name="connsiteX64" fmla="*/ 132207 w 390525"/>
              <a:gd name="connsiteY64" fmla="*/ 291560 h 390525"/>
              <a:gd name="connsiteX65" fmla="*/ 164020 w 390525"/>
              <a:gd name="connsiteY65" fmla="*/ 295846 h 390525"/>
              <a:gd name="connsiteX66" fmla="*/ 184785 w 390525"/>
              <a:gd name="connsiteY66" fmla="*/ 317563 h 390525"/>
              <a:gd name="connsiteX67" fmla="*/ 184785 w 390525"/>
              <a:gd name="connsiteY67" fmla="*/ 361950 h 390525"/>
              <a:gd name="connsiteX68" fmla="*/ 184785 w 390525"/>
              <a:gd name="connsiteY68" fmla="*/ 254794 h 390525"/>
              <a:gd name="connsiteX69" fmla="*/ 164972 w 390525"/>
              <a:gd name="connsiteY69" fmla="*/ 273653 h 390525"/>
              <a:gd name="connsiteX70" fmla="*/ 125539 w 390525"/>
              <a:gd name="connsiteY70" fmla="*/ 267557 h 390525"/>
              <a:gd name="connsiteX71" fmla="*/ 118300 w 390525"/>
              <a:gd name="connsiteY71" fmla="*/ 208502 h 390525"/>
              <a:gd name="connsiteX72" fmla="*/ 184689 w 390525"/>
              <a:gd name="connsiteY72" fmla="*/ 208502 h 390525"/>
              <a:gd name="connsiteX73" fmla="*/ 184689 w 390525"/>
              <a:gd name="connsiteY73" fmla="*/ 254794 h 390525"/>
              <a:gd name="connsiteX74" fmla="*/ 184785 w 390525"/>
              <a:gd name="connsiteY74" fmla="*/ 186214 h 390525"/>
              <a:gd name="connsiteX75" fmla="*/ 118396 w 390525"/>
              <a:gd name="connsiteY75" fmla="*/ 186214 h 390525"/>
              <a:gd name="connsiteX76" fmla="*/ 122872 w 390525"/>
              <a:gd name="connsiteY76" fmla="*/ 140017 h 390525"/>
              <a:gd name="connsiteX77" fmla="*/ 148209 w 390525"/>
              <a:gd name="connsiteY77" fmla="*/ 121539 h 390525"/>
              <a:gd name="connsiteX78" fmla="*/ 184785 w 390525"/>
              <a:gd name="connsiteY78" fmla="*/ 118396 h 390525"/>
              <a:gd name="connsiteX79" fmla="*/ 184785 w 390525"/>
              <a:gd name="connsiteY79" fmla="*/ 186214 h 390525"/>
              <a:gd name="connsiteX80" fmla="*/ 184785 w 390525"/>
              <a:gd name="connsiteY80" fmla="*/ 96107 h 390525"/>
              <a:gd name="connsiteX81" fmla="*/ 150400 w 390525"/>
              <a:gd name="connsiteY81" fmla="*/ 98774 h 390525"/>
              <a:gd name="connsiteX82" fmla="*/ 139827 w 390525"/>
              <a:gd name="connsiteY82" fmla="*/ 81820 h 390525"/>
              <a:gd name="connsiteX83" fmla="*/ 184689 w 390525"/>
              <a:gd name="connsiteY83" fmla="*/ 31242 h 390525"/>
              <a:gd name="connsiteX84" fmla="*/ 184689 w 390525"/>
              <a:gd name="connsiteY84" fmla="*/ 96107 h 390525"/>
              <a:gd name="connsiteX85" fmla="*/ 195834 w 390525"/>
              <a:gd name="connsiteY85" fmla="*/ 297275 h 390525"/>
              <a:gd name="connsiteX86" fmla="*/ 184785 w 390525"/>
              <a:gd name="connsiteY86" fmla="*/ 286321 h 390525"/>
              <a:gd name="connsiteX87" fmla="*/ 184785 w 390525"/>
              <a:gd name="connsiteY87" fmla="*/ 286226 h 390525"/>
              <a:gd name="connsiteX88" fmla="*/ 184785 w 390525"/>
              <a:gd name="connsiteY88" fmla="*/ 285655 h 390525"/>
              <a:gd name="connsiteX89" fmla="*/ 195834 w 390525"/>
              <a:gd name="connsiteY89" fmla="*/ 275082 h 390525"/>
              <a:gd name="connsiteX90" fmla="*/ 206883 w 390525"/>
              <a:gd name="connsiteY90" fmla="*/ 285655 h 390525"/>
              <a:gd name="connsiteX91" fmla="*/ 206883 w 390525"/>
              <a:gd name="connsiteY91" fmla="*/ 286226 h 390525"/>
              <a:gd name="connsiteX92" fmla="*/ 206883 w 390525"/>
              <a:gd name="connsiteY92" fmla="*/ 286321 h 390525"/>
              <a:gd name="connsiteX93" fmla="*/ 195834 w 390525"/>
              <a:gd name="connsiteY93" fmla="*/ 297275 h 390525"/>
              <a:gd name="connsiteX94" fmla="*/ 206978 w 390525"/>
              <a:gd name="connsiteY94" fmla="*/ 362045 h 390525"/>
              <a:gd name="connsiteX95" fmla="*/ 206978 w 390525"/>
              <a:gd name="connsiteY95" fmla="*/ 317563 h 390525"/>
              <a:gd name="connsiteX96" fmla="*/ 227743 w 390525"/>
              <a:gd name="connsiteY96" fmla="*/ 295846 h 390525"/>
              <a:gd name="connsiteX97" fmla="*/ 260699 w 390525"/>
              <a:gd name="connsiteY97" fmla="*/ 291370 h 390525"/>
              <a:gd name="connsiteX98" fmla="*/ 206978 w 390525"/>
              <a:gd name="connsiteY98" fmla="*/ 362045 h 390525"/>
              <a:gd name="connsiteX99" fmla="*/ 252793 w 390525"/>
              <a:gd name="connsiteY99" fmla="*/ 354044 h 390525"/>
              <a:gd name="connsiteX100" fmla="*/ 285655 w 390525"/>
              <a:gd name="connsiteY100" fmla="*/ 285655 h 390525"/>
              <a:gd name="connsiteX101" fmla="*/ 354044 w 390525"/>
              <a:gd name="connsiteY101" fmla="*/ 253460 h 390525"/>
              <a:gd name="connsiteX102" fmla="*/ 252793 w 390525"/>
              <a:gd name="connsiteY102" fmla="*/ 354044 h 390525"/>
              <a:gd name="connsiteX103" fmla="*/ 291560 w 390525"/>
              <a:gd name="connsiteY103" fmla="*/ 260795 h 390525"/>
              <a:gd name="connsiteX104" fmla="*/ 295846 w 390525"/>
              <a:gd name="connsiteY104" fmla="*/ 229362 h 390525"/>
              <a:gd name="connsiteX105" fmla="*/ 317563 w 390525"/>
              <a:gd name="connsiteY105" fmla="*/ 208502 h 390525"/>
              <a:gd name="connsiteX106" fmla="*/ 361950 w 390525"/>
              <a:gd name="connsiteY106" fmla="*/ 208502 h 390525"/>
              <a:gd name="connsiteX107" fmla="*/ 291560 w 390525"/>
              <a:gd name="connsiteY107" fmla="*/ 260795 h 390525"/>
              <a:gd name="connsiteX108" fmla="*/ 317563 w 390525"/>
              <a:gd name="connsiteY108" fmla="*/ 186214 h 390525"/>
              <a:gd name="connsiteX109" fmla="*/ 295846 w 390525"/>
              <a:gd name="connsiteY109" fmla="*/ 165449 h 390525"/>
              <a:gd name="connsiteX110" fmla="*/ 291369 w 390525"/>
              <a:gd name="connsiteY110" fmla="*/ 132874 h 390525"/>
              <a:gd name="connsiteX111" fmla="*/ 362045 w 390525"/>
              <a:gd name="connsiteY111" fmla="*/ 186214 h 390525"/>
              <a:gd name="connsiteX112" fmla="*/ 317563 w 390525"/>
              <a:gd name="connsiteY112" fmla="*/ 186214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90525" h="390525">
                <a:moveTo>
                  <a:pt x="370998" y="123634"/>
                </a:moveTo>
                <a:cubicBezTo>
                  <a:pt x="341566" y="54674"/>
                  <a:pt x="273177" y="7144"/>
                  <a:pt x="195834" y="7144"/>
                </a:cubicBezTo>
                <a:cubicBezTo>
                  <a:pt x="90678" y="7144"/>
                  <a:pt x="7144" y="93917"/>
                  <a:pt x="7144" y="197358"/>
                </a:cubicBezTo>
                <a:cubicBezTo>
                  <a:pt x="7144" y="301657"/>
                  <a:pt x="91535" y="386048"/>
                  <a:pt x="195834" y="386048"/>
                </a:cubicBezTo>
                <a:cubicBezTo>
                  <a:pt x="299371" y="386048"/>
                  <a:pt x="386048" y="302419"/>
                  <a:pt x="386048" y="197358"/>
                </a:cubicBezTo>
                <a:cubicBezTo>
                  <a:pt x="386048" y="171831"/>
                  <a:pt x="381000" y="147066"/>
                  <a:pt x="370998" y="123634"/>
                </a:cubicBezTo>
                <a:close/>
                <a:moveTo>
                  <a:pt x="354044" y="140779"/>
                </a:moveTo>
                <a:cubicBezTo>
                  <a:pt x="334613" y="125349"/>
                  <a:pt x="309467" y="114681"/>
                  <a:pt x="285369" y="107823"/>
                </a:cubicBezTo>
                <a:cubicBezTo>
                  <a:pt x="278511" y="83725"/>
                  <a:pt x="267843" y="58579"/>
                  <a:pt x="252317" y="39148"/>
                </a:cubicBezTo>
                <a:cubicBezTo>
                  <a:pt x="299561" y="56102"/>
                  <a:pt x="337089" y="93536"/>
                  <a:pt x="354044" y="140779"/>
                </a:cubicBezTo>
                <a:close/>
                <a:moveTo>
                  <a:pt x="286321" y="186214"/>
                </a:moveTo>
                <a:cubicBezTo>
                  <a:pt x="292417" y="186309"/>
                  <a:pt x="297275" y="191262"/>
                  <a:pt x="297275" y="197263"/>
                </a:cubicBezTo>
                <a:cubicBezTo>
                  <a:pt x="297275" y="203359"/>
                  <a:pt x="292322" y="208312"/>
                  <a:pt x="286321" y="208312"/>
                </a:cubicBezTo>
                <a:cubicBezTo>
                  <a:pt x="286321" y="208312"/>
                  <a:pt x="286226" y="208312"/>
                  <a:pt x="286226" y="208312"/>
                </a:cubicBezTo>
                <a:cubicBezTo>
                  <a:pt x="286035" y="208312"/>
                  <a:pt x="285845" y="208312"/>
                  <a:pt x="285655" y="208312"/>
                </a:cubicBezTo>
                <a:cubicBezTo>
                  <a:pt x="279749" y="208026"/>
                  <a:pt x="275082" y="203168"/>
                  <a:pt x="275082" y="197263"/>
                </a:cubicBezTo>
                <a:cubicBezTo>
                  <a:pt x="275082" y="197263"/>
                  <a:pt x="275082" y="197263"/>
                  <a:pt x="275082" y="197263"/>
                </a:cubicBezTo>
                <a:cubicBezTo>
                  <a:pt x="275082" y="197263"/>
                  <a:pt x="275082" y="197263"/>
                  <a:pt x="275082" y="197263"/>
                </a:cubicBezTo>
                <a:cubicBezTo>
                  <a:pt x="275082" y="191453"/>
                  <a:pt x="279654" y="186595"/>
                  <a:pt x="285369" y="186214"/>
                </a:cubicBezTo>
                <a:cubicBezTo>
                  <a:pt x="285369" y="186214"/>
                  <a:pt x="285464" y="186214"/>
                  <a:pt x="285464" y="186214"/>
                </a:cubicBezTo>
                <a:cubicBezTo>
                  <a:pt x="285655" y="186214"/>
                  <a:pt x="285940" y="186214"/>
                  <a:pt x="286131" y="186214"/>
                </a:cubicBezTo>
                <a:cubicBezTo>
                  <a:pt x="286226" y="186309"/>
                  <a:pt x="286226" y="186214"/>
                  <a:pt x="286321" y="186214"/>
                </a:cubicBezTo>
                <a:close/>
                <a:moveTo>
                  <a:pt x="206978" y="31147"/>
                </a:moveTo>
                <a:cubicBezTo>
                  <a:pt x="228219" y="38195"/>
                  <a:pt x="247650" y="64865"/>
                  <a:pt x="260318" y="101822"/>
                </a:cubicBezTo>
                <a:cubicBezTo>
                  <a:pt x="243268" y="98584"/>
                  <a:pt x="225361" y="96583"/>
                  <a:pt x="206978" y="96012"/>
                </a:cubicBezTo>
                <a:lnTo>
                  <a:pt x="206978" y="31147"/>
                </a:lnTo>
                <a:close/>
                <a:moveTo>
                  <a:pt x="206978" y="118300"/>
                </a:moveTo>
                <a:cubicBezTo>
                  <a:pt x="228029" y="118967"/>
                  <a:pt x="248316" y="121634"/>
                  <a:pt x="267176" y="126016"/>
                </a:cubicBezTo>
                <a:cubicBezTo>
                  <a:pt x="270129" y="138779"/>
                  <a:pt x="272415" y="152400"/>
                  <a:pt x="273653" y="166497"/>
                </a:cubicBezTo>
                <a:cubicBezTo>
                  <a:pt x="264890" y="170021"/>
                  <a:pt x="257937" y="177260"/>
                  <a:pt x="254794" y="186214"/>
                </a:cubicBezTo>
                <a:lnTo>
                  <a:pt x="206978" y="186214"/>
                </a:lnTo>
                <a:lnTo>
                  <a:pt x="206978" y="118300"/>
                </a:lnTo>
                <a:close/>
                <a:moveTo>
                  <a:pt x="206978" y="208407"/>
                </a:moveTo>
                <a:lnTo>
                  <a:pt x="254794" y="208407"/>
                </a:lnTo>
                <a:cubicBezTo>
                  <a:pt x="257937" y="217361"/>
                  <a:pt x="264890" y="224600"/>
                  <a:pt x="273653" y="228124"/>
                </a:cubicBezTo>
                <a:cubicBezTo>
                  <a:pt x="272415" y="241649"/>
                  <a:pt x="270320" y="254794"/>
                  <a:pt x="267462" y="267176"/>
                </a:cubicBezTo>
                <a:cubicBezTo>
                  <a:pt x="254508" y="270129"/>
                  <a:pt x="240887" y="272225"/>
                  <a:pt x="226695" y="273558"/>
                </a:cubicBezTo>
                <a:cubicBezTo>
                  <a:pt x="223171" y="264795"/>
                  <a:pt x="215932" y="257842"/>
                  <a:pt x="206883" y="254603"/>
                </a:cubicBezTo>
                <a:lnTo>
                  <a:pt x="206883" y="208407"/>
                </a:lnTo>
                <a:close/>
                <a:moveTo>
                  <a:pt x="139255" y="39338"/>
                </a:moveTo>
                <a:cubicBezTo>
                  <a:pt x="131826" y="48863"/>
                  <a:pt x="124968" y="60388"/>
                  <a:pt x="119063" y="73819"/>
                </a:cubicBezTo>
                <a:cubicBezTo>
                  <a:pt x="118776" y="73819"/>
                  <a:pt x="118396" y="73819"/>
                  <a:pt x="118110" y="73819"/>
                </a:cubicBezTo>
                <a:cubicBezTo>
                  <a:pt x="96964" y="73819"/>
                  <a:pt x="80963" y="93440"/>
                  <a:pt x="85630" y="114395"/>
                </a:cubicBezTo>
                <a:cubicBezTo>
                  <a:pt x="67341" y="121349"/>
                  <a:pt x="51721" y="130016"/>
                  <a:pt x="39338" y="139922"/>
                </a:cubicBezTo>
                <a:cubicBezTo>
                  <a:pt x="56197" y="93250"/>
                  <a:pt x="93059" y="56198"/>
                  <a:pt x="139255" y="39338"/>
                </a:cubicBezTo>
                <a:close/>
                <a:moveTo>
                  <a:pt x="129254" y="107061"/>
                </a:moveTo>
                <a:cubicBezTo>
                  <a:pt x="129254" y="113157"/>
                  <a:pt x="124301" y="118205"/>
                  <a:pt x="118110" y="118205"/>
                </a:cubicBezTo>
                <a:cubicBezTo>
                  <a:pt x="112014" y="118205"/>
                  <a:pt x="106966" y="113252"/>
                  <a:pt x="106966" y="107061"/>
                </a:cubicBezTo>
                <a:cubicBezTo>
                  <a:pt x="106966" y="100870"/>
                  <a:pt x="111919" y="95917"/>
                  <a:pt x="118110" y="95917"/>
                </a:cubicBezTo>
                <a:cubicBezTo>
                  <a:pt x="124301" y="95917"/>
                  <a:pt x="129254" y="100965"/>
                  <a:pt x="129254" y="107061"/>
                </a:cubicBezTo>
                <a:close/>
                <a:moveTo>
                  <a:pt x="97917" y="133541"/>
                </a:moveTo>
                <a:cubicBezTo>
                  <a:pt x="98870" y="134303"/>
                  <a:pt x="99917" y="134969"/>
                  <a:pt x="101060" y="135636"/>
                </a:cubicBezTo>
                <a:cubicBezTo>
                  <a:pt x="98393" y="151543"/>
                  <a:pt x="96678" y="168974"/>
                  <a:pt x="96107" y="186309"/>
                </a:cubicBezTo>
                <a:lnTo>
                  <a:pt x="31146" y="186309"/>
                </a:lnTo>
                <a:cubicBezTo>
                  <a:pt x="37814" y="165640"/>
                  <a:pt x="62389" y="146018"/>
                  <a:pt x="97917" y="133541"/>
                </a:cubicBezTo>
                <a:close/>
                <a:moveTo>
                  <a:pt x="96107" y="208407"/>
                </a:moveTo>
                <a:cubicBezTo>
                  <a:pt x="96678" y="226790"/>
                  <a:pt x="98488" y="244412"/>
                  <a:pt x="101536" y="260890"/>
                </a:cubicBezTo>
                <a:cubicBezTo>
                  <a:pt x="64389" y="248698"/>
                  <a:pt x="38005" y="229648"/>
                  <a:pt x="31146" y="208407"/>
                </a:cubicBezTo>
                <a:lnTo>
                  <a:pt x="96107" y="208407"/>
                </a:lnTo>
                <a:close/>
                <a:moveTo>
                  <a:pt x="39148" y="253746"/>
                </a:moveTo>
                <a:cubicBezTo>
                  <a:pt x="58483" y="268891"/>
                  <a:pt x="83248" y="279178"/>
                  <a:pt x="107156" y="285845"/>
                </a:cubicBezTo>
                <a:cubicBezTo>
                  <a:pt x="114776" y="313468"/>
                  <a:pt x="125825" y="336804"/>
                  <a:pt x="139351" y="354044"/>
                </a:cubicBezTo>
                <a:cubicBezTo>
                  <a:pt x="92964" y="337185"/>
                  <a:pt x="56007" y="300323"/>
                  <a:pt x="39148" y="253746"/>
                </a:cubicBezTo>
                <a:close/>
                <a:moveTo>
                  <a:pt x="184785" y="361950"/>
                </a:moveTo>
                <a:cubicBezTo>
                  <a:pt x="158401" y="353092"/>
                  <a:pt x="140970" y="317849"/>
                  <a:pt x="132207" y="291560"/>
                </a:cubicBezTo>
                <a:cubicBezTo>
                  <a:pt x="142494" y="293465"/>
                  <a:pt x="153162" y="294894"/>
                  <a:pt x="164020" y="295846"/>
                </a:cubicBezTo>
                <a:cubicBezTo>
                  <a:pt x="167068" y="305943"/>
                  <a:pt x="174879" y="314039"/>
                  <a:pt x="184785" y="317563"/>
                </a:cubicBezTo>
                <a:lnTo>
                  <a:pt x="184785" y="361950"/>
                </a:lnTo>
                <a:close/>
                <a:moveTo>
                  <a:pt x="184785" y="254794"/>
                </a:moveTo>
                <a:cubicBezTo>
                  <a:pt x="175831" y="257937"/>
                  <a:pt x="168592" y="264890"/>
                  <a:pt x="164972" y="273653"/>
                </a:cubicBezTo>
                <a:cubicBezTo>
                  <a:pt x="151162" y="272415"/>
                  <a:pt x="137922" y="270320"/>
                  <a:pt x="125539" y="267557"/>
                </a:cubicBezTo>
                <a:cubicBezTo>
                  <a:pt x="121444" y="249079"/>
                  <a:pt x="118967" y="229171"/>
                  <a:pt x="118300" y="208502"/>
                </a:cubicBezTo>
                <a:lnTo>
                  <a:pt x="184689" y="208502"/>
                </a:lnTo>
                <a:lnTo>
                  <a:pt x="184689" y="254794"/>
                </a:lnTo>
                <a:close/>
                <a:moveTo>
                  <a:pt x="184785" y="186214"/>
                </a:moveTo>
                <a:lnTo>
                  <a:pt x="118396" y="186214"/>
                </a:lnTo>
                <a:cubicBezTo>
                  <a:pt x="118872" y="170402"/>
                  <a:pt x="120396" y="154496"/>
                  <a:pt x="122872" y="140017"/>
                </a:cubicBezTo>
                <a:cubicBezTo>
                  <a:pt x="134016" y="138398"/>
                  <a:pt x="143446" y="131350"/>
                  <a:pt x="148209" y="121539"/>
                </a:cubicBezTo>
                <a:cubicBezTo>
                  <a:pt x="160115" y="119825"/>
                  <a:pt x="172402" y="118777"/>
                  <a:pt x="184785" y="118396"/>
                </a:cubicBezTo>
                <a:lnTo>
                  <a:pt x="184785" y="186214"/>
                </a:lnTo>
                <a:close/>
                <a:moveTo>
                  <a:pt x="184785" y="96107"/>
                </a:moveTo>
                <a:cubicBezTo>
                  <a:pt x="173164" y="96488"/>
                  <a:pt x="161639" y="97346"/>
                  <a:pt x="150400" y="98774"/>
                </a:cubicBezTo>
                <a:cubicBezTo>
                  <a:pt x="148685" y="92107"/>
                  <a:pt x="144970" y="86201"/>
                  <a:pt x="139827" y="81820"/>
                </a:cubicBezTo>
                <a:cubicBezTo>
                  <a:pt x="152019" y="54769"/>
                  <a:pt x="168021" y="36767"/>
                  <a:pt x="184689" y="31242"/>
                </a:cubicBezTo>
                <a:lnTo>
                  <a:pt x="184689" y="96107"/>
                </a:lnTo>
                <a:close/>
                <a:moveTo>
                  <a:pt x="195834" y="297275"/>
                </a:moveTo>
                <a:cubicBezTo>
                  <a:pt x="189738" y="297275"/>
                  <a:pt x="184785" y="292322"/>
                  <a:pt x="184785" y="286321"/>
                </a:cubicBezTo>
                <a:cubicBezTo>
                  <a:pt x="184785" y="286321"/>
                  <a:pt x="184785" y="286226"/>
                  <a:pt x="184785" y="286226"/>
                </a:cubicBezTo>
                <a:cubicBezTo>
                  <a:pt x="184785" y="286036"/>
                  <a:pt x="184785" y="285845"/>
                  <a:pt x="184785" y="285655"/>
                </a:cubicBezTo>
                <a:cubicBezTo>
                  <a:pt x="185071" y="279749"/>
                  <a:pt x="189929" y="275082"/>
                  <a:pt x="195834" y="275082"/>
                </a:cubicBezTo>
                <a:cubicBezTo>
                  <a:pt x="201739" y="275082"/>
                  <a:pt x="206597" y="279749"/>
                  <a:pt x="206883" y="285655"/>
                </a:cubicBezTo>
                <a:cubicBezTo>
                  <a:pt x="206883" y="285845"/>
                  <a:pt x="206883" y="286036"/>
                  <a:pt x="206883" y="286226"/>
                </a:cubicBezTo>
                <a:cubicBezTo>
                  <a:pt x="206883" y="286226"/>
                  <a:pt x="206883" y="286321"/>
                  <a:pt x="206883" y="286321"/>
                </a:cubicBezTo>
                <a:cubicBezTo>
                  <a:pt x="206883" y="292322"/>
                  <a:pt x="201930" y="297275"/>
                  <a:pt x="195834" y="297275"/>
                </a:cubicBezTo>
                <a:close/>
                <a:moveTo>
                  <a:pt x="206978" y="362045"/>
                </a:moveTo>
                <a:lnTo>
                  <a:pt x="206978" y="317563"/>
                </a:lnTo>
                <a:cubicBezTo>
                  <a:pt x="216884" y="314039"/>
                  <a:pt x="224599" y="305943"/>
                  <a:pt x="227743" y="295846"/>
                </a:cubicBezTo>
                <a:cubicBezTo>
                  <a:pt x="238982" y="294894"/>
                  <a:pt x="250031" y="293370"/>
                  <a:pt x="260699" y="291370"/>
                </a:cubicBezTo>
                <a:cubicBezTo>
                  <a:pt x="251746" y="317849"/>
                  <a:pt x="233553" y="353378"/>
                  <a:pt x="206978" y="362045"/>
                </a:cubicBezTo>
                <a:close/>
                <a:moveTo>
                  <a:pt x="252793" y="354044"/>
                </a:moveTo>
                <a:cubicBezTo>
                  <a:pt x="268414" y="334518"/>
                  <a:pt x="278987" y="309467"/>
                  <a:pt x="285655" y="285655"/>
                </a:cubicBezTo>
                <a:cubicBezTo>
                  <a:pt x="309467" y="279083"/>
                  <a:pt x="334518" y="268700"/>
                  <a:pt x="354044" y="253460"/>
                </a:cubicBezTo>
                <a:cubicBezTo>
                  <a:pt x="337185" y="300038"/>
                  <a:pt x="299847" y="337185"/>
                  <a:pt x="252793" y="354044"/>
                </a:cubicBezTo>
                <a:close/>
                <a:moveTo>
                  <a:pt x="291560" y="260795"/>
                </a:moveTo>
                <a:cubicBezTo>
                  <a:pt x="293465" y="250603"/>
                  <a:pt x="294894" y="240125"/>
                  <a:pt x="295846" y="229362"/>
                </a:cubicBezTo>
                <a:cubicBezTo>
                  <a:pt x="305943" y="226314"/>
                  <a:pt x="314039" y="218408"/>
                  <a:pt x="317563" y="208502"/>
                </a:cubicBezTo>
                <a:lnTo>
                  <a:pt x="361950" y="208502"/>
                </a:lnTo>
                <a:cubicBezTo>
                  <a:pt x="353187" y="234410"/>
                  <a:pt x="317659" y="252127"/>
                  <a:pt x="291560" y="260795"/>
                </a:cubicBezTo>
                <a:close/>
                <a:moveTo>
                  <a:pt x="317563" y="186214"/>
                </a:moveTo>
                <a:cubicBezTo>
                  <a:pt x="314039" y="176308"/>
                  <a:pt x="305943" y="168497"/>
                  <a:pt x="295846" y="165449"/>
                </a:cubicBezTo>
                <a:cubicBezTo>
                  <a:pt x="294894" y="154305"/>
                  <a:pt x="293370" y="143446"/>
                  <a:pt x="291369" y="132874"/>
                </a:cubicBezTo>
                <a:cubicBezTo>
                  <a:pt x="317849" y="141923"/>
                  <a:pt x="353187" y="159925"/>
                  <a:pt x="362045" y="186214"/>
                </a:cubicBezTo>
                <a:lnTo>
                  <a:pt x="317563" y="186214"/>
                </a:lnTo>
                <a:close/>
              </a:path>
            </a:pathLst>
          </a:custGeom>
          <a:solidFill>
            <a:srgbClr val="93683D"/>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grpSp>
        <p:nvGrpSpPr>
          <p:cNvPr id="95" name="그룹 202"/>
          <p:cNvGrpSpPr/>
          <p:nvPr/>
        </p:nvGrpSpPr>
        <p:grpSpPr>
          <a:xfrm>
            <a:off x="5861901" y="1588606"/>
            <a:ext cx="252371" cy="344907"/>
            <a:chOff x="6852886" y="4903660"/>
            <a:chExt cx="285750" cy="390525"/>
          </a:xfrm>
          <a:solidFill>
            <a:srgbClr val="93683D"/>
          </a:solidFill>
        </p:grpSpPr>
        <p:sp>
          <p:nvSpPr>
            <p:cNvPr id="96" name="자유형: 도형 203"/>
            <p:cNvSpPr/>
            <p:nvPr/>
          </p:nvSpPr>
          <p:spPr>
            <a:xfrm>
              <a:off x="6852886" y="4903660"/>
              <a:ext cx="285750" cy="390525"/>
            </a:xfrm>
            <a:custGeom>
              <a:avLst/>
              <a:gdLst>
                <a:gd name="connsiteX0" fmla="*/ 219513 w 285750"/>
                <a:gd name="connsiteY0" fmla="*/ 128873 h 390525"/>
                <a:gd name="connsiteX1" fmla="*/ 224370 w 285750"/>
                <a:gd name="connsiteY1" fmla="*/ 119729 h 390525"/>
                <a:gd name="connsiteX2" fmla="*/ 215988 w 285750"/>
                <a:gd name="connsiteY2" fmla="*/ 108966 h 390525"/>
                <a:gd name="connsiteX3" fmla="*/ 277806 w 285750"/>
                <a:gd name="connsiteY3" fmla="*/ 47149 h 390525"/>
                <a:gd name="connsiteX4" fmla="*/ 286283 w 285750"/>
                <a:gd name="connsiteY4" fmla="*/ 20193 h 390525"/>
                <a:gd name="connsiteX5" fmla="*/ 261232 w 285750"/>
                <a:gd name="connsiteY5" fmla="*/ 7144 h 390525"/>
                <a:gd name="connsiteX6" fmla="*/ 87972 w 285750"/>
                <a:gd name="connsiteY6" fmla="*/ 7144 h 390525"/>
                <a:gd name="connsiteX7" fmla="*/ 87972 w 285750"/>
                <a:gd name="connsiteY7" fmla="*/ 7144 h 390525"/>
                <a:gd name="connsiteX8" fmla="*/ 33584 w 285750"/>
                <a:gd name="connsiteY8" fmla="*/ 7144 h 390525"/>
                <a:gd name="connsiteX9" fmla="*/ 8534 w 285750"/>
                <a:gd name="connsiteY9" fmla="*/ 20193 h 390525"/>
                <a:gd name="connsiteX10" fmla="*/ 17011 w 285750"/>
                <a:gd name="connsiteY10" fmla="*/ 47149 h 390525"/>
                <a:gd name="connsiteX11" fmla="*/ 78828 w 285750"/>
                <a:gd name="connsiteY11" fmla="*/ 109061 h 390525"/>
                <a:gd name="connsiteX12" fmla="*/ 70446 w 285750"/>
                <a:gd name="connsiteY12" fmla="*/ 119824 h 390525"/>
                <a:gd name="connsiteX13" fmla="*/ 75304 w 285750"/>
                <a:gd name="connsiteY13" fmla="*/ 128968 h 390525"/>
                <a:gd name="connsiteX14" fmla="*/ 8724 w 285750"/>
                <a:gd name="connsiteY14" fmla="*/ 247459 h 390525"/>
                <a:gd name="connsiteX15" fmla="*/ 147408 w 285750"/>
                <a:gd name="connsiteY15" fmla="*/ 386143 h 390525"/>
                <a:gd name="connsiteX16" fmla="*/ 286092 w 285750"/>
                <a:gd name="connsiteY16" fmla="*/ 247459 h 390525"/>
                <a:gd name="connsiteX17" fmla="*/ 219513 w 285750"/>
                <a:gd name="connsiteY17" fmla="*/ 128873 h 390525"/>
                <a:gd name="connsiteX18" fmla="*/ 263709 w 285750"/>
                <a:gd name="connsiteY18" fmla="*/ 29432 h 390525"/>
                <a:gd name="connsiteX19" fmla="*/ 261994 w 285750"/>
                <a:gd name="connsiteY19" fmla="*/ 31337 h 390525"/>
                <a:gd name="connsiteX20" fmla="*/ 184841 w 285750"/>
                <a:gd name="connsiteY20" fmla="*/ 108490 h 390525"/>
                <a:gd name="connsiteX21" fmla="*/ 132263 w 285750"/>
                <a:gd name="connsiteY21" fmla="*/ 108490 h 390525"/>
                <a:gd name="connsiteX22" fmla="*/ 137788 w 285750"/>
                <a:gd name="connsiteY22" fmla="*/ 102965 h 390525"/>
                <a:gd name="connsiteX23" fmla="*/ 137788 w 285750"/>
                <a:gd name="connsiteY23" fmla="*/ 102965 h 390525"/>
                <a:gd name="connsiteX24" fmla="*/ 148265 w 285750"/>
                <a:gd name="connsiteY24" fmla="*/ 92488 h 390525"/>
                <a:gd name="connsiteX25" fmla="*/ 211511 w 285750"/>
                <a:gd name="connsiteY25" fmla="*/ 29242 h 390525"/>
                <a:gd name="connsiteX26" fmla="*/ 261232 w 285750"/>
                <a:gd name="connsiteY26" fmla="*/ 29242 h 390525"/>
                <a:gd name="connsiteX27" fmla="*/ 263709 w 285750"/>
                <a:gd name="connsiteY27" fmla="*/ 29432 h 390525"/>
                <a:gd name="connsiteX28" fmla="*/ 147408 w 285750"/>
                <a:gd name="connsiteY28" fmla="*/ 62008 h 390525"/>
                <a:gd name="connsiteX29" fmla="*/ 114738 w 285750"/>
                <a:gd name="connsiteY29" fmla="*/ 29337 h 390525"/>
                <a:gd name="connsiteX30" fmla="*/ 180079 w 285750"/>
                <a:gd name="connsiteY30" fmla="*/ 29337 h 390525"/>
                <a:gd name="connsiteX31" fmla="*/ 147408 w 285750"/>
                <a:gd name="connsiteY31" fmla="*/ 62008 h 390525"/>
                <a:gd name="connsiteX32" fmla="*/ 30918 w 285750"/>
                <a:gd name="connsiteY32" fmla="*/ 29432 h 390525"/>
                <a:gd name="connsiteX33" fmla="*/ 33584 w 285750"/>
                <a:gd name="connsiteY33" fmla="*/ 29337 h 390525"/>
                <a:gd name="connsiteX34" fmla="*/ 83305 w 285750"/>
                <a:gd name="connsiteY34" fmla="*/ 29337 h 390525"/>
                <a:gd name="connsiteX35" fmla="*/ 131692 w 285750"/>
                <a:gd name="connsiteY35" fmla="*/ 77724 h 390525"/>
                <a:gd name="connsiteX36" fmla="*/ 105308 w 285750"/>
                <a:gd name="connsiteY36" fmla="*/ 104108 h 390525"/>
                <a:gd name="connsiteX37" fmla="*/ 32727 w 285750"/>
                <a:gd name="connsiteY37" fmla="*/ 31528 h 390525"/>
                <a:gd name="connsiteX38" fmla="*/ 30918 w 285750"/>
                <a:gd name="connsiteY38" fmla="*/ 29432 h 390525"/>
                <a:gd name="connsiteX39" fmla="*/ 147408 w 285750"/>
                <a:gd name="connsiteY39" fmla="*/ 363855 h 390525"/>
                <a:gd name="connsiteX40" fmla="*/ 30918 w 285750"/>
                <a:gd name="connsiteY40" fmla="*/ 247364 h 390525"/>
                <a:gd name="connsiteX41" fmla="*/ 147408 w 285750"/>
                <a:gd name="connsiteY41" fmla="*/ 130873 h 390525"/>
                <a:gd name="connsiteX42" fmla="*/ 263899 w 285750"/>
                <a:gd name="connsiteY42" fmla="*/ 247364 h 390525"/>
                <a:gd name="connsiteX43" fmla="*/ 147408 w 285750"/>
                <a:gd name="connsiteY43" fmla="*/ 363855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85750" h="390525">
                  <a:moveTo>
                    <a:pt x="219513" y="128873"/>
                  </a:moveTo>
                  <a:cubicBezTo>
                    <a:pt x="222465" y="126873"/>
                    <a:pt x="224370" y="123539"/>
                    <a:pt x="224370" y="119729"/>
                  </a:cubicBezTo>
                  <a:cubicBezTo>
                    <a:pt x="224370" y="114490"/>
                    <a:pt x="220751" y="110204"/>
                    <a:pt x="215988" y="108966"/>
                  </a:cubicBezTo>
                  <a:lnTo>
                    <a:pt x="277806" y="47149"/>
                  </a:lnTo>
                  <a:cubicBezTo>
                    <a:pt x="289902" y="35052"/>
                    <a:pt x="288378" y="25051"/>
                    <a:pt x="286283" y="20193"/>
                  </a:cubicBezTo>
                  <a:cubicBezTo>
                    <a:pt x="284282" y="15335"/>
                    <a:pt x="278377" y="7144"/>
                    <a:pt x="261232" y="7144"/>
                  </a:cubicBezTo>
                  <a:lnTo>
                    <a:pt x="87972" y="7144"/>
                  </a:lnTo>
                  <a:cubicBezTo>
                    <a:pt x="87972" y="7144"/>
                    <a:pt x="87972" y="7144"/>
                    <a:pt x="87972" y="7144"/>
                  </a:cubicBezTo>
                  <a:lnTo>
                    <a:pt x="33584" y="7144"/>
                  </a:lnTo>
                  <a:cubicBezTo>
                    <a:pt x="16439" y="7144"/>
                    <a:pt x="10534" y="15335"/>
                    <a:pt x="8534" y="20193"/>
                  </a:cubicBezTo>
                  <a:cubicBezTo>
                    <a:pt x="6534" y="25051"/>
                    <a:pt x="4914" y="35052"/>
                    <a:pt x="17011" y="47149"/>
                  </a:cubicBezTo>
                  <a:lnTo>
                    <a:pt x="78828" y="109061"/>
                  </a:lnTo>
                  <a:cubicBezTo>
                    <a:pt x="73970" y="110299"/>
                    <a:pt x="70446" y="114586"/>
                    <a:pt x="70446" y="119824"/>
                  </a:cubicBezTo>
                  <a:cubicBezTo>
                    <a:pt x="70446" y="123634"/>
                    <a:pt x="72351" y="126968"/>
                    <a:pt x="75304" y="128968"/>
                  </a:cubicBezTo>
                  <a:cubicBezTo>
                    <a:pt x="35394" y="153353"/>
                    <a:pt x="8724" y="197358"/>
                    <a:pt x="8724" y="247459"/>
                  </a:cubicBezTo>
                  <a:cubicBezTo>
                    <a:pt x="8724" y="323945"/>
                    <a:pt x="70922" y="386143"/>
                    <a:pt x="147408" y="386143"/>
                  </a:cubicBezTo>
                  <a:cubicBezTo>
                    <a:pt x="223894" y="386143"/>
                    <a:pt x="286092" y="323945"/>
                    <a:pt x="286092" y="247459"/>
                  </a:cubicBezTo>
                  <a:cubicBezTo>
                    <a:pt x="286092" y="197263"/>
                    <a:pt x="259422" y="153257"/>
                    <a:pt x="219513" y="128873"/>
                  </a:cubicBezTo>
                  <a:close/>
                  <a:moveTo>
                    <a:pt x="263709" y="29432"/>
                  </a:moveTo>
                  <a:cubicBezTo>
                    <a:pt x="263232" y="30004"/>
                    <a:pt x="262661" y="30671"/>
                    <a:pt x="261994" y="31337"/>
                  </a:cubicBezTo>
                  <a:lnTo>
                    <a:pt x="184841" y="108490"/>
                  </a:lnTo>
                  <a:lnTo>
                    <a:pt x="132263" y="108490"/>
                  </a:lnTo>
                  <a:lnTo>
                    <a:pt x="137788" y="102965"/>
                  </a:lnTo>
                  <a:cubicBezTo>
                    <a:pt x="137788" y="102965"/>
                    <a:pt x="137788" y="102965"/>
                    <a:pt x="137788" y="102965"/>
                  </a:cubicBezTo>
                  <a:lnTo>
                    <a:pt x="148265" y="92488"/>
                  </a:lnTo>
                  <a:lnTo>
                    <a:pt x="211511" y="29242"/>
                  </a:lnTo>
                  <a:lnTo>
                    <a:pt x="261232" y="29242"/>
                  </a:lnTo>
                  <a:cubicBezTo>
                    <a:pt x="262184" y="29337"/>
                    <a:pt x="263042" y="29337"/>
                    <a:pt x="263709" y="29432"/>
                  </a:cubicBezTo>
                  <a:close/>
                  <a:moveTo>
                    <a:pt x="147408" y="62008"/>
                  </a:moveTo>
                  <a:lnTo>
                    <a:pt x="114738" y="29337"/>
                  </a:lnTo>
                  <a:lnTo>
                    <a:pt x="180079" y="29337"/>
                  </a:lnTo>
                  <a:lnTo>
                    <a:pt x="147408" y="62008"/>
                  </a:lnTo>
                  <a:close/>
                  <a:moveTo>
                    <a:pt x="30918" y="29432"/>
                  </a:moveTo>
                  <a:cubicBezTo>
                    <a:pt x="31679" y="29337"/>
                    <a:pt x="32537" y="29337"/>
                    <a:pt x="33584" y="29337"/>
                  </a:cubicBezTo>
                  <a:lnTo>
                    <a:pt x="83305" y="29337"/>
                  </a:lnTo>
                  <a:lnTo>
                    <a:pt x="131692" y="77724"/>
                  </a:lnTo>
                  <a:lnTo>
                    <a:pt x="105308" y="104108"/>
                  </a:lnTo>
                  <a:lnTo>
                    <a:pt x="32727" y="31528"/>
                  </a:lnTo>
                  <a:cubicBezTo>
                    <a:pt x="31965" y="30671"/>
                    <a:pt x="31394" y="30004"/>
                    <a:pt x="30918" y="29432"/>
                  </a:cubicBezTo>
                  <a:close/>
                  <a:moveTo>
                    <a:pt x="147408" y="363855"/>
                  </a:moveTo>
                  <a:cubicBezTo>
                    <a:pt x="83114" y="363855"/>
                    <a:pt x="30918" y="311563"/>
                    <a:pt x="30918" y="247364"/>
                  </a:cubicBezTo>
                  <a:cubicBezTo>
                    <a:pt x="30918" y="183166"/>
                    <a:pt x="83210" y="130873"/>
                    <a:pt x="147408" y="130873"/>
                  </a:cubicBezTo>
                  <a:cubicBezTo>
                    <a:pt x="211607" y="130873"/>
                    <a:pt x="263899" y="183166"/>
                    <a:pt x="263899" y="247364"/>
                  </a:cubicBezTo>
                  <a:cubicBezTo>
                    <a:pt x="263899" y="311563"/>
                    <a:pt x="211607" y="363855"/>
                    <a:pt x="147408" y="363855"/>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sp>
          <p:nvSpPr>
            <p:cNvPr id="97" name="자유형: 도형 204"/>
            <p:cNvSpPr/>
            <p:nvPr/>
          </p:nvSpPr>
          <p:spPr>
            <a:xfrm>
              <a:off x="6906969" y="5053869"/>
              <a:ext cx="180975" cy="171450"/>
            </a:xfrm>
            <a:custGeom>
              <a:avLst/>
              <a:gdLst>
                <a:gd name="connsiteX0" fmla="*/ 123901 w 180975"/>
                <a:gd name="connsiteY0" fmla="*/ 55150 h 171450"/>
                <a:gd name="connsiteX1" fmla="*/ 103232 w 180975"/>
                <a:gd name="connsiteY1" fmla="*/ 13335 h 171450"/>
                <a:gd name="connsiteX2" fmla="*/ 93326 w 180975"/>
                <a:gd name="connsiteY2" fmla="*/ 7144 h 171450"/>
                <a:gd name="connsiteX3" fmla="*/ 93326 w 180975"/>
                <a:gd name="connsiteY3" fmla="*/ 7144 h 171450"/>
                <a:gd name="connsiteX4" fmla="*/ 83420 w 180975"/>
                <a:gd name="connsiteY4" fmla="*/ 13335 h 171450"/>
                <a:gd name="connsiteX5" fmla="*/ 62750 w 180975"/>
                <a:gd name="connsiteY5" fmla="*/ 55150 h 171450"/>
                <a:gd name="connsiteX6" fmla="*/ 16650 w 180975"/>
                <a:gd name="connsiteY6" fmla="*/ 61817 h 171450"/>
                <a:gd name="connsiteX7" fmla="*/ 7696 w 180975"/>
                <a:gd name="connsiteY7" fmla="*/ 69342 h 171450"/>
                <a:gd name="connsiteX8" fmla="*/ 10458 w 180975"/>
                <a:gd name="connsiteY8" fmla="*/ 80677 h 171450"/>
                <a:gd name="connsiteX9" fmla="*/ 43796 w 180975"/>
                <a:gd name="connsiteY9" fmla="*/ 113252 h 171450"/>
                <a:gd name="connsiteX10" fmla="*/ 35890 w 180975"/>
                <a:gd name="connsiteY10" fmla="*/ 159163 h 171450"/>
                <a:gd name="connsiteX11" fmla="*/ 40271 w 180975"/>
                <a:gd name="connsiteY11" fmla="*/ 170021 h 171450"/>
                <a:gd name="connsiteX12" fmla="*/ 51987 w 180975"/>
                <a:gd name="connsiteY12" fmla="*/ 170879 h 171450"/>
                <a:gd name="connsiteX13" fmla="*/ 93230 w 180975"/>
                <a:gd name="connsiteY13" fmla="*/ 149162 h 171450"/>
                <a:gd name="connsiteX14" fmla="*/ 134474 w 180975"/>
                <a:gd name="connsiteY14" fmla="*/ 170879 h 171450"/>
                <a:gd name="connsiteX15" fmla="*/ 139617 w 180975"/>
                <a:gd name="connsiteY15" fmla="*/ 172117 h 171450"/>
                <a:gd name="connsiteX16" fmla="*/ 139617 w 180975"/>
                <a:gd name="connsiteY16" fmla="*/ 172117 h 171450"/>
                <a:gd name="connsiteX17" fmla="*/ 150190 w 180975"/>
                <a:gd name="connsiteY17" fmla="*/ 164497 h 171450"/>
                <a:gd name="connsiteX18" fmla="*/ 150476 w 180975"/>
                <a:gd name="connsiteY18" fmla="*/ 158591 h 171450"/>
                <a:gd name="connsiteX19" fmla="*/ 142665 w 180975"/>
                <a:gd name="connsiteY19" fmla="*/ 113252 h 171450"/>
                <a:gd name="connsiteX20" fmla="*/ 176003 w 180975"/>
                <a:gd name="connsiteY20" fmla="*/ 80677 h 171450"/>
                <a:gd name="connsiteX21" fmla="*/ 178765 w 180975"/>
                <a:gd name="connsiteY21" fmla="*/ 69342 h 171450"/>
                <a:gd name="connsiteX22" fmla="*/ 169811 w 180975"/>
                <a:gd name="connsiteY22" fmla="*/ 61817 h 171450"/>
                <a:gd name="connsiteX23" fmla="*/ 123901 w 180975"/>
                <a:gd name="connsiteY23" fmla="*/ 55150 h 171450"/>
                <a:gd name="connsiteX24" fmla="*/ 123139 w 180975"/>
                <a:gd name="connsiteY24" fmla="*/ 101822 h 171450"/>
                <a:gd name="connsiteX25" fmla="*/ 119900 w 180975"/>
                <a:gd name="connsiteY25" fmla="*/ 111633 h 171450"/>
                <a:gd name="connsiteX26" fmla="*/ 124949 w 180975"/>
                <a:gd name="connsiteY26" fmla="*/ 141161 h 171450"/>
                <a:gd name="connsiteX27" fmla="*/ 98374 w 180975"/>
                <a:gd name="connsiteY27" fmla="*/ 127254 h 171450"/>
                <a:gd name="connsiteX28" fmla="*/ 88087 w 180975"/>
                <a:gd name="connsiteY28" fmla="*/ 127254 h 171450"/>
                <a:gd name="connsiteX29" fmla="*/ 61512 w 180975"/>
                <a:gd name="connsiteY29" fmla="*/ 141161 h 171450"/>
                <a:gd name="connsiteX30" fmla="*/ 66561 w 180975"/>
                <a:gd name="connsiteY30" fmla="*/ 111633 h 171450"/>
                <a:gd name="connsiteX31" fmla="*/ 63322 w 180975"/>
                <a:gd name="connsiteY31" fmla="*/ 101822 h 171450"/>
                <a:gd name="connsiteX32" fmla="*/ 41891 w 180975"/>
                <a:gd name="connsiteY32" fmla="*/ 80867 h 171450"/>
                <a:gd name="connsiteX33" fmla="*/ 71514 w 180975"/>
                <a:gd name="connsiteY33" fmla="*/ 76581 h 171450"/>
                <a:gd name="connsiteX34" fmla="*/ 79895 w 180975"/>
                <a:gd name="connsiteY34" fmla="*/ 70485 h 171450"/>
                <a:gd name="connsiteX35" fmla="*/ 93135 w 180975"/>
                <a:gd name="connsiteY35" fmla="*/ 43625 h 171450"/>
                <a:gd name="connsiteX36" fmla="*/ 106375 w 180975"/>
                <a:gd name="connsiteY36" fmla="*/ 70485 h 171450"/>
                <a:gd name="connsiteX37" fmla="*/ 114757 w 180975"/>
                <a:gd name="connsiteY37" fmla="*/ 76581 h 171450"/>
                <a:gd name="connsiteX38" fmla="*/ 144380 w 180975"/>
                <a:gd name="connsiteY38" fmla="*/ 80867 h 171450"/>
                <a:gd name="connsiteX39" fmla="*/ 123139 w 180975"/>
                <a:gd name="connsiteY39" fmla="*/ 101822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0975" h="171450">
                  <a:moveTo>
                    <a:pt x="123901" y="55150"/>
                  </a:moveTo>
                  <a:lnTo>
                    <a:pt x="103232" y="13335"/>
                  </a:lnTo>
                  <a:cubicBezTo>
                    <a:pt x="101326" y="9525"/>
                    <a:pt x="97517" y="7144"/>
                    <a:pt x="93326" y="7144"/>
                  </a:cubicBezTo>
                  <a:lnTo>
                    <a:pt x="93326" y="7144"/>
                  </a:lnTo>
                  <a:cubicBezTo>
                    <a:pt x="89135" y="7144"/>
                    <a:pt x="85229" y="9525"/>
                    <a:pt x="83420" y="13335"/>
                  </a:cubicBezTo>
                  <a:lnTo>
                    <a:pt x="62750" y="55150"/>
                  </a:lnTo>
                  <a:lnTo>
                    <a:pt x="16650" y="61817"/>
                  </a:lnTo>
                  <a:cubicBezTo>
                    <a:pt x="12459" y="62389"/>
                    <a:pt x="9029" y="65342"/>
                    <a:pt x="7696" y="69342"/>
                  </a:cubicBezTo>
                  <a:cubicBezTo>
                    <a:pt x="6363" y="73343"/>
                    <a:pt x="7505" y="77724"/>
                    <a:pt x="10458" y="80677"/>
                  </a:cubicBezTo>
                  <a:lnTo>
                    <a:pt x="43796" y="113252"/>
                  </a:lnTo>
                  <a:lnTo>
                    <a:pt x="35890" y="159163"/>
                  </a:lnTo>
                  <a:cubicBezTo>
                    <a:pt x="35223" y="163354"/>
                    <a:pt x="36843" y="167545"/>
                    <a:pt x="40271" y="170021"/>
                  </a:cubicBezTo>
                  <a:cubicBezTo>
                    <a:pt x="43700" y="172498"/>
                    <a:pt x="48177" y="172784"/>
                    <a:pt x="51987" y="170879"/>
                  </a:cubicBezTo>
                  <a:lnTo>
                    <a:pt x="93230" y="149162"/>
                  </a:lnTo>
                  <a:lnTo>
                    <a:pt x="134474" y="170879"/>
                  </a:lnTo>
                  <a:cubicBezTo>
                    <a:pt x="136093" y="171736"/>
                    <a:pt x="137903" y="172117"/>
                    <a:pt x="139617" y="172117"/>
                  </a:cubicBezTo>
                  <a:lnTo>
                    <a:pt x="139617" y="172117"/>
                  </a:lnTo>
                  <a:cubicBezTo>
                    <a:pt x="144380" y="172117"/>
                    <a:pt x="148761" y="169069"/>
                    <a:pt x="150190" y="164497"/>
                  </a:cubicBezTo>
                  <a:cubicBezTo>
                    <a:pt x="150761" y="162401"/>
                    <a:pt x="150857" y="160401"/>
                    <a:pt x="150476" y="158591"/>
                  </a:cubicBezTo>
                  <a:lnTo>
                    <a:pt x="142665" y="113252"/>
                  </a:lnTo>
                  <a:lnTo>
                    <a:pt x="176003" y="80677"/>
                  </a:lnTo>
                  <a:cubicBezTo>
                    <a:pt x="179051" y="77724"/>
                    <a:pt x="180098" y="73343"/>
                    <a:pt x="178765" y="69342"/>
                  </a:cubicBezTo>
                  <a:cubicBezTo>
                    <a:pt x="177432" y="65342"/>
                    <a:pt x="174002" y="62389"/>
                    <a:pt x="169811" y="61817"/>
                  </a:cubicBezTo>
                  <a:lnTo>
                    <a:pt x="123901" y="55150"/>
                  </a:lnTo>
                  <a:close/>
                  <a:moveTo>
                    <a:pt x="123139" y="101822"/>
                  </a:moveTo>
                  <a:cubicBezTo>
                    <a:pt x="120567" y="104394"/>
                    <a:pt x="119329" y="108013"/>
                    <a:pt x="119900" y="111633"/>
                  </a:cubicBezTo>
                  <a:lnTo>
                    <a:pt x="124949" y="141161"/>
                  </a:lnTo>
                  <a:lnTo>
                    <a:pt x="98374" y="127254"/>
                  </a:lnTo>
                  <a:cubicBezTo>
                    <a:pt x="95136" y="125539"/>
                    <a:pt x="91230" y="125539"/>
                    <a:pt x="88087" y="127254"/>
                  </a:cubicBezTo>
                  <a:lnTo>
                    <a:pt x="61512" y="141161"/>
                  </a:lnTo>
                  <a:lnTo>
                    <a:pt x="66561" y="111633"/>
                  </a:lnTo>
                  <a:cubicBezTo>
                    <a:pt x="67227" y="108013"/>
                    <a:pt x="65989" y="104394"/>
                    <a:pt x="63322" y="101822"/>
                  </a:cubicBezTo>
                  <a:lnTo>
                    <a:pt x="41891" y="80867"/>
                  </a:lnTo>
                  <a:lnTo>
                    <a:pt x="71514" y="76581"/>
                  </a:lnTo>
                  <a:cubicBezTo>
                    <a:pt x="75133" y="76010"/>
                    <a:pt x="78276" y="73819"/>
                    <a:pt x="79895" y="70485"/>
                  </a:cubicBezTo>
                  <a:lnTo>
                    <a:pt x="93135" y="43625"/>
                  </a:lnTo>
                  <a:lnTo>
                    <a:pt x="106375" y="70485"/>
                  </a:lnTo>
                  <a:cubicBezTo>
                    <a:pt x="107994" y="73723"/>
                    <a:pt x="111138" y="76010"/>
                    <a:pt x="114757" y="76581"/>
                  </a:cubicBezTo>
                  <a:lnTo>
                    <a:pt x="144380" y="80867"/>
                  </a:lnTo>
                  <a:lnTo>
                    <a:pt x="123139" y="101822"/>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grpSp>
      <p:cxnSp>
        <p:nvCxnSpPr>
          <p:cNvPr id="26" name="直线连接符 25"/>
          <p:cNvCxnSpPr/>
          <p:nvPr/>
        </p:nvCxnSpPr>
        <p:spPr>
          <a:xfrm>
            <a:off x="1137306" y="3740106"/>
            <a:ext cx="0" cy="306206"/>
          </a:xfrm>
          <a:prstGeom prst="line">
            <a:avLst/>
          </a:prstGeom>
          <a:ln>
            <a:solidFill>
              <a:srgbClr val="93683D"/>
            </a:solidFill>
          </a:ln>
        </p:spPr>
        <p:style>
          <a:lnRef idx="1">
            <a:schemeClr val="accent1"/>
          </a:lnRef>
          <a:fillRef idx="0">
            <a:schemeClr val="accent1"/>
          </a:fillRef>
          <a:effectRef idx="0">
            <a:schemeClr val="accent1"/>
          </a:effectRef>
          <a:fontRef idx="minor">
            <a:schemeClr val="tx1"/>
          </a:fontRef>
        </p:style>
      </p:cxnSp>
      <p:cxnSp>
        <p:nvCxnSpPr>
          <p:cNvPr id="124" name="直线连接符 123"/>
          <p:cNvCxnSpPr/>
          <p:nvPr/>
        </p:nvCxnSpPr>
        <p:spPr>
          <a:xfrm>
            <a:off x="2776734" y="3740106"/>
            <a:ext cx="0" cy="390513"/>
          </a:xfrm>
          <a:prstGeom prst="line">
            <a:avLst/>
          </a:prstGeom>
          <a:ln>
            <a:solidFill>
              <a:srgbClr val="93683D"/>
            </a:solidFill>
          </a:ln>
        </p:spPr>
        <p:style>
          <a:lnRef idx="1">
            <a:schemeClr val="accent1"/>
          </a:lnRef>
          <a:fillRef idx="0">
            <a:schemeClr val="accent1"/>
          </a:fillRef>
          <a:effectRef idx="0">
            <a:schemeClr val="accent1"/>
          </a:effectRef>
          <a:fontRef idx="minor">
            <a:schemeClr val="tx1"/>
          </a:fontRef>
        </p:style>
      </p:cxnSp>
      <p:cxnSp>
        <p:nvCxnSpPr>
          <p:cNvPr id="125" name="直线连接符 124"/>
          <p:cNvCxnSpPr/>
          <p:nvPr/>
        </p:nvCxnSpPr>
        <p:spPr>
          <a:xfrm>
            <a:off x="4368606" y="3740106"/>
            <a:ext cx="0" cy="390513"/>
          </a:xfrm>
          <a:prstGeom prst="line">
            <a:avLst/>
          </a:prstGeom>
          <a:ln>
            <a:solidFill>
              <a:srgbClr val="93683D"/>
            </a:solidFill>
          </a:ln>
        </p:spPr>
        <p:style>
          <a:lnRef idx="1">
            <a:schemeClr val="accent1"/>
          </a:lnRef>
          <a:fillRef idx="0">
            <a:schemeClr val="accent1"/>
          </a:fillRef>
          <a:effectRef idx="0">
            <a:schemeClr val="accent1"/>
          </a:effectRef>
          <a:fontRef idx="minor">
            <a:schemeClr val="tx1"/>
          </a:fontRef>
        </p:style>
      </p:cxnSp>
      <p:cxnSp>
        <p:nvCxnSpPr>
          <p:cNvPr id="127" name="直线连接符 126"/>
          <p:cNvCxnSpPr/>
          <p:nvPr/>
        </p:nvCxnSpPr>
        <p:spPr>
          <a:xfrm>
            <a:off x="9243110" y="3740106"/>
            <a:ext cx="0" cy="390513"/>
          </a:xfrm>
          <a:prstGeom prst="line">
            <a:avLst/>
          </a:prstGeom>
          <a:ln>
            <a:solidFill>
              <a:srgbClr val="93683D"/>
            </a:solidFill>
          </a:ln>
        </p:spPr>
        <p:style>
          <a:lnRef idx="1">
            <a:schemeClr val="accent1"/>
          </a:lnRef>
          <a:fillRef idx="0">
            <a:schemeClr val="accent1"/>
          </a:fillRef>
          <a:effectRef idx="0">
            <a:schemeClr val="accent1"/>
          </a:effectRef>
          <a:fontRef idx="minor">
            <a:schemeClr val="tx1"/>
          </a:fontRef>
        </p:style>
      </p:cxnSp>
      <p:cxnSp>
        <p:nvCxnSpPr>
          <p:cNvPr id="129" name="直线连接符 128"/>
          <p:cNvCxnSpPr/>
          <p:nvPr/>
        </p:nvCxnSpPr>
        <p:spPr>
          <a:xfrm>
            <a:off x="1174368" y="2597683"/>
            <a:ext cx="0" cy="390513"/>
          </a:xfrm>
          <a:prstGeom prst="line">
            <a:avLst/>
          </a:prstGeom>
          <a:ln>
            <a:solidFill>
              <a:srgbClr val="93683D"/>
            </a:solidFill>
          </a:ln>
        </p:spPr>
        <p:style>
          <a:lnRef idx="1">
            <a:schemeClr val="accent1"/>
          </a:lnRef>
          <a:fillRef idx="0">
            <a:schemeClr val="accent1"/>
          </a:fillRef>
          <a:effectRef idx="0">
            <a:schemeClr val="accent1"/>
          </a:effectRef>
          <a:fontRef idx="minor">
            <a:schemeClr val="tx1"/>
          </a:fontRef>
        </p:style>
      </p:cxnSp>
      <p:cxnSp>
        <p:nvCxnSpPr>
          <p:cNvPr id="131" name="直线连接符 130"/>
          <p:cNvCxnSpPr/>
          <p:nvPr/>
        </p:nvCxnSpPr>
        <p:spPr>
          <a:xfrm>
            <a:off x="2783035" y="2597683"/>
            <a:ext cx="0" cy="390513"/>
          </a:xfrm>
          <a:prstGeom prst="line">
            <a:avLst/>
          </a:prstGeom>
          <a:ln>
            <a:solidFill>
              <a:srgbClr val="93683D"/>
            </a:solidFill>
          </a:ln>
        </p:spPr>
        <p:style>
          <a:lnRef idx="1">
            <a:schemeClr val="accent1"/>
          </a:lnRef>
          <a:fillRef idx="0">
            <a:schemeClr val="accent1"/>
          </a:fillRef>
          <a:effectRef idx="0">
            <a:schemeClr val="accent1"/>
          </a:effectRef>
          <a:fontRef idx="minor">
            <a:schemeClr val="tx1"/>
          </a:fontRef>
        </p:style>
      </p:cxnSp>
      <p:cxnSp>
        <p:nvCxnSpPr>
          <p:cNvPr id="132" name="直线连接符 131"/>
          <p:cNvCxnSpPr/>
          <p:nvPr/>
        </p:nvCxnSpPr>
        <p:spPr>
          <a:xfrm>
            <a:off x="4391702" y="2597683"/>
            <a:ext cx="0" cy="390513"/>
          </a:xfrm>
          <a:prstGeom prst="line">
            <a:avLst/>
          </a:prstGeom>
          <a:ln>
            <a:solidFill>
              <a:srgbClr val="93683D"/>
            </a:solidFill>
          </a:ln>
        </p:spPr>
        <p:style>
          <a:lnRef idx="1">
            <a:schemeClr val="accent1"/>
          </a:lnRef>
          <a:fillRef idx="0">
            <a:schemeClr val="accent1"/>
          </a:fillRef>
          <a:effectRef idx="0">
            <a:schemeClr val="accent1"/>
          </a:effectRef>
          <a:fontRef idx="minor">
            <a:schemeClr val="tx1"/>
          </a:fontRef>
        </p:style>
      </p:cxnSp>
      <p:cxnSp>
        <p:nvCxnSpPr>
          <p:cNvPr id="134" name="直线连接符 133"/>
          <p:cNvCxnSpPr/>
          <p:nvPr/>
        </p:nvCxnSpPr>
        <p:spPr>
          <a:xfrm>
            <a:off x="9217703" y="2597683"/>
            <a:ext cx="0" cy="390513"/>
          </a:xfrm>
          <a:prstGeom prst="line">
            <a:avLst/>
          </a:prstGeom>
          <a:ln>
            <a:solidFill>
              <a:srgbClr val="93683D"/>
            </a:solidFill>
          </a:ln>
        </p:spPr>
        <p:style>
          <a:lnRef idx="1">
            <a:schemeClr val="accent1"/>
          </a:lnRef>
          <a:fillRef idx="0">
            <a:schemeClr val="accent1"/>
          </a:fillRef>
          <a:effectRef idx="0">
            <a:schemeClr val="accent1"/>
          </a:effectRef>
          <a:fontRef idx="minor">
            <a:schemeClr val="tx1"/>
          </a:fontRef>
        </p:style>
      </p:cxnSp>
      <p:cxnSp>
        <p:nvCxnSpPr>
          <p:cNvPr id="135" name="直线连接符 134"/>
          <p:cNvCxnSpPr/>
          <p:nvPr/>
        </p:nvCxnSpPr>
        <p:spPr>
          <a:xfrm>
            <a:off x="10826368" y="2597683"/>
            <a:ext cx="0" cy="390513"/>
          </a:xfrm>
          <a:prstGeom prst="line">
            <a:avLst/>
          </a:prstGeom>
          <a:ln>
            <a:solidFill>
              <a:srgbClr val="93683D"/>
            </a:solidFill>
          </a:ln>
        </p:spPr>
        <p:style>
          <a:lnRef idx="1">
            <a:schemeClr val="accent1"/>
          </a:lnRef>
          <a:fillRef idx="0">
            <a:schemeClr val="accent1"/>
          </a:fillRef>
          <a:effectRef idx="0">
            <a:schemeClr val="accent1"/>
          </a:effectRef>
          <a:fontRef idx="minor">
            <a:schemeClr val="tx1"/>
          </a:fontRef>
        </p:style>
      </p:cxnSp>
      <p:cxnSp>
        <p:nvCxnSpPr>
          <p:cNvPr id="136" name="直线连接符 135"/>
          <p:cNvCxnSpPr>
            <a:cxnSpLocks/>
          </p:cNvCxnSpPr>
          <p:nvPr/>
        </p:nvCxnSpPr>
        <p:spPr>
          <a:xfrm>
            <a:off x="5988505" y="2597683"/>
            <a:ext cx="0" cy="390513"/>
          </a:xfrm>
          <a:prstGeom prst="line">
            <a:avLst/>
          </a:prstGeom>
          <a:ln>
            <a:solidFill>
              <a:srgbClr val="93683D"/>
            </a:solidFill>
          </a:ln>
        </p:spPr>
        <p:style>
          <a:lnRef idx="1">
            <a:schemeClr val="accent1"/>
          </a:lnRef>
          <a:fillRef idx="0">
            <a:schemeClr val="accent1"/>
          </a:fillRef>
          <a:effectRef idx="0">
            <a:schemeClr val="accent1"/>
          </a:effectRef>
          <a:fontRef idx="minor">
            <a:schemeClr val="tx1"/>
          </a:fontRef>
        </p:style>
      </p:cxnSp>
      <p:sp>
        <p:nvSpPr>
          <p:cNvPr id="196" name="矩形 195"/>
          <p:cNvSpPr/>
          <p:nvPr/>
        </p:nvSpPr>
        <p:spPr>
          <a:xfrm>
            <a:off x="0" y="207849"/>
            <a:ext cx="45719" cy="489839"/>
          </a:xfrm>
          <a:prstGeom prst="rect">
            <a:avLst/>
          </a:pr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文本框 2"/>
          <p:cNvSpPr txBox="1"/>
          <p:nvPr/>
        </p:nvSpPr>
        <p:spPr>
          <a:xfrm>
            <a:off x="10333829" y="2124233"/>
            <a:ext cx="1034257" cy="276999"/>
          </a:xfrm>
          <a:prstGeom prst="rect">
            <a:avLst/>
          </a:prstGeom>
          <a:noFill/>
        </p:spPr>
        <p:txBody>
          <a:bodyPr wrap="none" rtlCol="0">
            <a:spAutoFit/>
          </a:bodyPr>
          <a:lstStyle/>
          <a:p>
            <a:pPr algn="ctr"/>
            <a:r>
              <a:rPr lang="en-CA" altLang="zh-CN" sz="12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sym typeface="微软雅黑"/>
              </a:rPr>
              <a:t>Ecosystem Value</a:t>
            </a:r>
            <a:r>
              <a:rPr lang="en-CA" altLang="zh-CN" sz="1200" baseline="300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sym typeface="微软雅黑"/>
              </a:rPr>
              <a:t>1</a:t>
            </a:r>
            <a:endParaRPr lang="zh-CN" altLang="en-US" sz="1200" baseline="300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sym typeface="微软雅黑"/>
            </a:endParaRPr>
          </a:p>
        </p:txBody>
      </p:sp>
      <p:cxnSp>
        <p:nvCxnSpPr>
          <p:cNvPr id="128" name="直线连接符 127"/>
          <p:cNvCxnSpPr/>
          <p:nvPr/>
        </p:nvCxnSpPr>
        <p:spPr>
          <a:xfrm>
            <a:off x="10813668" y="3740106"/>
            <a:ext cx="0" cy="390513"/>
          </a:xfrm>
          <a:prstGeom prst="line">
            <a:avLst/>
          </a:prstGeom>
          <a:ln>
            <a:solidFill>
              <a:srgbClr val="93683D"/>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1562957" y="3191841"/>
            <a:ext cx="251992" cy="276999"/>
          </a:xfrm>
          <a:prstGeom prst="rect">
            <a:avLst/>
          </a:prstGeom>
          <a:noFill/>
        </p:spPr>
        <p:txBody>
          <a:bodyPr wrap="none" rtlCol="0">
            <a:spAutoFit/>
          </a:bodyPr>
          <a:lstStyle/>
          <a:p>
            <a:pPr algn="ctr">
              <a:defRPr sz="3600" b="1">
                <a:solidFill>
                  <a:srgbClr val="404040"/>
                </a:solidFill>
                <a:latin typeface="微软雅黑"/>
                <a:ea typeface="微软雅黑"/>
                <a:cs typeface="微软雅黑"/>
                <a:sym typeface="微软雅黑"/>
              </a:defRPr>
            </a:pPr>
            <a:r>
              <a:rPr lang="zh-CN" altLang="en-US" sz="1800" baseline="30000" dirty="0">
                <a:solidFill>
                  <a:srgbClr val="93683D"/>
                </a:solidFill>
                <a:latin typeface="Politica" panose="02000503000000000000" pitchFamily="2" charset="0"/>
                <a:ea typeface="微软雅黑" pitchFamily="34" charset="-122"/>
                <a:cs typeface="Arial" panose="020B0604020202020204" pitchFamily="34" charset="0"/>
              </a:rPr>
              <a:t>*</a:t>
            </a:r>
            <a:endParaRPr lang="en-US" altLang="zh-CN" sz="1800" baseline="30000" dirty="0">
              <a:solidFill>
                <a:srgbClr val="93683D"/>
              </a:solidFill>
              <a:latin typeface="Politica" panose="02000503000000000000" pitchFamily="2" charset="0"/>
              <a:ea typeface="微软雅黑" pitchFamily="34" charset="-122"/>
              <a:cs typeface="Arial" panose="020B0604020202020204" pitchFamily="34" charset="0"/>
            </a:endParaRPr>
          </a:p>
        </p:txBody>
      </p:sp>
      <p:sp>
        <p:nvSpPr>
          <p:cNvPr id="4" name="文本框 3"/>
          <p:cNvSpPr txBox="1"/>
          <p:nvPr/>
        </p:nvSpPr>
        <p:spPr>
          <a:xfrm>
            <a:off x="903717" y="4342336"/>
            <a:ext cx="538929" cy="307777"/>
          </a:xfrm>
          <a:prstGeom prst="rect">
            <a:avLst/>
          </a:prstGeom>
          <a:noFill/>
        </p:spPr>
        <p:txBody>
          <a:bodyPr wrap="none" rtlCol="0">
            <a:spAutoFit/>
          </a:bodyPr>
          <a:lstStyle>
            <a:defPPr>
              <a:defRPr lang="zh-CN"/>
            </a:defPPr>
            <a:lvl1pPr algn="ctr">
              <a:defRPr sz="110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defRPr>
            </a:lvl1pPr>
          </a:lstStyle>
          <a:p>
            <a:r>
              <a:rPr lang="en-CA" altLang="zh-CN" dirty="0"/>
              <a:t>billion</a:t>
            </a:r>
            <a:endParaRPr lang="zh-CN" altLang="en-US" dirty="0"/>
          </a:p>
        </p:txBody>
      </p:sp>
      <p:sp>
        <p:nvSpPr>
          <p:cNvPr id="6" name="자유형: 도형 444"/>
          <p:cNvSpPr/>
          <p:nvPr/>
        </p:nvSpPr>
        <p:spPr>
          <a:xfrm>
            <a:off x="7441742" y="1588606"/>
            <a:ext cx="299256" cy="299256"/>
          </a:xfrm>
          <a:custGeom>
            <a:avLst/>
            <a:gdLst>
              <a:gd name="connsiteX0" fmla="*/ 370998 w 390525"/>
              <a:gd name="connsiteY0" fmla="*/ 123634 h 390525"/>
              <a:gd name="connsiteX1" fmla="*/ 195834 w 390525"/>
              <a:gd name="connsiteY1" fmla="*/ 7144 h 390525"/>
              <a:gd name="connsiteX2" fmla="*/ 7144 w 390525"/>
              <a:gd name="connsiteY2" fmla="*/ 197358 h 390525"/>
              <a:gd name="connsiteX3" fmla="*/ 195834 w 390525"/>
              <a:gd name="connsiteY3" fmla="*/ 386048 h 390525"/>
              <a:gd name="connsiteX4" fmla="*/ 386048 w 390525"/>
              <a:gd name="connsiteY4" fmla="*/ 197358 h 390525"/>
              <a:gd name="connsiteX5" fmla="*/ 370998 w 390525"/>
              <a:gd name="connsiteY5" fmla="*/ 123634 h 390525"/>
              <a:gd name="connsiteX6" fmla="*/ 354044 w 390525"/>
              <a:gd name="connsiteY6" fmla="*/ 140779 h 390525"/>
              <a:gd name="connsiteX7" fmla="*/ 285369 w 390525"/>
              <a:gd name="connsiteY7" fmla="*/ 107823 h 390525"/>
              <a:gd name="connsiteX8" fmla="*/ 252317 w 390525"/>
              <a:gd name="connsiteY8" fmla="*/ 39148 h 390525"/>
              <a:gd name="connsiteX9" fmla="*/ 354044 w 390525"/>
              <a:gd name="connsiteY9" fmla="*/ 140779 h 390525"/>
              <a:gd name="connsiteX10" fmla="*/ 286321 w 390525"/>
              <a:gd name="connsiteY10" fmla="*/ 186214 h 390525"/>
              <a:gd name="connsiteX11" fmla="*/ 297275 w 390525"/>
              <a:gd name="connsiteY11" fmla="*/ 197263 h 390525"/>
              <a:gd name="connsiteX12" fmla="*/ 286321 w 390525"/>
              <a:gd name="connsiteY12" fmla="*/ 208312 h 390525"/>
              <a:gd name="connsiteX13" fmla="*/ 286226 w 390525"/>
              <a:gd name="connsiteY13" fmla="*/ 208312 h 390525"/>
              <a:gd name="connsiteX14" fmla="*/ 285655 w 390525"/>
              <a:gd name="connsiteY14" fmla="*/ 208312 h 390525"/>
              <a:gd name="connsiteX15" fmla="*/ 275082 w 390525"/>
              <a:gd name="connsiteY15" fmla="*/ 197263 h 390525"/>
              <a:gd name="connsiteX16" fmla="*/ 275082 w 390525"/>
              <a:gd name="connsiteY16" fmla="*/ 197263 h 390525"/>
              <a:gd name="connsiteX17" fmla="*/ 275082 w 390525"/>
              <a:gd name="connsiteY17" fmla="*/ 197263 h 390525"/>
              <a:gd name="connsiteX18" fmla="*/ 285369 w 390525"/>
              <a:gd name="connsiteY18" fmla="*/ 186214 h 390525"/>
              <a:gd name="connsiteX19" fmla="*/ 285464 w 390525"/>
              <a:gd name="connsiteY19" fmla="*/ 186214 h 390525"/>
              <a:gd name="connsiteX20" fmla="*/ 286131 w 390525"/>
              <a:gd name="connsiteY20" fmla="*/ 186214 h 390525"/>
              <a:gd name="connsiteX21" fmla="*/ 286321 w 390525"/>
              <a:gd name="connsiteY21" fmla="*/ 186214 h 390525"/>
              <a:gd name="connsiteX22" fmla="*/ 206978 w 390525"/>
              <a:gd name="connsiteY22" fmla="*/ 31147 h 390525"/>
              <a:gd name="connsiteX23" fmla="*/ 260318 w 390525"/>
              <a:gd name="connsiteY23" fmla="*/ 101822 h 390525"/>
              <a:gd name="connsiteX24" fmla="*/ 206978 w 390525"/>
              <a:gd name="connsiteY24" fmla="*/ 96012 h 390525"/>
              <a:gd name="connsiteX25" fmla="*/ 206978 w 390525"/>
              <a:gd name="connsiteY25" fmla="*/ 31147 h 390525"/>
              <a:gd name="connsiteX26" fmla="*/ 206978 w 390525"/>
              <a:gd name="connsiteY26" fmla="*/ 118300 h 390525"/>
              <a:gd name="connsiteX27" fmla="*/ 267176 w 390525"/>
              <a:gd name="connsiteY27" fmla="*/ 126016 h 390525"/>
              <a:gd name="connsiteX28" fmla="*/ 273653 w 390525"/>
              <a:gd name="connsiteY28" fmla="*/ 166497 h 390525"/>
              <a:gd name="connsiteX29" fmla="*/ 254794 w 390525"/>
              <a:gd name="connsiteY29" fmla="*/ 186214 h 390525"/>
              <a:gd name="connsiteX30" fmla="*/ 206978 w 390525"/>
              <a:gd name="connsiteY30" fmla="*/ 186214 h 390525"/>
              <a:gd name="connsiteX31" fmla="*/ 206978 w 390525"/>
              <a:gd name="connsiteY31" fmla="*/ 118300 h 390525"/>
              <a:gd name="connsiteX32" fmla="*/ 206978 w 390525"/>
              <a:gd name="connsiteY32" fmla="*/ 208407 h 390525"/>
              <a:gd name="connsiteX33" fmla="*/ 254794 w 390525"/>
              <a:gd name="connsiteY33" fmla="*/ 208407 h 390525"/>
              <a:gd name="connsiteX34" fmla="*/ 273653 w 390525"/>
              <a:gd name="connsiteY34" fmla="*/ 228124 h 390525"/>
              <a:gd name="connsiteX35" fmla="*/ 267462 w 390525"/>
              <a:gd name="connsiteY35" fmla="*/ 267176 h 390525"/>
              <a:gd name="connsiteX36" fmla="*/ 226695 w 390525"/>
              <a:gd name="connsiteY36" fmla="*/ 273558 h 390525"/>
              <a:gd name="connsiteX37" fmla="*/ 206883 w 390525"/>
              <a:gd name="connsiteY37" fmla="*/ 254603 h 390525"/>
              <a:gd name="connsiteX38" fmla="*/ 206883 w 390525"/>
              <a:gd name="connsiteY38" fmla="*/ 208407 h 390525"/>
              <a:gd name="connsiteX39" fmla="*/ 139255 w 390525"/>
              <a:gd name="connsiteY39" fmla="*/ 39338 h 390525"/>
              <a:gd name="connsiteX40" fmla="*/ 119063 w 390525"/>
              <a:gd name="connsiteY40" fmla="*/ 73819 h 390525"/>
              <a:gd name="connsiteX41" fmla="*/ 118110 w 390525"/>
              <a:gd name="connsiteY41" fmla="*/ 73819 h 390525"/>
              <a:gd name="connsiteX42" fmla="*/ 85630 w 390525"/>
              <a:gd name="connsiteY42" fmla="*/ 114395 h 390525"/>
              <a:gd name="connsiteX43" fmla="*/ 39338 w 390525"/>
              <a:gd name="connsiteY43" fmla="*/ 139922 h 390525"/>
              <a:gd name="connsiteX44" fmla="*/ 139255 w 390525"/>
              <a:gd name="connsiteY44" fmla="*/ 39338 h 390525"/>
              <a:gd name="connsiteX45" fmla="*/ 129254 w 390525"/>
              <a:gd name="connsiteY45" fmla="*/ 107061 h 390525"/>
              <a:gd name="connsiteX46" fmla="*/ 118110 w 390525"/>
              <a:gd name="connsiteY46" fmla="*/ 118205 h 390525"/>
              <a:gd name="connsiteX47" fmla="*/ 106966 w 390525"/>
              <a:gd name="connsiteY47" fmla="*/ 107061 h 390525"/>
              <a:gd name="connsiteX48" fmla="*/ 118110 w 390525"/>
              <a:gd name="connsiteY48" fmla="*/ 95917 h 390525"/>
              <a:gd name="connsiteX49" fmla="*/ 129254 w 390525"/>
              <a:gd name="connsiteY49" fmla="*/ 107061 h 390525"/>
              <a:gd name="connsiteX50" fmla="*/ 97917 w 390525"/>
              <a:gd name="connsiteY50" fmla="*/ 133541 h 390525"/>
              <a:gd name="connsiteX51" fmla="*/ 101060 w 390525"/>
              <a:gd name="connsiteY51" fmla="*/ 135636 h 390525"/>
              <a:gd name="connsiteX52" fmla="*/ 96107 w 390525"/>
              <a:gd name="connsiteY52" fmla="*/ 186309 h 390525"/>
              <a:gd name="connsiteX53" fmla="*/ 31146 w 390525"/>
              <a:gd name="connsiteY53" fmla="*/ 186309 h 390525"/>
              <a:gd name="connsiteX54" fmla="*/ 97917 w 390525"/>
              <a:gd name="connsiteY54" fmla="*/ 133541 h 390525"/>
              <a:gd name="connsiteX55" fmla="*/ 96107 w 390525"/>
              <a:gd name="connsiteY55" fmla="*/ 208407 h 390525"/>
              <a:gd name="connsiteX56" fmla="*/ 101536 w 390525"/>
              <a:gd name="connsiteY56" fmla="*/ 260890 h 390525"/>
              <a:gd name="connsiteX57" fmla="*/ 31146 w 390525"/>
              <a:gd name="connsiteY57" fmla="*/ 208407 h 390525"/>
              <a:gd name="connsiteX58" fmla="*/ 96107 w 390525"/>
              <a:gd name="connsiteY58" fmla="*/ 208407 h 390525"/>
              <a:gd name="connsiteX59" fmla="*/ 39148 w 390525"/>
              <a:gd name="connsiteY59" fmla="*/ 253746 h 390525"/>
              <a:gd name="connsiteX60" fmla="*/ 107156 w 390525"/>
              <a:gd name="connsiteY60" fmla="*/ 285845 h 390525"/>
              <a:gd name="connsiteX61" fmla="*/ 139351 w 390525"/>
              <a:gd name="connsiteY61" fmla="*/ 354044 h 390525"/>
              <a:gd name="connsiteX62" fmla="*/ 39148 w 390525"/>
              <a:gd name="connsiteY62" fmla="*/ 253746 h 390525"/>
              <a:gd name="connsiteX63" fmla="*/ 184785 w 390525"/>
              <a:gd name="connsiteY63" fmla="*/ 361950 h 390525"/>
              <a:gd name="connsiteX64" fmla="*/ 132207 w 390525"/>
              <a:gd name="connsiteY64" fmla="*/ 291560 h 390525"/>
              <a:gd name="connsiteX65" fmla="*/ 164020 w 390525"/>
              <a:gd name="connsiteY65" fmla="*/ 295846 h 390525"/>
              <a:gd name="connsiteX66" fmla="*/ 184785 w 390525"/>
              <a:gd name="connsiteY66" fmla="*/ 317563 h 390525"/>
              <a:gd name="connsiteX67" fmla="*/ 184785 w 390525"/>
              <a:gd name="connsiteY67" fmla="*/ 361950 h 390525"/>
              <a:gd name="connsiteX68" fmla="*/ 184785 w 390525"/>
              <a:gd name="connsiteY68" fmla="*/ 254794 h 390525"/>
              <a:gd name="connsiteX69" fmla="*/ 164972 w 390525"/>
              <a:gd name="connsiteY69" fmla="*/ 273653 h 390525"/>
              <a:gd name="connsiteX70" fmla="*/ 125539 w 390525"/>
              <a:gd name="connsiteY70" fmla="*/ 267557 h 390525"/>
              <a:gd name="connsiteX71" fmla="*/ 118300 w 390525"/>
              <a:gd name="connsiteY71" fmla="*/ 208502 h 390525"/>
              <a:gd name="connsiteX72" fmla="*/ 184689 w 390525"/>
              <a:gd name="connsiteY72" fmla="*/ 208502 h 390525"/>
              <a:gd name="connsiteX73" fmla="*/ 184689 w 390525"/>
              <a:gd name="connsiteY73" fmla="*/ 254794 h 390525"/>
              <a:gd name="connsiteX74" fmla="*/ 184785 w 390525"/>
              <a:gd name="connsiteY74" fmla="*/ 186214 h 390525"/>
              <a:gd name="connsiteX75" fmla="*/ 118396 w 390525"/>
              <a:gd name="connsiteY75" fmla="*/ 186214 h 390525"/>
              <a:gd name="connsiteX76" fmla="*/ 122872 w 390525"/>
              <a:gd name="connsiteY76" fmla="*/ 140017 h 390525"/>
              <a:gd name="connsiteX77" fmla="*/ 148209 w 390525"/>
              <a:gd name="connsiteY77" fmla="*/ 121539 h 390525"/>
              <a:gd name="connsiteX78" fmla="*/ 184785 w 390525"/>
              <a:gd name="connsiteY78" fmla="*/ 118396 h 390525"/>
              <a:gd name="connsiteX79" fmla="*/ 184785 w 390525"/>
              <a:gd name="connsiteY79" fmla="*/ 186214 h 390525"/>
              <a:gd name="connsiteX80" fmla="*/ 184785 w 390525"/>
              <a:gd name="connsiteY80" fmla="*/ 96107 h 390525"/>
              <a:gd name="connsiteX81" fmla="*/ 150400 w 390525"/>
              <a:gd name="connsiteY81" fmla="*/ 98774 h 390525"/>
              <a:gd name="connsiteX82" fmla="*/ 139827 w 390525"/>
              <a:gd name="connsiteY82" fmla="*/ 81820 h 390525"/>
              <a:gd name="connsiteX83" fmla="*/ 184689 w 390525"/>
              <a:gd name="connsiteY83" fmla="*/ 31242 h 390525"/>
              <a:gd name="connsiteX84" fmla="*/ 184689 w 390525"/>
              <a:gd name="connsiteY84" fmla="*/ 96107 h 390525"/>
              <a:gd name="connsiteX85" fmla="*/ 195834 w 390525"/>
              <a:gd name="connsiteY85" fmla="*/ 297275 h 390525"/>
              <a:gd name="connsiteX86" fmla="*/ 184785 w 390525"/>
              <a:gd name="connsiteY86" fmla="*/ 286321 h 390525"/>
              <a:gd name="connsiteX87" fmla="*/ 184785 w 390525"/>
              <a:gd name="connsiteY87" fmla="*/ 286226 h 390525"/>
              <a:gd name="connsiteX88" fmla="*/ 184785 w 390525"/>
              <a:gd name="connsiteY88" fmla="*/ 285655 h 390525"/>
              <a:gd name="connsiteX89" fmla="*/ 195834 w 390525"/>
              <a:gd name="connsiteY89" fmla="*/ 275082 h 390525"/>
              <a:gd name="connsiteX90" fmla="*/ 206883 w 390525"/>
              <a:gd name="connsiteY90" fmla="*/ 285655 h 390525"/>
              <a:gd name="connsiteX91" fmla="*/ 206883 w 390525"/>
              <a:gd name="connsiteY91" fmla="*/ 286226 h 390525"/>
              <a:gd name="connsiteX92" fmla="*/ 206883 w 390525"/>
              <a:gd name="connsiteY92" fmla="*/ 286321 h 390525"/>
              <a:gd name="connsiteX93" fmla="*/ 195834 w 390525"/>
              <a:gd name="connsiteY93" fmla="*/ 297275 h 390525"/>
              <a:gd name="connsiteX94" fmla="*/ 206978 w 390525"/>
              <a:gd name="connsiteY94" fmla="*/ 362045 h 390525"/>
              <a:gd name="connsiteX95" fmla="*/ 206978 w 390525"/>
              <a:gd name="connsiteY95" fmla="*/ 317563 h 390525"/>
              <a:gd name="connsiteX96" fmla="*/ 227743 w 390525"/>
              <a:gd name="connsiteY96" fmla="*/ 295846 h 390525"/>
              <a:gd name="connsiteX97" fmla="*/ 260699 w 390525"/>
              <a:gd name="connsiteY97" fmla="*/ 291370 h 390525"/>
              <a:gd name="connsiteX98" fmla="*/ 206978 w 390525"/>
              <a:gd name="connsiteY98" fmla="*/ 362045 h 390525"/>
              <a:gd name="connsiteX99" fmla="*/ 252793 w 390525"/>
              <a:gd name="connsiteY99" fmla="*/ 354044 h 390525"/>
              <a:gd name="connsiteX100" fmla="*/ 285655 w 390525"/>
              <a:gd name="connsiteY100" fmla="*/ 285655 h 390525"/>
              <a:gd name="connsiteX101" fmla="*/ 354044 w 390525"/>
              <a:gd name="connsiteY101" fmla="*/ 253460 h 390525"/>
              <a:gd name="connsiteX102" fmla="*/ 252793 w 390525"/>
              <a:gd name="connsiteY102" fmla="*/ 354044 h 390525"/>
              <a:gd name="connsiteX103" fmla="*/ 291560 w 390525"/>
              <a:gd name="connsiteY103" fmla="*/ 260795 h 390525"/>
              <a:gd name="connsiteX104" fmla="*/ 295846 w 390525"/>
              <a:gd name="connsiteY104" fmla="*/ 229362 h 390525"/>
              <a:gd name="connsiteX105" fmla="*/ 317563 w 390525"/>
              <a:gd name="connsiteY105" fmla="*/ 208502 h 390525"/>
              <a:gd name="connsiteX106" fmla="*/ 361950 w 390525"/>
              <a:gd name="connsiteY106" fmla="*/ 208502 h 390525"/>
              <a:gd name="connsiteX107" fmla="*/ 291560 w 390525"/>
              <a:gd name="connsiteY107" fmla="*/ 260795 h 390525"/>
              <a:gd name="connsiteX108" fmla="*/ 317563 w 390525"/>
              <a:gd name="connsiteY108" fmla="*/ 186214 h 390525"/>
              <a:gd name="connsiteX109" fmla="*/ 295846 w 390525"/>
              <a:gd name="connsiteY109" fmla="*/ 165449 h 390525"/>
              <a:gd name="connsiteX110" fmla="*/ 291369 w 390525"/>
              <a:gd name="connsiteY110" fmla="*/ 132874 h 390525"/>
              <a:gd name="connsiteX111" fmla="*/ 362045 w 390525"/>
              <a:gd name="connsiteY111" fmla="*/ 186214 h 390525"/>
              <a:gd name="connsiteX112" fmla="*/ 317563 w 390525"/>
              <a:gd name="connsiteY112" fmla="*/ 186214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90525" h="390525">
                <a:moveTo>
                  <a:pt x="370998" y="123634"/>
                </a:moveTo>
                <a:cubicBezTo>
                  <a:pt x="341566" y="54674"/>
                  <a:pt x="273177" y="7144"/>
                  <a:pt x="195834" y="7144"/>
                </a:cubicBezTo>
                <a:cubicBezTo>
                  <a:pt x="90678" y="7144"/>
                  <a:pt x="7144" y="93917"/>
                  <a:pt x="7144" y="197358"/>
                </a:cubicBezTo>
                <a:cubicBezTo>
                  <a:pt x="7144" y="301657"/>
                  <a:pt x="91535" y="386048"/>
                  <a:pt x="195834" y="386048"/>
                </a:cubicBezTo>
                <a:cubicBezTo>
                  <a:pt x="299371" y="386048"/>
                  <a:pt x="386048" y="302419"/>
                  <a:pt x="386048" y="197358"/>
                </a:cubicBezTo>
                <a:cubicBezTo>
                  <a:pt x="386048" y="171831"/>
                  <a:pt x="381000" y="147066"/>
                  <a:pt x="370998" y="123634"/>
                </a:cubicBezTo>
                <a:close/>
                <a:moveTo>
                  <a:pt x="354044" y="140779"/>
                </a:moveTo>
                <a:cubicBezTo>
                  <a:pt x="334613" y="125349"/>
                  <a:pt x="309467" y="114681"/>
                  <a:pt x="285369" y="107823"/>
                </a:cubicBezTo>
                <a:cubicBezTo>
                  <a:pt x="278511" y="83725"/>
                  <a:pt x="267843" y="58579"/>
                  <a:pt x="252317" y="39148"/>
                </a:cubicBezTo>
                <a:cubicBezTo>
                  <a:pt x="299561" y="56102"/>
                  <a:pt x="337089" y="93536"/>
                  <a:pt x="354044" y="140779"/>
                </a:cubicBezTo>
                <a:close/>
                <a:moveTo>
                  <a:pt x="286321" y="186214"/>
                </a:moveTo>
                <a:cubicBezTo>
                  <a:pt x="292417" y="186309"/>
                  <a:pt x="297275" y="191262"/>
                  <a:pt x="297275" y="197263"/>
                </a:cubicBezTo>
                <a:cubicBezTo>
                  <a:pt x="297275" y="203359"/>
                  <a:pt x="292322" y="208312"/>
                  <a:pt x="286321" y="208312"/>
                </a:cubicBezTo>
                <a:cubicBezTo>
                  <a:pt x="286321" y="208312"/>
                  <a:pt x="286226" y="208312"/>
                  <a:pt x="286226" y="208312"/>
                </a:cubicBezTo>
                <a:cubicBezTo>
                  <a:pt x="286035" y="208312"/>
                  <a:pt x="285845" y="208312"/>
                  <a:pt x="285655" y="208312"/>
                </a:cubicBezTo>
                <a:cubicBezTo>
                  <a:pt x="279749" y="208026"/>
                  <a:pt x="275082" y="203168"/>
                  <a:pt x="275082" y="197263"/>
                </a:cubicBezTo>
                <a:cubicBezTo>
                  <a:pt x="275082" y="197263"/>
                  <a:pt x="275082" y="197263"/>
                  <a:pt x="275082" y="197263"/>
                </a:cubicBezTo>
                <a:cubicBezTo>
                  <a:pt x="275082" y="197263"/>
                  <a:pt x="275082" y="197263"/>
                  <a:pt x="275082" y="197263"/>
                </a:cubicBezTo>
                <a:cubicBezTo>
                  <a:pt x="275082" y="191453"/>
                  <a:pt x="279654" y="186595"/>
                  <a:pt x="285369" y="186214"/>
                </a:cubicBezTo>
                <a:cubicBezTo>
                  <a:pt x="285369" y="186214"/>
                  <a:pt x="285464" y="186214"/>
                  <a:pt x="285464" y="186214"/>
                </a:cubicBezTo>
                <a:cubicBezTo>
                  <a:pt x="285655" y="186214"/>
                  <a:pt x="285940" y="186214"/>
                  <a:pt x="286131" y="186214"/>
                </a:cubicBezTo>
                <a:cubicBezTo>
                  <a:pt x="286226" y="186309"/>
                  <a:pt x="286226" y="186214"/>
                  <a:pt x="286321" y="186214"/>
                </a:cubicBezTo>
                <a:close/>
                <a:moveTo>
                  <a:pt x="206978" y="31147"/>
                </a:moveTo>
                <a:cubicBezTo>
                  <a:pt x="228219" y="38195"/>
                  <a:pt x="247650" y="64865"/>
                  <a:pt x="260318" y="101822"/>
                </a:cubicBezTo>
                <a:cubicBezTo>
                  <a:pt x="243268" y="98584"/>
                  <a:pt x="225361" y="96583"/>
                  <a:pt x="206978" y="96012"/>
                </a:cubicBezTo>
                <a:lnTo>
                  <a:pt x="206978" y="31147"/>
                </a:lnTo>
                <a:close/>
                <a:moveTo>
                  <a:pt x="206978" y="118300"/>
                </a:moveTo>
                <a:cubicBezTo>
                  <a:pt x="228029" y="118967"/>
                  <a:pt x="248316" y="121634"/>
                  <a:pt x="267176" y="126016"/>
                </a:cubicBezTo>
                <a:cubicBezTo>
                  <a:pt x="270129" y="138779"/>
                  <a:pt x="272415" y="152400"/>
                  <a:pt x="273653" y="166497"/>
                </a:cubicBezTo>
                <a:cubicBezTo>
                  <a:pt x="264890" y="170021"/>
                  <a:pt x="257937" y="177260"/>
                  <a:pt x="254794" y="186214"/>
                </a:cubicBezTo>
                <a:lnTo>
                  <a:pt x="206978" y="186214"/>
                </a:lnTo>
                <a:lnTo>
                  <a:pt x="206978" y="118300"/>
                </a:lnTo>
                <a:close/>
                <a:moveTo>
                  <a:pt x="206978" y="208407"/>
                </a:moveTo>
                <a:lnTo>
                  <a:pt x="254794" y="208407"/>
                </a:lnTo>
                <a:cubicBezTo>
                  <a:pt x="257937" y="217361"/>
                  <a:pt x="264890" y="224600"/>
                  <a:pt x="273653" y="228124"/>
                </a:cubicBezTo>
                <a:cubicBezTo>
                  <a:pt x="272415" y="241649"/>
                  <a:pt x="270320" y="254794"/>
                  <a:pt x="267462" y="267176"/>
                </a:cubicBezTo>
                <a:cubicBezTo>
                  <a:pt x="254508" y="270129"/>
                  <a:pt x="240887" y="272225"/>
                  <a:pt x="226695" y="273558"/>
                </a:cubicBezTo>
                <a:cubicBezTo>
                  <a:pt x="223171" y="264795"/>
                  <a:pt x="215932" y="257842"/>
                  <a:pt x="206883" y="254603"/>
                </a:cubicBezTo>
                <a:lnTo>
                  <a:pt x="206883" y="208407"/>
                </a:lnTo>
                <a:close/>
                <a:moveTo>
                  <a:pt x="139255" y="39338"/>
                </a:moveTo>
                <a:cubicBezTo>
                  <a:pt x="131826" y="48863"/>
                  <a:pt x="124968" y="60388"/>
                  <a:pt x="119063" y="73819"/>
                </a:cubicBezTo>
                <a:cubicBezTo>
                  <a:pt x="118776" y="73819"/>
                  <a:pt x="118396" y="73819"/>
                  <a:pt x="118110" y="73819"/>
                </a:cubicBezTo>
                <a:cubicBezTo>
                  <a:pt x="96964" y="73819"/>
                  <a:pt x="80963" y="93440"/>
                  <a:pt x="85630" y="114395"/>
                </a:cubicBezTo>
                <a:cubicBezTo>
                  <a:pt x="67341" y="121349"/>
                  <a:pt x="51721" y="130016"/>
                  <a:pt x="39338" y="139922"/>
                </a:cubicBezTo>
                <a:cubicBezTo>
                  <a:pt x="56197" y="93250"/>
                  <a:pt x="93059" y="56198"/>
                  <a:pt x="139255" y="39338"/>
                </a:cubicBezTo>
                <a:close/>
                <a:moveTo>
                  <a:pt x="129254" y="107061"/>
                </a:moveTo>
                <a:cubicBezTo>
                  <a:pt x="129254" y="113157"/>
                  <a:pt x="124301" y="118205"/>
                  <a:pt x="118110" y="118205"/>
                </a:cubicBezTo>
                <a:cubicBezTo>
                  <a:pt x="112014" y="118205"/>
                  <a:pt x="106966" y="113252"/>
                  <a:pt x="106966" y="107061"/>
                </a:cubicBezTo>
                <a:cubicBezTo>
                  <a:pt x="106966" y="100870"/>
                  <a:pt x="111919" y="95917"/>
                  <a:pt x="118110" y="95917"/>
                </a:cubicBezTo>
                <a:cubicBezTo>
                  <a:pt x="124301" y="95917"/>
                  <a:pt x="129254" y="100965"/>
                  <a:pt x="129254" y="107061"/>
                </a:cubicBezTo>
                <a:close/>
                <a:moveTo>
                  <a:pt x="97917" y="133541"/>
                </a:moveTo>
                <a:cubicBezTo>
                  <a:pt x="98870" y="134303"/>
                  <a:pt x="99917" y="134969"/>
                  <a:pt x="101060" y="135636"/>
                </a:cubicBezTo>
                <a:cubicBezTo>
                  <a:pt x="98393" y="151543"/>
                  <a:pt x="96678" y="168974"/>
                  <a:pt x="96107" y="186309"/>
                </a:cubicBezTo>
                <a:lnTo>
                  <a:pt x="31146" y="186309"/>
                </a:lnTo>
                <a:cubicBezTo>
                  <a:pt x="37814" y="165640"/>
                  <a:pt x="62389" y="146018"/>
                  <a:pt x="97917" y="133541"/>
                </a:cubicBezTo>
                <a:close/>
                <a:moveTo>
                  <a:pt x="96107" y="208407"/>
                </a:moveTo>
                <a:cubicBezTo>
                  <a:pt x="96678" y="226790"/>
                  <a:pt x="98488" y="244412"/>
                  <a:pt x="101536" y="260890"/>
                </a:cubicBezTo>
                <a:cubicBezTo>
                  <a:pt x="64389" y="248698"/>
                  <a:pt x="38005" y="229648"/>
                  <a:pt x="31146" y="208407"/>
                </a:cubicBezTo>
                <a:lnTo>
                  <a:pt x="96107" y="208407"/>
                </a:lnTo>
                <a:close/>
                <a:moveTo>
                  <a:pt x="39148" y="253746"/>
                </a:moveTo>
                <a:cubicBezTo>
                  <a:pt x="58483" y="268891"/>
                  <a:pt x="83248" y="279178"/>
                  <a:pt x="107156" y="285845"/>
                </a:cubicBezTo>
                <a:cubicBezTo>
                  <a:pt x="114776" y="313468"/>
                  <a:pt x="125825" y="336804"/>
                  <a:pt x="139351" y="354044"/>
                </a:cubicBezTo>
                <a:cubicBezTo>
                  <a:pt x="92964" y="337185"/>
                  <a:pt x="56007" y="300323"/>
                  <a:pt x="39148" y="253746"/>
                </a:cubicBezTo>
                <a:close/>
                <a:moveTo>
                  <a:pt x="184785" y="361950"/>
                </a:moveTo>
                <a:cubicBezTo>
                  <a:pt x="158401" y="353092"/>
                  <a:pt x="140970" y="317849"/>
                  <a:pt x="132207" y="291560"/>
                </a:cubicBezTo>
                <a:cubicBezTo>
                  <a:pt x="142494" y="293465"/>
                  <a:pt x="153162" y="294894"/>
                  <a:pt x="164020" y="295846"/>
                </a:cubicBezTo>
                <a:cubicBezTo>
                  <a:pt x="167068" y="305943"/>
                  <a:pt x="174879" y="314039"/>
                  <a:pt x="184785" y="317563"/>
                </a:cubicBezTo>
                <a:lnTo>
                  <a:pt x="184785" y="361950"/>
                </a:lnTo>
                <a:close/>
                <a:moveTo>
                  <a:pt x="184785" y="254794"/>
                </a:moveTo>
                <a:cubicBezTo>
                  <a:pt x="175831" y="257937"/>
                  <a:pt x="168592" y="264890"/>
                  <a:pt x="164972" y="273653"/>
                </a:cubicBezTo>
                <a:cubicBezTo>
                  <a:pt x="151162" y="272415"/>
                  <a:pt x="137922" y="270320"/>
                  <a:pt x="125539" y="267557"/>
                </a:cubicBezTo>
                <a:cubicBezTo>
                  <a:pt x="121444" y="249079"/>
                  <a:pt x="118967" y="229171"/>
                  <a:pt x="118300" y="208502"/>
                </a:cubicBezTo>
                <a:lnTo>
                  <a:pt x="184689" y="208502"/>
                </a:lnTo>
                <a:lnTo>
                  <a:pt x="184689" y="254794"/>
                </a:lnTo>
                <a:close/>
                <a:moveTo>
                  <a:pt x="184785" y="186214"/>
                </a:moveTo>
                <a:lnTo>
                  <a:pt x="118396" y="186214"/>
                </a:lnTo>
                <a:cubicBezTo>
                  <a:pt x="118872" y="170402"/>
                  <a:pt x="120396" y="154496"/>
                  <a:pt x="122872" y="140017"/>
                </a:cubicBezTo>
                <a:cubicBezTo>
                  <a:pt x="134016" y="138398"/>
                  <a:pt x="143446" y="131350"/>
                  <a:pt x="148209" y="121539"/>
                </a:cubicBezTo>
                <a:cubicBezTo>
                  <a:pt x="160115" y="119825"/>
                  <a:pt x="172402" y="118777"/>
                  <a:pt x="184785" y="118396"/>
                </a:cubicBezTo>
                <a:lnTo>
                  <a:pt x="184785" y="186214"/>
                </a:lnTo>
                <a:close/>
                <a:moveTo>
                  <a:pt x="184785" y="96107"/>
                </a:moveTo>
                <a:cubicBezTo>
                  <a:pt x="173164" y="96488"/>
                  <a:pt x="161639" y="97346"/>
                  <a:pt x="150400" y="98774"/>
                </a:cubicBezTo>
                <a:cubicBezTo>
                  <a:pt x="148685" y="92107"/>
                  <a:pt x="144970" y="86201"/>
                  <a:pt x="139827" y="81820"/>
                </a:cubicBezTo>
                <a:cubicBezTo>
                  <a:pt x="152019" y="54769"/>
                  <a:pt x="168021" y="36767"/>
                  <a:pt x="184689" y="31242"/>
                </a:cubicBezTo>
                <a:lnTo>
                  <a:pt x="184689" y="96107"/>
                </a:lnTo>
                <a:close/>
                <a:moveTo>
                  <a:pt x="195834" y="297275"/>
                </a:moveTo>
                <a:cubicBezTo>
                  <a:pt x="189738" y="297275"/>
                  <a:pt x="184785" y="292322"/>
                  <a:pt x="184785" y="286321"/>
                </a:cubicBezTo>
                <a:cubicBezTo>
                  <a:pt x="184785" y="286321"/>
                  <a:pt x="184785" y="286226"/>
                  <a:pt x="184785" y="286226"/>
                </a:cubicBezTo>
                <a:cubicBezTo>
                  <a:pt x="184785" y="286036"/>
                  <a:pt x="184785" y="285845"/>
                  <a:pt x="184785" y="285655"/>
                </a:cubicBezTo>
                <a:cubicBezTo>
                  <a:pt x="185071" y="279749"/>
                  <a:pt x="189929" y="275082"/>
                  <a:pt x="195834" y="275082"/>
                </a:cubicBezTo>
                <a:cubicBezTo>
                  <a:pt x="201739" y="275082"/>
                  <a:pt x="206597" y="279749"/>
                  <a:pt x="206883" y="285655"/>
                </a:cubicBezTo>
                <a:cubicBezTo>
                  <a:pt x="206883" y="285845"/>
                  <a:pt x="206883" y="286036"/>
                  <a:pt x="206883" y="286226"/>
                </a:cubicBezTo>
                <a:cubicBezTo>
                  <a:pt x="206883" y="286226"/>
                  <a:pt x="206883" y="286321"/>
                  <a:pt x="206883" y="286321"/>
                </a:cubicBezTo>
                <a:cubicBezTo>
                  <a:pt x="206883" y="292322"/>
                  <a:pt x="201930" y="297275"/>
                  <a:pt x="195834" y="297275"/>
                </a:cubicBezTo>
                <a:close/>
                <a:moveTo>
                  <a:pt x="206978" y="362045"/>
                </a:moveTo>
                <a:lnTo>
                  <a:pt x="206978" y="317563"/>
                </a:lnTo>
                <a:cubicBezTo>
                  <a:pt x="216884" y="314039"/>
                  <a:pt x="224599" y="305943"/>
                  <a:pt x="227743" y="295846"/>
                </a:cubicBezTo>
                <a:cubicBezTo>
                  <a:pt x="238982" y="294894"/>
                  <a:pt x="250031" y="293370"/>
                  <a:pt x="260699" y="291370"/>
                </a:cubicBezTo>
                <a:cubicBezTo>
                  <a:pt x="251746" y="317849"/>
                  <a:pt x="233553" y="353378"/>
                  <a:pt x="206978" y="362045"/>
                </a:cubicBezTo>
                <a:close/>
                <a:moveTo>
                  <a:pt x="252793" y="354044"/>
                </a:moveTo>
                <a:cubicBezTo>
                  <a:pt x="268414" y="334518"/>
                  <a:pt x="278987" y="309467"/>
                  <a:pt x="285655" y="285655"/>
                </a:cubicBezTo>
                <a:cubicBezTo>
                  <a:pt x="309467" y="279083"/>
                  <a:pt x="334518" y="268700"/>
                  <a:pt x="354044" y="253460"/>
                </a:cubicBezTo>
                <a:cubicBezTo>
                  <a:pt x="337185" y="300038"/>
                  <a:pt x="299847" y="337185"/>
                  <a:pt x="252793" y="354044"/>
                </a:cubicBezTo>
                <a:close/>
                <a:moveTo>
                  <a:pt x="291560" y="260795"/>
                </a:moveTo>
                <a:cubicBezTo>
                  <a:pt x="293465" y="250603"/>
                  <a:pt x="294894" y="240125"/>
                  <a:pt x="295846" y="229362"/>
                </a:cubicBezTo>
                <a:cubicBezTo>
                  <a:pt x="305943" y="226314"/>
                  <a:pt x="314039" y="218408"/>
                  <a:pt x="317563" y="208502"/>
                </a:cubicBezTo>
                <a:lnTo>
                  <a:pt x="361950" y="208502"/>
                </a:lnTo>
                <a:cubicBezTo>
                  <a:pt x="353187" y="234410"/>
                  <a:pt x="317659" y="252127"/>
                  <a:pt x="291560" y="260795"/>
                </a:cubicBezTo>
                <a:close/>
                <a:moveTo>
                  <a:pt x="317563" y="186214"/>
                </a:moveTo>
                <a:cubicBezTo>
                  <a:pt x="314039" y="176308"/>
                  <a:pt x="305943" y="168497"/>
                  <a:pt x="295846" y="165449"/>
                </a:cubicBezTo>
                <a:cubicBezTo>
                  <a:pt x="294894" y="154305"/>
                  <a:pt x="293370" y="143446"/>
                  <a:pt x="291369" y="132874"/>
                </a:cubicBezTo>
                <a:cubicBezTo>
                  <a:pt x="317849" y="141923"/>
                  <a:pt x="353187" y="159925"/>
                  <a:pt x="362045" y="186214"/>
                </a:cubicBezTo>
                <a:lnTo>
                  <a:pt x="317563" y="186214"/>
                </a:lnTo>
                <a:close/>
              </a:path>
            </a:pathLst>
          </a:custGeom>
          <a:solidFill>
            <a:srgbClr val="93683D"/>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sp>
        <p:nvSpPr>
          <p:cNvPr id="7" name="文本框 70"/>
          <p:cNvSpPr txBox="1"/>
          <p:nvPr/>
        </p:nvSpPr>
        <p:spPr>
          <a:xfrm>
            <a:off x="7158565" y="2124233"/>
            <a:ext cx="961159" cy="276997"/>
          </a:xfrm>
          <a:prstGeom prst="rect">
            <a:avLst/>
          </a:prstGeom>
          <a:noFill/>
          <a:ln w="12700" cap="flat">
            <a:noFill/>
            <a:miter lim="400000"/>
          </a:ln>
          <a:effectLst/>
        </p:spPr>
        <p:txBody>
          <a:bodyPr wrap="none" lIns="45719" tIns="45719" rIns="45719" bIns="45719" numCol="1" anchor="t">
            <a:spAutoFit/>
          </a:bodyPr>
          <a:lstStyle>
            <a:lvl1pPr>
              <a:defRPr sz="2000" b="1">
                <a:solidFill>
                  <a:srgbClr val="996436"/>
                </a:solidFill>
                <a:latin typeface="微软雅黑"/>
                <a:ea typeface="微软雅黑"/>
                <a:cs typeface="微软雅黑"/>
                <a:sym typeface="微软雅黑"/>
              </a:defRPr>
            </a:lvl1pPr>
          </a:lstStyle>
          <a:p>
            <a:pPr algn="ctr"/>
            <a:r>
              <a:rPr lang="en-CA" altLang="zh-CN" sz="1200" b="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rPr>
              <a:t>Global Operations</a:t>
            </a:r>
            <a:endParaRPr lang="zh-CN" altLang="en-US" sz="1200" b="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endParaRPr>
          </a:p>
        </p:txBody>
      </p:sp>
      <p:cxnSp>
        <p:nvCxnSpPr>
          <p:cNvPr id="9" name="直线连接符 8"/>
          <p:cNvCxnSpPr/>
          <p:nvPr/>
        </p:nvCxnSpPr>
        <p:spPr>
          <a:xfrm>
            <a:off x="7609036" y="2597683"/>
            <a:ext cx="0" cy="390513"/>
          </a:xfrm>
          <a:prstGeom prst="line">
            <a:avLst/>
          </a:prstGeom>
          <a:ln>
            <a:solidFill>
              <a:srgbClr val="93683D"/>
            </a:solidFill>
          </a:ln>
        </p:spPr>
        <p:style>
          <a:lnRef idx="1">
            <a:schemeClr val="accent1"/>
          </a:lnRef>
          <a:fillRef idx="0">
            <a:schemeClr val="accent1"/>
          </a:fillRef>
          <a:effectRef idx="0">
            <a:schemeClr val="accent1"/>
          </a:effectRef>
          <a:fontRef idx="minor">
            <a:schemeClr val="tx1"/>
          </a:fontRef>
        </p:style>
      </p:cxnSp>
      <p:sp>
        <p:nvSpPr>
          <p:cNvPr id="11" name="文本框 33"/>
          <p:cNvSpPr txBox="1"/>
          <p:nvPr/>
        </p:nvSpPr>
        <p:spPr>
          <a:xfrm>
            <a:off x="7334142" y="3096204"/>
            <a:ext cx="549186" cy="523218"/>
          </a:xfrm>
          <a:prstGeom prst="rect">
            <a:avLst/>
          </a:prstGeom>
          <a:noFill/>
          <a:ln w="12700" cap="flat">
            <a:noFill/>
            <a:miter lim="400000"/>
          </a:ln>
          <a:effectLst/>
        </p:spPr>
        <p:txBody>
          <a:bodyPr wrap="none" lIns="45719" tIns="45719" rIns="45719" bIns="45719" numCol="1" anchor="t">
            <a:spAutoFit/>
          </a:bodyPr>
          <a:lstStyle/>
          <a:p>
            <a:pPr algn="ctr">
              <a:defRPr sz="3600" b="1">
                <a:solidFill>
                  <a:srgbClr val="404040"/>
                </a:solidFill>
                <a:latin typeface="微软雅黑"/>
                <a:ea typeface="微软雅黑"/>
                <a:cs typeface="微软雅黑"/>
                <a:sym typeface="微软雅黑"/>
              </a:defRPr>
            </a:pPr>
            <a:r>
              <a:rPr lang="en-US" altLang="zh-CN" sz="2800" i="1" dirty="0">
                <a:solidFill>
                  <a:srgbClr val="93683D"/>
                </a:solidFill>
                <a:latin typeface="Politica" panose="02000806060000020004" pitchFamily="2" charset="0"/>
                <a:ea typeface="微软雅黑" pitchFamily="34" charset="-122"/>
                <a:cs typeface="Arial" panose="020B0604020202020204" pitchFamily="34" charset="0"/>
              </a:rPr>
              <a:t>35+</a:t>
            </a:r>
            <a:endParaRPr lang="en-US" sz="2800" i="1" dirty="0">
              <a:solidFill>
                <a:srgbClr val="93683D"/>
              </a:solidFill>
              <a:latin typeface="Politica" panose="02000806060000020004" pitchFamily="2" charset="0"/>
              <a:ea typeface="微软雅黑" pitchFamily="34" charset="-122"/>
              <a:cs typeface="Arial" panose="020B0604020202020204" pitchFamily="34" charset="0"/>
            </a:endParaRPr>
          </a:p>
        </p:txBody>
      </p:sp>
      <p:cxnSp>
        <p:nvCxnSpPr>
          <p:cNvPr id="14" name="直线连接符 13"/>
          <p:cNvCxnSpPr/>
          <p:nvPr/>
        </p:nvCxnSpPr>
        <p:spPr>
          <a:xfrm>
            <a:off x="7607546" y="3740106"/>
            <a:ext cx="0" cy="390513"/>
          </a:xfrm>
          <a:prstGeom prst="line">
            <a:avLst/>
          </a:prstGeom>
          <a:ln>
            <a:solidFill>
              <a:srgbClr val="93683D"/>
            </a:solidFill>
          </a:ln>
        </p:spPr>
        <p:style>
          <a:lnRef idx="1">
            <a:schemeClr val="accent1"/>
          </a:lnRef>
          <a:fillRef idx="0">
            <a:schemeClr val="accent1"/>
          </a:fillRef>
          <a:effectRef idx="0">
            <a:schemeClr val="accent1"/>
          </a:effectRef>
          <a:fontRef idx="minor">
            <a:schemeClr val="tx1"/>
          </a:fontRef>
        </p:style>
      </p:cxnSp>
      <p:pic>
        <p:nvPicPr>
          <p:cNvPr id="8" name="图片 7" descr="/Users/jerrymiao/Desktop/复星Jerry/LOGO系列 杂/复星logo1-01.png复星logo1-0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0302558" y="255905"/>
            <a:ext cx="1664335" cy="475615"/>
          </a:xfrm>
          <a:prstGeom prst="rect">
            <a:avLst/>
          </a:prstGeom>
        </p:spPr>
      </p:pic>
      <p:sp>
        <p:nvSpPr>
          <p:cNvPr id="112" name="文本框 111"/>
          <p:cNvSpPr txBox="1"/>
          <p:nvPr/>
        </p:nvSpPr>
        <p:spPr>
          <a:xfrm>
            <a:off x="8783962" y="3543749"/>
            <a:ext cx="991293" cy="184666"/>
          </a:xfrm>
          <a:prstGeom prst="rect">
            <a:avLst/>
          </a:prstGeom>
          <a:noFill/>
        </p:spPr>
        <p:txBody>
          <a:bodyPr wrap="square">
            <a:spAutoFit/>
          </a:bodyPr>
          <a:lstStyle/>
          <a:p>
            <a:pPr algn="ctr">
              <a:defRPr sz="3600" b="1">
                <a:solidFill>
                  <a:srgbClr val="404040"/>
                </a:solidFill>
                <a:latin typeface="微软雅黑"/>
                <a:ea typeface="微软雅黑"/>
                <a:cs typeface="微软雅黑"/>
                <a:sym typeface="微软雅黑"/>
              </a:defRPr>
            </a:pPr>
            <a:r>
              <a:rPr lang="zh-CN" altLang="en-US" sz="600" b="1"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rPr>
              <a:t>（</a:t>
            </a:r>
            <a:r>
              <a:rPr lang="en-CA" altLang="zh-CN" sz="600" b="1"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rPr>
              <a:t>For the full year of 2022</a:t>
            </a:r>
            <a:r>
              <a:rPr lang="zh-CN" altLang="en-US" sz="600" b="1"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rPr>
              <a:t>）</a:t>
            </a:r>
          </a:p>
        </p:txBody>
      </p:sp>
      <p:sp>
        <p:nvSpPr>
          <p:cNvPr id="103" name="文本框 102"/>
          <p:cNvSpPr txBox="1"/>
          <p:nvPr/>
        </p:nvSpPr>
        <p:spPr>
          <a:xfrm>
            <a:off x="2555854" y="4342336"/>
            <a:ext cx="538929" cy="307777"/>
          </a:xfrm>
          <a:prstGeom prst="rect">
            <a:avLst/>
          </a:prstGeom>
          <a:noFill/>
        </p:spPr>
        <p:txBody>
          <a:bodyPr wrap="none" rtlCol="0">
            <a:spAutoFit/>
          </a:bodyPr>
          <a:lstStyle>
            <a:defPPr>
              <a:defRPr lang="zh-CN"/>
            </a:defPPr>
            <a:lvl1pPr algn="ctr">
              <a:defRPr sz="110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defRPr>
            </a:lvl1pPr>
          </a:lstStyle>
          <a:p>
            <a:r>
              <a:rPr lang="en-CA" altLang="zh-CN" dirty="0">
                <a:sym typeface="微软雅黑"/>
              </a:rPr>
              <a:t>billion</a:t>
            </a:r>
            <a:endParaRPr lang="zh-CN" altLang="en-US" dirty="0">
              <a:sym typeface="微软雅黑"/>
            </a:endParaRPr>
          </a:p>
        </p:txBody>
      </p:sp>
      <p:sp>
        <p:nvSpPr>
          <p:cNvPr id="106" name="文本框 105"/>
          <p:cNvSpPr txBox="1"/>
          <p:nvPr/>
        </p:nvSpPr>
        <p:spPr>
          <a:xfrm>
            <a:off x="7053749" y="4342336"/>
            <a:ext cx="1263486" cy="600164"/>
          </a:xfrm>
          <a:prstGeom prst="rect">
            <a:avLst/>
          </a:prstGeom>
          <a:noFill/>
        </p:spPr>
        <p:txBody>
          <a:bodyPr wrap="none" rtlCol="0">
            <a:spAutoFit/>
          </a:bodyPr>
          <a:lstStyle/>
          <a:p>
            <a:pPr algn="ctr"/>
            <a:r>
              <a:rPr lang="en-CA" altLang="zh-CN" sz="11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rPr>
              <a:t>countries and regions</a:t>
            </a:r>
            <a:endParaRPr lang="en-US" altLang="zh-CN" sz="11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endParaRPr>
          </a:p>
          <a:p>
            <a:pPr algn="ctr"/>
            <a:r>
              <a:rPr lang="en-US" altLang="zh-CN" sz="11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rPr>
              <a:t>with revenue exceeding</a:t>
            </a:r>
          </a:p>
          <a:p>
            <a:pPr algn="ctr"/>
            <a:r>
              <a:rPr lang="en-US" altLang="zh-CN" sz="11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rPr>
              <a:t>RMB100 million</a:t>
            </a:r>
            <a:endParaRPr lang="en-CA" altLang="zh-CN" sz="11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endParaRPr>
          </a:p>
        </p:txBody>
      </p:sp>
      <p:sp>
        <p:nvSpPr>
          <p:cNvPr id="107" name="文本框 106"/>
          <p:cNvSpPr txBox="1"/>
          <p:nvPr/>
        </p:nvSpPr>
        <p:spPr>
          <a:xfrm>
            <a:off x="10588837" y="4342336"/>
            <a:ext cx="460382" cy="261610"/>
          </a:xfrm>
          <a:prstGeom prst="rect">
            <a:avLst/>
          </a:prstGeom>
          <a:noFill/>
        </p:spPr>
        <p:txBody>
          <a:bodyPr wrap="none" rtlCol="0">
            <a:spAutoFit/>
          </a:bodyPr>
          <a:lstStyle/>
          <a:p>
            <a:r>
              <a:rPr lang="en-CA" altLang="zh-CN" sz="11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sym typeface="微软雅黑"/>
              </a:rPr>
              <a:t>billion</a:t>
            </a:r>
            <a:endParaRPr lang="zh-CN" altLang="en-US" sz="11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sym typeface="微软雅黑"/>
            </a:endParaRPr>
          </a:p>
        </p:txBody>
      </p:sp>
      <p:sp>
        <p:nvSpPr>
          <p:cNvPr id="108" name="文本框 107"/>
          <p:cNvSpPr txBox="1"/>
          <p:nvPr/>
        </p:nvSpPr>
        <p:spPr>
          <a:xfrm>
            <a:off x="9013534" y="4342336"/>
            <a:ext cx="460382" cy="261610"/>
          </a:xfrm>
          <a:prstGeom prst="rect">
            <a:avLst/>
          </a:prstGeom>
          <a:noFill/>
        </p:spPr>
        <p:txBody>
          <a:bodyPr wrap="none" rtlCol="0">
            <a:spAutoFit/>
          </a:bodyPr>
          <a:lstStyle/>
          <a:p>
            <a:r>
              <a:rPr lang="en-CA" altLang="zh-CN" sz="11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sym typeface="微软雅黑"/>
              </a:rPr>
              <a:t>billion</a:t>
            </a:r>
          </a:p>
        </p:txBody>
      </p:sp>
      <p:sp>
        <p:nvSpPr>
          <p:cNvPr id="102" name="文本框 101">
            <a:extLst>
              <a:ext uri="{FF2B5EF4-FFF2-40B4-BE49-F238E27FC236}">
                <a16:creationId xmlns:a16="http://schemas.microsoft.com/office/drawing/2014/main" id="{4CC0A66F-80F1-B94B-B367-C97FEBBF11A8}"/>
              </a:ext>
            </a:extLst>
          </p:cNvPr>
          <p:cNvSpPr txBox="1"/>
          <p:nvPr/>
        </p:nvSpPr>
        <p:spPr>
          <a:xfrm>
            <a:off x="5492859" y="4770298"/>
            <a:ext cx="991293" cy="184666"/>
          </a:xfrm>
          <a:prstGeom prst="rect">
            <a:avLst/>
          </a:prstGeom>
          <a:noFill/>
        </p:spPr>
        <p:txBody>
          <a:bodyPr wrap="square">
            <a:spAutoFit/>
          </a:bodyPr>
          <a:lstStyle/>
          <a:p>
            <a:pPr algn="ctr">
              <a:defRPr sz="3600" b="1">
                <a:solidFill>
                  <a:srgbClr val="404040"/>
                </a:solidFill>
                <a:latin typeface="微软雅黑"/>
                <a:ea typeface="微软雅黑"/>
                <a:cs typeface="微软雅黑"/>
                <a:sym typeface="微软雅黑"/>
              </a:defRPr>
            </a:pPr>
            <a:r>
              <a:rPr lang="zh-CN" altLang="en-US" sz="600" b="1"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rPr>
              <a:t>（</a:t>
            </a:r>
            <a:r>
              <a:rPr lang="en-US" altLang="zh-CN" sz="6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rPr>
              <a:t>Sep 2023</a:t>
            </a:r>
            <a:r>
              <a:rPr lang="zh-CN" altLang="en-US" sz="6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rPr>
              <a:t>）</a:t>
            </a:r>
          </a:p>
        </p:txBody>
      </p:sp>
      <p:grpSp>
        <p:nvGrpSpPr>
          <p:cNvPr id="98" name="组合 97">
            <a:extLst>
              <a:ext uri="{FF2B5EF4-FFF2-40B4-BE49-F238E27FC236}">
                <a16:creationId xmlns:a16="http://schemas.microsoft.com/office/drawing/2014/main" id="{FA1FEB86-0197-574A-B8ED-A7A795F167B0}"/>
              </a:ext>
            </a:extLst>
          </p:cNvPr>
          <p:cNvGrpSpPr/>
          <p:nvPr/>
        </p:nvGrpSpPr>
        <p:grpSpPr>
          <a:xfrm>
            <a:off x="9071472" y="1584596"/>
            <a:ext cx="292462" cy="292462"/>
            <a:chOff x="1423562" y="1274929"/>
            <a:chExt cx="292462" cy="292462"/>
          </a:xfrm>
        </p:grpSpPr>
        <p:grpSp>
          <p:nvGrpSpPr>
            <p:cNvPr id="104" name="그룹 290">
              <a:extLst>
                <a:ext uri="{FF2B5EF4-FFF2-40B4-BE49-F238E27FC236}">
                  <a16:creationId xmlns:a16="http://schemas.microsoft.com/office/drawing/2014/main" id="{59138CAF-4263-C84A-A078-C1E0F5478E1E}"/>
                </a:ext>
              </a:extLst>
            </p:cNvPr>
            <p:cNvGrpSpPr/>
            <p:nvPr/>
          </p:nvGrpSpPr>
          <p:grpSpPr>
            <a:xfrm>
              <a:off x="1423562" y="1274929"/>
              <a:ext cx="292462" cy="292462"/>
              <a:chOff x="3472997" y="2905696"/>
              <a:chExt cx="390525" cy="390525"/>
            </a:xfrm>
            <a:solidFill>
              <a:srgbClr val="93683D"/>
            </a:solidFill>
          </p:grpSpPr>
          <p:sp>
            <p:nvSpPr>
              <p:cNvPr id="111" name="자유형: 도형 291">
                <a:extLst>
                  <a:ext uri="{FF2B5EF4-FFF2-40B4-BE49-F238E27FC236}">
                    <a16:creationId xmlns:a16="http://schemas.microsoft.com/office/drawing/2014/main" id="{587309FA-BEA6-5A42-85A2-35E32B7F01C2}"/>
                  </a:ext>
                </a:extLst>
              </p:cNvPr>
              <p:cNvSpPr/>
              <p:nvPr/>
            </p:nvSpPr>
            <p:spPr>
              <a:xfrm>
                <a:off x="3472997" y="2905696"/>
                <a:ext cx="390525" cy="390525"/>
              </a:xfrm>
              <a:custGeom>
                <a:avLst/>
                <a:gdLst>
                  <a:gd name="connsiteX0" fmla="*/ 376333 w 390525"/>
                  <a:gd name="connsiteY0" fmla="*/ 156591 h 390525"/>
                  <a:gd name="connsiteX1" fmla="*/ 334994 w 390525"/>
                  <a:gd name="connsiteY1" fmla="*/ 151257 h 390525"/>
                  <a:gd name="connsiteX2" fmla="*/ 326517 w 390525"/>
                  <a:gd name="connsiteY2" fmla="*/ 130874 h 390525"/>
                  <a:gd name="connsiteX3" fmla="*/ 351949 w 390525"/>
                  <a:gd name="connsiteY3" fmla="*/ 97917 h 390525"/>
                  <a:gd name="connsiteX4" fmla="*/ 350996 w 390525"/>
                  <a:gd name="connsiteY4" fmla="*/ 83153 h 390525"/>
                  <a:gd name="connsiteX5" fmla="*/ 310134 w 390525"/>
                  <a:gd name="connsiteY5" fmla="*/ 42291 h 390525"/>
                  <a:gd name="connsiteX6" fmla="*/ 295370 w 390525"/>
                  <a:gd name="connsiteY6" fmla="*/ 41338 h 390525"/>
                  <a:gd name="connsiteX7" fmla="*/ 262414 w 390525"/>
                  <a:gd name="connsiteY7" fmla="*/ 66770 h 390525"/>
                  <a:gd name="connsiteX8" fmla="*/ 242030 w 390525"/>
                  <a:gd name="connsiteY8" fmla="*/ 58293 h 390525"/>
                  <a:gd name="connsiteX9" fmla="*/ 236696 w 390525"/>
                  <a:gd name="connsiteY9" fmla="*/ 16954 h 390525"/>
                  <a:gd name="connsiteX10" fmla="*/ 225552 w 390525"/>
                  <a:gd name="connsiteY10" fmla="*/ 7144 h 390525"/>
                  <a:gd name="connsiteX11" fmla="*/ 167735 w 390525"/>
                  <a:gd name="connsiteY11" fmla="*/ 7144 h 390525"/>
                  <a:gd name="connsiteX12" fmla="*/ 156591 w 390525"/>
                  <a:gd name="connsiteY12" fmla="*/ 16954 h 390525"/>
                  <a:gd name="connsiteX13" fmla="*/ 151257 w 390525"/>
                  <a:gd name="connsiteY13" fmla="*/ 58293 h 390525"/>
                  <a:gd name="connsiteX14" fmla="*/ 130873 w 390525"/>
                  <a:gd name="connsiteY14" fmla="*/ 66770 h 390525"/>
                  <a:gd name="connsiteX15" fmla="*/ 97917 w 390525"/>
                  <a:gd name="connsiteY15" fmla="*/ 41338 h 390525"/>
                  <a:gd name="connsiteX16" fmla="*/ 83153 w 390525"/>
                  <a:gd name="connsiteY16" fmla="*/ 42291 h 390525"/>
                  <a:gd name="connsiteX17" fmla="*/ 42291 w 390525"/>
                  <a:gd name="connsiteY17" fmla="*/ 83153 h 390525"/>
                  <a:gd name="connsiteX18" fmla="*/ 41338 w 390525"/>
                  <a:gd name="connsiteY18" fmla="*/ 97917 h 390525"/>
                  <a:gd name="connsiteX19" fmla="*/ 66770 w 390525"/>
                  <a:gd name="connsiteY19" fmla="*/ 130874 h 390525"/>
                  <a:gd name="connsiteX20" fmla="*/ 58293 w 390525"/>
                  <a:gd name="connsiteY20" fmla="*/ 151257 h 390525"/>
                  <a:gd name="connsiteX21" fmla="*/ 16954 w 390525"/>
                  <a:gd name="connsiteY21" fmla="*/ 156591 h 390525"/>
                  <a:gd name="connsiteX22" fmla="*/ 7144 w 390525"/>
                  <a:gd name="connsiteY22" fmla="*/ 167735 h 390525"/>
                  <a:gd name="connsiteX23" fmla="*/ 7144 w 390525"/>
                  <a:gd name="connsiteY23" fmla="*/ 225552 h 390525"/>
                  <a:gd name="connsiteX24" fmla="*/ 16954 w 390525"/>
                  <a:gd name="connsiteY24" fmla="*/ 236696 h 390525"/>
                  <a:gd name="connsiteX25" fmla="*/ 58293 w 390525"/>
                  <a:gd name="connsiteY25" fmla="*/ 242030 h 390525"/>
                  <a:gd name="connsiteX26" fmla="*/ 66770 w 390525"/>
                  <a:gd name="connsiteY26" fmla="*/ 262414 h 390525"/>
                  <a:gd name="connsiteX27" fmla="*/ 41338 w 390525"/>
                  <a:gd name="connsiteY27" fmla="*/ 295370 h 390525"/>
                  <a:gd name="connsiteX28" fmla="*/ 42291 w 390525"/>
                  <a:gd name="connsiteY28" fmla="*/ 310134 h 390525"/>
                  <a:gd name="connsiteX29" fmla="*/ 83153 w 390525"/>
                  <a:gd name="connsiteY29" fmla="*/ 350996 h 390525"/>
                  <a:gd name="connsiteX30" fmla="*/ 97917 w 390525"/>
                  <a:gd name="connsiteY30" fmla="*/ 351949 h 390525"/>
                  <a:gd name="connsiteX31" fmla="*/ 130873 w 390525"/>
                  <a:gd name="connsiteY31" fmla="*/ 326517 h 390525"/>
                  <a:gd name="connsiteX32" fmla="*/ 151257 w 390525"/>
                  <a:gd name="connsiteY32" fmla="*/ 334994 h 390525"/>
                  <a:gd name="connsiteX33" fmla="*/ 156591 w 390525"/>
                  <a:gd name="connsiteY33" fmla="*/ 376333 h 390525"/>
                  <a:gd name="connsiteX34" fmla="*/ 167735 w 390525"/>
                  <a:gd name="connsiteY34" fmla="*/ 386144 h 390525"/>
                  <a:gd name="connsiteX35" fmla="*/ 225552 w 390525"/>
                  <a:gd name="connsiteY35" fmla="*/ 386144 h 390525"/>
                  <a:gd name="connsiteX36" fmla="*/ 236696 w 390525"/>
                  <a:gd name="connsiteY36" fmla="*/ 376333 h 390525"/>
                  <a:gd name="connsiteX37" fmla="*/ 242030 w 390525"/>
                  <a:gd name="connsiteY37" fmla="*/ 334994 h 390525"/>
                  <a:gd name="connsiteX38" fmla="*/ 262414 w 390525"/>
                  <a:gd name="connsiteY38" fmla="*/ 326517 h 390525"/>
                  <a:gd name="connsiteX39" fmla="*/ 295370 w 390525"/>
                  <a:gd name="connsiteY39" fmla="*/ 351949 h 390525"/>
                  <a:gd name="connsiteX40" fmla="*/ 310134 w 390525"/>
                  <a:gd name="connsiteY40" fmla="*/ 350996 h 390525"/>
                  <a:gd name="connsiteX41" fmla="*/ 350996 w 390525"/>
                  <a:gd name="connsiteY41" fmla="*/ 310134 h 390525"/>
                  <a:gd name="connsiteX42" fmla="*/ 351949 w 390525"/>
                  <a:gd name="connsiteY42" fmla="*/ 295370 h 390525"/>
                  <a:gd name="connsiteX43" fmla="*/ 326517 w 390525"/>
                  <a:gd name="connsiteY43" fmla="*/ 262414 h 390525"/>
                  <a:gd name="connsiteX44" fmla="*/ 334994 w 390525"/>
                  <a:gd name="connsiteY44" fmla="*/ 242030 h 390525"/>
                  <a:gd name="connsiteX45" fmla="*/ 376333 w 390525"/>
                  <a:gd name="connsiteY45" fmla="*/ 236696 h 390525"/>
                  <a:gd name="connsiteX46" fmla="*/ 386144 w 390525"/>
                  <a:gd name="connsiteY46" fmla="*/ 225552 h 390525"/>
                  <a:gd name="connsiteX47" fmla="*/ 386144 w 390525"/>
                  <a:gd name="connsiteY47" fmla="*/ 167735 h 390525"/>
                  <a:gd name="connsiteX48" fmla="*/ 376333 w 390525"/>
                  <a:gd name="connsiteY48" fmla="*/ 156591 h 390525"/>
                  <a:gd name="connsiteX49" fmla="*/ 363093 w 390525"/>
                  <a:gd name="connsiteY49" fmla="*/ 215265 h 390525"/>
                  <a:gd name="connsiteX50" fmla="*/ 324421 w 390525"/>
                  <a:gd name="connsiteY50" fmla="*/ 220313 h 390525"/>
                  <a:gd name="connsiteX51" fmla="*/ 314992 w 390525"/>
                  <a:gd name="connsiteY51" fmla="*/ 228505 h 390525"/>
                  <a:gd name="connsiteX52" fmla="*/ 302990 w 390525"/>
                  <a:gd name="connsiteY52" fmla="*/ 257461 h 390525"/>
                  <a:gd name="connsiteX53" fmla="*/ 303847 w 390525"/>
                  <a:gd name="connsiteY53" fmla="*/ 269938 h 390525"/>
                  <a:gd name="connsiteX54" fmla="*/ 327660 w 390525"/>
                  <a:gd name="connsiteY54" fmla="*/ 300895 h 390525"/>
                  <a:gd name="connsiteX55" fmla="*/ 300799 w 390525"/>
                  <a:gd name="connsiteY55" fmla="*/ 327755 h 390525"/>
                  <a:gd name="connsiteX56" fmla="*/ 269843 w 390525"/>
                  <a:gd name="connsiteY56" fmla="*/ 303943 h 390525"/>
                  <a:gd name="connsiteX57" fmla="*/ 257365 w 390525"/>
                  <a:gd name="connsiteY57" fmla="*/ 303086 h 390525"/>
                  <a:gd name="connsiteX58" fmla="*/ 228410 w 390525"/>
                  <a:gd name="connsiteY58" fmla="*/ 315087 h 390525"/>
                  <a:gd name="connsiteX59" fmla="*/ 220218 w 390525"/>
                  <a:gd name="connsiteY59" fmla="*/ 324517 h 390525"/>
                  <a:gd name="connsiteX60" fmla="*/ 215170 w 390525"/>
                  <a:gd name="connsiteY60" fmla="*/ 363188 h 390525"/>
                  <a:gd name="connsiteX61" fmla="*/ 177165 w 390525"/>
                  <a:gd name="connsiteY61" fmla="*/ 363188 h 390525"/>
                  <a:gd name="connsiteX62" fmla="*/ 172117 w 390525"/>
                  <a:gd name="connsiteY62" fmla="*/ 324517 h 390525"/>
                  <a:gd name="connsiteX63" fmla="*/ 163925 w 390525"/>
                  <a:gd name="connsiteY63" fmla="*/ 315087 h 390525"/>
                  <a:gd name="connsiteX64" fmla="*/ 134969 w 390525"/>
                  <a:gd name="connsiteY64" fmla="*/ 303086 h 390525"/>
                  <a:gd name="connsiteX65" fmla="*/ 122491 w 390525"/>
                  <a:gd name="connsiteY65" fmla="*/ 303943 h 390525"/>
                  <a:gd name="connsiteX66" fmla="*/ 91535 w 390525"/>
                  <a:gd name="connsiteY66" fmla="*/ 327755 h 390525"/>
                  <a:gd name="connsiteX67" fmla="*/ 64675 w 390525"/>
                  <a:gd name="connsiteY67" fmla="*/ 300895 h 390525"/>
                  <a:gd name="connsiteX68" fmla="*/ 88487 w 390525"/>
                  <a:gd name="connsiteY68" fmla="*/ 269938 h 390525"/>
                  <a:gd name="connsiteX69" fmla="*/ 89345 w 390525"/>
                  <a:gd name="connsiteY69" fmla="*/ 257461 h 390525"/>
                  <a:gd name="connsiteX70" fmla="*/ 77343 w 390525"/>
                  <a:gd name="connsiteY70" fmla="*/ 228505 h 390525"/>
                  <a:gd name="connsiteX71" fmla="*/ 67913 w 390525"/>
                  <a:gd name="connsiteY71" fmla="*/ 220313 h 390525"/>
                  <a:gd name="connsiteX72" fmla="*/ 29242 w 390525"/>
                  <a:gd name="connsiteY72" fmla="*/ 215265 h 390525"/>
                  <a:gd name="connsiteX73" fmla="*/ 29242 w 390525"/>
                  <a:gd name="connsiteY73" fmla="*/ 177260 h 390525"/>
                  <a:gd name="connsiteX74" fmla="*/ 67913 w 390525"/>
                  <a:gd name="connsiteY74" fmla="*/ 172212 h 390525"/>
                  <a:gd name="connsiteX75" fmla="*/ 77343 w 390525"/>
                  <a:gd name="connsiteY75" fmla="*/ 164021 h 390525"/>
                  <a:gd name="connsiteX76" fmla="*/ 89345 w 390525"/>
                  <a:gd name="connsiteY76" fmla="*/ 135065 h 390525"/>
                  <a:gd name="connsiteX77" fmla="*/ 88487 w 390525"/>
                  <a:gd name="connsiteY77" fmla="*/ 122587 h 390525"/>
                  <a:gd name="connsiteX78" fmla="*/ 64675 w 390525"/>
                  <a:gd name="connsiteY78" fmla="*/ 91630 h 390525"/>
                  <a:gd name="connsiteX79" fmla="*/ 91535 w 390525"/>
                  <a:gd name="connsiteY79" fmla="*/ 64770 h 390525"/>
                  <a:gd name="connsiteX80" fmla="*/ 122491 w 390525"/>
                  <a:gd name="connsiteY80" fmla="*/ 88583 h 390525"/>
                  <a:gd name="connsiteX81" fmla="*/ 134969 w 390525"/>
                  <a:gd name="connsiteY81" fmla="*/ 89440 h 390525"/>
                  <a:gd name="connsiteX82" fmla="*/ 163925 w 390525"/>
                  <a:gd name="connsiteY82" fmla="*/ 77438 h 390525"/>
                  <a:gd name="connsiteX83" fmla="*/ 172117 w 390525"/>
                  <a:gd name="connsiteY83" fmla="*/ 68008 h 390525"/>
                  <a:gd name="connsiteX84" fmla="*/ 177165 w 390525"/>
                  <a:gd name="connsiteY84" fmla="*/ 29337 h 390525"/>
                  <a:gd name="connsiteX85" fmla="*/ 215170 w 390525"/>
                  <a:gd name="connsiteY85" fmla="*/ 29337 h 390525"/>
                  <a:gd name="connsiteX86" fmla="*/ 220218 w 390525"/>
                  <a:gd name="connsiteY86" fmla="*/ 68008 h 390525"/>
                  <a:gd name="connsiteX87" fmla="*/ 228410 w 390525"/>
                  <a:gd name="connsiteY87" fmla="*/ 77438 h 390525"/>
                  <a:gd name="connsiteX88" fmla="*/ 257365 w 390525"/>
                  <a:gd name="connsiteY88" fmla="*/ 89440 h 390525"/>
                  <a:gd name="connsiteX89" fmla="*/ 269843 w 390525"/>
                  <a:gd name="connsiteY89" fmla="*/ 88583 h 390525"/>
                  <a:gd name="connsiteX90" fmla="*/ 300799 w 390525"/>
                  <a:gd name="connsiteY90" fmla="*/ 64770 h 390525"/>
                  <a:gd name="connsiteX91" fmla="*/ 327660 w 390525"/>
                  <a:gd name="connsiteY91" fmla="*/ 91630 h 390525"/>
                  <a:gd name="connsiteX92" fmla="*/ 303847 w 390525"/>
                  <a:gd name="connsiteY92" fmla="*/ 122587 h 390525"/>
                  <a:gd name="connsiteX93" fmla="*/ 302990 w 390525"/>
                  <a:gd name="connsiteY93" fmla="*/ 135065 h 390525"/>
                  <a:gd name="connsiteX94" fmla="*/ 314992 w 390525"/>
                  <a:gd name="connsiteY94" fmla="*/ 164021 h 390525"/>
                  <a:gd name="connsiteX95" fmla="*/ 324421 w 390525"/>
                  <a:gd name="connsiteY95" fmla="*/ 172212 h 390525"/>
                  <a:gd name="connsiteX96" fmla="*/ 363093 w 390525"/>
                  <a:gd name="connsiteY96" fmla="*/ 177260 h 390525"/>
                  <a:gd name="connsiteX97" fmla="*/ 363093 w 390525"/>
                  <a:gd name="connsiteY97" fmla="*/ 215265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90525" h="390525">
                    <a:moveTo>
                      <a:pt x="376333" y="156591"/>
                    </a:moveTo>
                    <a:lnTo>
                      <a:pt x="334994" y="151257"/>
                    </a:lnTo>
                    <a:cubicBezTo>
                      <a:pt x="332708" y="144209"/>
                      <a:pt x="329851" y="137446"/>
                      <a:pt x="326517" y="130874"/>
                    </a:cubicBezTo>
                    <a:lnTo>
                      <a:pt x="351949" y="97917"/>
                    </a:lnTo>
                    <a:cubicBezTo>
                      <a:pt x="355378" y="93440"/>
                      <a:pt x="354997" y="87154"/>
                      <a:pt x="350996" y="83153"/>
                    </a:cubicBezTo>
                    <a:lnTo>
                      <a:pt x="310134" y="42291"/>
                    </a:lnTo>
                    <a:cubicBezTo>
                      <a:pt x="306134" y="38291"/>
                      <a:pt x="299847" y="37909"/>
                      <a:pt x="295370" y="41338"/>
                    </a:cubicBezTo>
                    <a:lnTo>
                      <a:pt x="262414" y="66770"/>
                    </a:lnTo>
                    <a:cubicBezTo>
                      <a:pt x="255841" y="63437"/>
                      <a:pt x="248984" y="60579"/>
                      <a:pt x="242030" y="58293"/>
                    </a:cubicBezTo>
                    <a:lnTo>
                      <a:pt x="236696" y="16954"/>
                    </a:lnTo>
                    <a:cubicBezTo>
                      <a:pt x="235934" y="11335"/>
                      <a:pt x="231172" y="7144"/>
                      <a:pt x="225552" y="7144"/>
                    </a:cubicBezTo>
                    <a:lnTo>
                      <a:pt x="167735" y="7144"/>
                    </a:lnTo>
                    <a:cubicBezTo>
                      <a:pt x="162115" y="7144"/>
                      <a:pt x="157353" y="11335"/>
                      <a:pt x="156591" y="16954"/>
                    </a:cubicBezTo>
                    <a:lnTo>
                      <a:pt x="151257" y="58293"/>
                    </a:lnTo>
                    <a:cubicBezTo>
                      <a:pt x="144209" y="60579"/>
                      <a:pt x="137446" y="63437"/>
                      <a:pt x="130873" y="66770"/>
                    </a:cubicBezTo>
                    <a:lnTo>
                      <a:pt x="97917" y="41338"/>
                    </a:lnTo>
                    <a:cubicBezTo>
                      <a:pt x="93440" y="37909"/>
                      <a:pt x="87154" y="38291"/>
                      <a:pt x="83153" y="42291"/>
                    </a:cubicBezTo>
                    <a:lnTo>
                      <a:pt x="42291" y="83153"/>
                    </a:lnTo>
                    <a:cubicBezTo>
                      <a:pt x="38290" y="87154"/>
                      <a:pt x="37910" y="93440"/>
                      <a:pt x="41338" y="97917"/>
                    </a:cubicBezTo>
                    <a:lnTo>
                      <a:pt x="66770" y="130874"/>
                    </a:lnTo>
                    <a:cubicBezTo>
                      <a:pt x="63437" y="137446"/>
                      <a:pt x="60579" y="144304"/>
                      <a:pt x="58293" y="151257"/>
                    </a:cubicBezTo>
                    <a:lnTo>
                      <a:pt x="16954" y="156591"/>
                    </a:lnTo>
                    <a:cubicBezTo>
                      <a:pt x="11335" y="157353"/>
                      <a:pt x="7144" y="162116"/>
                      <a:pt x="7144" y="167735"/>
                    </a:cubicBezTo>
                    <a:lnTo>
                      <a:pt x="7144" y="225552"/>
                    </a:lnTo>
                    <a:cubicBezTo>
                      <a:pt x="7144" y="231172"/>
                      <a:pt x="11335" y="235934"/>
                      <a:pt x="16954" y="236696"/>
                    </a:cubicBezTo>
                    <a:lnTo>
                      <a:pt x="58293" y="242030"/>
                    </a:lnTo>
                    <a:cubicBezTo>
                      <a:pt x="60579" y="249079"/>
                      <a:pt x="63437" y="255842"/>
                      <a:pt x="66770" y="262414"/>
                    </a:cubicBezTo>
                    <a:lnTo>
                      <a:pt x="41338" y="295370"/>
                    </a:lnTo>
                    <a:cubicBezTo>
                      <a:pt x="37910" y="299847"/>
                      <a:pt x="38290" y="306134"/>
                      <a:pt x="42291" y="310134"/>
                    </a:cubicBezTo>
                    <a:lnTo>
                      <a:pt x="83153" y="350996"/>
                    </a:lnTo>
                    <a:cubicBezTo>
                      <a:pt x="87154" y="354997"/>
                      <a:pt x="93440" y="355378"/>
                      <a:pt x="97917" y="351949"/>
                    </a:cubicBezTo>
                    <a:lnTo>
                      <a:pt x="130873" y="326517"/>
                    </a:lnTo>
                    <a:cubicBezTo>
                      <a:pt x="137446" y="329851"/>
                      <a:pt x="144304" y="332708"/>
                      <a:pt x="151257" y="334994"/>
                    </a:cubicBezTo>
                    <a:lnTo>
                      <a:pt x="156591" y="376333"/>
                    </a:lnTo>
                    <a:cubicBezTo>
                      <a:pt x="157353" y="381953"/>
                      <a:pt x="162115" y="386144"/>
                      <a:pt x="167735" y="386144"/>
                    </a:cubicBezTo>
                    <a:lnTo>
                      <a:pt x="225552" y="386144"/>
                    </a:lnTo>
                    <a:cubicBezTo>
                      <a:pt x="231172" y="386144"/>
                      <a:pt x="235934" y="381953"/>
                      <a:pt x="236696" y="376333"/>
                    </a:cubicBezTo>
                    <a:lnTo>
                      <a:pt x="242030" y="334994"/>
                    </a:lnTo>
                    <a:cubicBezTo>
                      <a:pt x="249079" y="332708"/>
                      <a:pt x="255841" y="329851"/>
                      <a:pt x="262414" y="326517"/>
                    </a:cubicBezTo>
                    <a:lnTo>
                      <a:pt x="295370" y="351949"/>
                    </a:lnTo>
                    <a:cubicBezTo>
                      <a:pt x="299847" y="355378"/>
                      <a:pt x="306134" y="354997"/>
                      <a:pt x="310134" y="350996"/>
                    </a:cubicBezTo>
                    <a:lnTo>
                      <a:pt x="350996" y="310134"/>
                    </a:lnTo>
                    <a:cubicBezTo>
                      <a:pt x="354997" y="306134"/>
                      <a:pt x="355378" y="299847"/>
                      <a:pt x="351949" y="295370"/>
                    </a:cubicBezTo>
                    <a:lnTo>
                      <a:pt x="326517" y="262414"/>
                    </a:lnTo>
                    <a:cubicBezTo>
                      <a:pt x="329851" y="255842"/>
                      <a:pt x="332708" y="248984"/>
                      <a:pt x="334994" y="242030"/>
                    </a:cubicBezTo>
                    <a:lnTo>
                      <a:pt x="376333" y="236696"/>
                    </a:lnTo>
                    <a:cubicBezTo>
                      <a:pt x="381953" y="235934"/>
                      <a:pt x="386144" y="231172"/>
                      <a:pt x="386144" y="225552"/>
                    </a:cubicBezTo>
                    <a:lnTo>
                      <a:pt x="386144" y="167735"/>
                    </a:lnTo>
                    <a:cubicBezTo>
                      <a:pt x="386048" y="162116"/>
                      <a:pt x="381857" y="157353"/>
                      <a:pt x="376333" y="156591"/>
                    </a:cubicBezTo>
                    <a:close/>
                    <a:moveTo>
                      <a:pt x="363093" y="215265"/>
                    </a:moveTo>
                    <a:lnTo>
                      <a:pt x="324421" y="220313"/>
                    </a:lnTo>
                    <a:cubicBezTo>
                      <a:pt x="319945" y="220885"/>
                      <a:pt x="316230" y="224123"/>
                      <a:pt x="314992" y="228505"/>
                    </a:cubicBezTo>
                    <a:cubicBezTo>
                      <a:pt x="312230" y="238696"/>
                      <a:pt x="308229" y="248412"/>
                      <a:pt x="302990" y="257461"/>
                    </a:cubicBezTo>
                    <a:cubicBezTo>
                      <a:pt x="300704" y="261366"/>
                      <a:pt x="301085" y="266319"/>
                      <a:pt x="303847" y="269938"/>
                    </a:cubicBezTo>
                    <a:lnTo>
                      <a:pt x="327660" y="300895"/>
                    </a:lnTo>
                    <a:lnTo>
                      <a:pt x="300799" y="327755"/>
                    </a:lnTo>
                    <a:lnTo>
                      <a:pt x="269843" y="303943"/>
                    </a:lnTo>
                    <a:cubicBezTo>
                      <a:pt x="266224" y="301180"/>
                      <a:pt x="261366" y="300800"/>
                      <a:pt x="257365" y="303086"/>
                    </a:cubicBezTo>
                    <a:cubicBezTo>
                      <a:pt x="248317" y="308324"/>
                      <a:pt x="238506" y="312325"/>
                      <a:pt x="228410" y="315087"/>
                    </a:cubicBezTo>
                    <a:cubicBezTo>
                      <a:pt x="224028" y="316230"/>
                      <a:pt x="220789" y="319945"/>
                      <a:pt x="220218" y="324517"/>
                    </a:cubicBezTo>
                    <a:lnTo>
                      <a:pt x="215170" y="363188"/>
                    </a:lnTo>
                    <a:lnTo>
                      <a:pt x="177165" y="363188"/>
                    </a:lnTo>
                    <a:lnTo>
                      <a:pt x="172117" y="324517"/>
                    </a:lnTo>
                    <a:cubicBezTo>
                      <a:pt x="171545" y="320040"/>
                      <a:pt x="168307" y="316325"/>
                      <a:pt x="163925" y="315087"/>
                    </a:cubicBezTo>
                    <a:cubicBezTo>
                      <a:pt x="153734" y="312325"/>
                      <a:pt x="144018" y="308324"/>
                      <a:pt x="134969" y="303086"/>
                    </a:cubicBezTo>
                    <a:cubicBezTo>
                      <a:pt x="131064" y="300800"/>
                      <a:pt x="126111" y="301180"/>
                      <a:pt x="122491" y="303943"/>
                    </a:cubicBezTo>
                    <a:lnTo>
                      <a:pt x="91535" y="327755"/>
                    </a:lnTo>
                    <a:lnTo>
                      <a:pt x="64675" y="300895"/>
                    </a:lnTo>
                    <a:lnTo>
                      <a:pt x="88487" y="269938"/>
                    </a:lnTo>
                    <a:cubicBezTo>
                      <a:pt x="91249" y="266319"/>
                      <a:pt x="91630" y="261461"/>
                      <a:pt x="89345" y="257461"/>
                    </a:cubicBezTo>
                    <a:cubicBezTo>
                      <a:pt x="84106" y="248412"/>
                      <a:pt x="80105" y="238601"/>
                      <a:pt x="77343" y="228505"/>
                    </a:cubicBezTo>
                    <a:cubicBezTo>
                      <a:pt x="76200" y="224123"/>
                      <a:pt x="72485" y="220885"/>
                      <a:pt x="67913" y="220313"/>
                    </a:cubicBezTo>
                    <a:lnTo>
                      <a:pt x="29242" y="215265"/>
                    </a:lnTo>
                    <a:lnTo>
                      <a:pt x="29242" y="177260"/>
                    </a:lnTo>
                    <a:lnTo>
                      <a:pt x="67913" y="172212"/>
                    </a:lnTo>
                    <a:cubicBezTo>
                      <a:pt x="72390" y="171641"/>
                      <a:pt x="76105" y="168402"/>
                      <a:pt x="77343" y="164021"/>
                    </a:cubicBezTo>
                    <a:cubicBezTo>
                      <a:pt x="80105" y="153829"/>
                      <a:pt x="84106" y="144113"/>
                      <a:pt x="89345" y="135065"/>
                    </a:cubicBezTo>
                    <a:cubicBezTo>
                      <a:pt x="91630" y="131159"/>
                      <a:pt x="91249" y="126206"/>
                      <a:pt x="88487" y="122587"/>
                    </a:cubicBezTo>
                    <a:lnTo>
                      <a:pt x="64675" y="91630"/>
                    </a:lnTo>
                    <a:lnTo>
                      <a:pt x="91535" y="64770"/>
                    </a:lnTo>
                    <a:lnTo>
                      <a:pt x="122491" y="88583"/>
                    </a:lnTo>
                    <a:cubicBezTo>
                      <a:pt x="126111" y="91345"/>
                      <a:pt x="130969" y="91726"/>
                      <a:pt x="134969" y="89440"/>
                    </a:cubicBezTo>
                    <a:cubicBezTo>
                      <a:pt x="144018" y="84201"/>
                      <a:pt x="153829" y="80200"/>
                      <a:pt x="163925" y="77438"/>
                    </a:cubicBezTo>
                    <a:cubicBezTo>
                      <a:pt x="168307" y="76295"/>
                      <a:pt x="171545" y="72580"/>
                      <a:pt x="172117" y="68008"/>
                    </a:cubicBezTo>
                    <a:lnTo>
                      <a:pt x="177165" y="29337"/>
                    </a:lnTo>
                    <a:lnTo>
                      <a:pt x="215170" y="29337"/>
                    </a:lnTo>
                    <a:lnTo>
                      <a:pt x="220218" y="68008"/>
                    </a:lnTo>
                    <a:cubicBezTo>
                      <a:pt x="220789" y="72485"/>
                      <a:pt x="224028" y="76200"/>
                      <a:pt x="228410" y="77438"/>
                    </a:cubicBezTo>
                    <a:cubicBezTo>
                      <a:pt x="238601" y="80200"/>
                      <a:pt x="248317" y="84201"/>
                      <a:pt x="257365" y="89440"/>
                    </a:cubicBezTo>
                    <a:cubicBezTo>
                      <a:pt x="261271" y="91726"/>
                      <a:pt x="266224" y="91345"/>
                      <a:pt x="269843" y="88583"/>
                    </a:cubicBezTo>
                    <a:lnTo>
                      <a:pt x="300799" y="64770"/>
                    </a:lnTo>
                    <a:lnTo>
                      <a:pt x="327660" y="91630"/>
                    </a:lnTo>
                    <a:lnTo>
                      <a:pt x="303847" y="122587"/>
                    </a:lnTo>
                    <a:cubicBezTo>
                      <a:pt x="301085" y="126206"/>
                      <a:pt x="300704" y="131064"/>
                      <a:pt x="302990" y="135065"/>
                    </a:cubicBezTo>
                    <a:cubicBezTo>
                      <a:pt x="308229" y="144113"/>
                      <a:pt x="312230" y="153924"/>
                      <a:pt x="314992" y="164021"/>
                    </a:cubicBezTo>
                    <a:cubicBezTo>
                      <a:pt x="316135" y="168402"/>
                      <a:pt x="319849" y="171641"/>
                      <a:pt x="324421" y="172212"/>
                    </a:cubicBezTo>
                    <a:lnTo>
                      <a:pt x="363093" y="177260"/>
                    </a:lnTo>
                    <a:lnTo>
                      <a:pt x="363093" y="215265"/>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sp>
            <p:nvSpPr>
              <p:cNvPr id="113" name="자유형: 도형 292">
                <a:extLst>
                  <a:ext uri="{FF2B5EF4-FFF2-40B4-BE49-F238E27FC236}">
                    <a16:creationId xmlns:a16="http://schemas.microsoft.com/office/drawing/2014/main" id="{1B9CDED7-E6FF-4149-A3F9-2A0F88454E32}"/>
                  </a:ext>
                </a:extLst>
              </p:cNvPr>
              <p:cNvSpPr/>
              <p:nvPr/>
            </p:nvSpPr>
            <p:spPr>
              <a:xfrm>
                <a:off x="3565103" y="2997612"/>
                <a:ext cx="200025" cy="200025"/>
              </a:xfrm>
              <a:custGeom>
                <a:avLst/>
                <a:gdLst>
                  <a:gd name="connsiteX0" fmla="*/ 104489 w 200025"/>
                  <a:gd name="connsiteY0" fmla="*/ 7144 h 200025"/>
                  <a:gd name="connsiteX1" fmla="*/ 7144 w 200025"/>
                  <a:gd name="connsiteY1" fmla="*/ 104489 h 200025"/>
                  <a:gd name="connsiteX2" fmla="*/ 104489 w 200025"/>
                  <a:gd name="connsiteY2" fmla="*/ 201835 h 200025"/>
                  <a:gd name="connsiteX3" fmla="*/ 201834 w 200025"/>
                  <a:gd name="connsiteY3" fmla="*/ 104489 h 200025"/>
                  <a:gd name="connsiteX4" fmla="*/ 104489 w 200025"/>
                  <a:gd name="connsiteY4" fmla="*/ 7144 h 200025"/>
                  <a:gd name="connsiteX5" fmla="*/ 104489 w 200025"/>
                  <a:gd name="connsiteY5" fmla="*/ 179451 h 200025"/>
                  <a:gd name="connsiteX6" fmla="*/ 29623 w 200025"/>
                  <a:gd name="connsiteY6" fmla="*/ 104584 h 200025"/>
                  <a:gd name="connsiteX7" fmla="*/ 104489 w 200025"/>
                  <a:gd name="connsiteY7" fmla="*/ 29718 h 200025"/>
                  <a:gd name="connsiteX8" fmla="*/ 179356 w 200025"/>
                  <a:gd name="connsiteY8" fmla="*/ 104584 h 200025"/>
                  <a:gd name="connsiteX9" fmla="*/ 104489 w 200025"/>
                  <a:gd name="connsiteY9" fmla="*/ 179451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025" h="200025">
                    <a:moveTo>
                      <a:pt x="104489" y="7144"/>
                    </a:moveTo>
                    <a:cubicBezTo>
                      <a:pt x="50768" y="7144"/>
                      <a:pt x="7144" y="50768"/>
                      <a:pt x="7144" y="104489"/>
                    </a:cubicBezTo>
                    <a:cubicBezTo>
                      <a:pt x="7144" y="158210"/>
                      <a:pt x="50768" y="201835"/>
                      <a:pt x="104489" y="201835"/>
                    </a:cubicBezTo>
                    <a:cubicBezTo>
                      <a:pt x="158210" y="201835"/>
                      <a:pt x="201834" y="158210"/>
                      <a:pt x="201834" y="104489"/>
                    </a:cubicBezTo>
                    <a:cubicBezTo>
                      <a:pt x="201834" y="50768"/>
                      <a:pt x="158210" y="7144"/>
                      <a:pt x="104489" y="7144"/>
                    </a:cubicBezTo>
                    <a:close/>
                    <a:moveTo>
                      <a:pt x="104489" y="179451"/>
                    </a:moveTo>
                    <a:cubicBezTo>
                      <a:pt x="63151" y="179451"/>
                      <a:pt x="29623" y="145828"/>
                      <a:pt x="29623" y="104584"/>
                    </a:cubicBezTo>
                    <a:cubicBezTo>
                      <a:pt x="29623" y="63246"/>
                      <a:pt x="63246" y="29718"/>
                      <a:pt x="104489" y="29718"/>
                    </a:cubicBezTo>
                    <a:cubicBezTo>
                      <a:pt x="145732" y="29718"/>
                      <a:pt x="179356" y="63341"/>
                      <a:pt x="179356" y="104584"/>
                    </a:cubicBezTo>
                    <a:cubicBezTo>
                      <a:pt x="179451" y="145828"/>
                      <a:pt x="145828" y="179451"/>
                      <a:pt x="104489" y="179451"/>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grpSp>
        <p:sp>
          <p:nvSpPr>
            <p:cNvPr id="109" name="文本框 108">
              <a:extLst>
                <a:ext uri="{FF2B5EF4-FFF2-40B4-BE49-F238E27FC236}">
                  <a16:creationId xmlns:a16="http://schemas.microsoft.com/office/drawing/2014/main" id="{6A4B8EB3-108C-7143-A5AF-2BCEF16246A0}"/>
                </a:ext>
              </a:extLst>
            </p:cNvPr>
            <p:cNvSpPr txBox="1"/>
            <p:nvPr/>
          </p:nvSpPr>
          <p:spPr>
            <a:xfrm>
              <a:off x="1453434" y="1312400"/>
              <a:ext cx="180832" cy="215444"/>
            </a:xfrm>
            <a:prstGeom prst="rect">
              <a:avLst/>
            </a:prstGeom>
            <a:noFill/>
          </p:spPr>
          <p:txBody>
            <a:bodyPr wrap="square" rtlCol="0">
              <a:spAutoFit/>
            </a:bodyPr>
            <a:lstStyle/>
            <a:p>
              <a:r>
                <a:rPr kumimoji="1" lang="en-US" altLang="zh-CN" sz="800" b="1" dirty="0">
                  <a:solidFill>
                    <a:srgbClr val="A77646"/>
                  </a:solidFill>
                  <a:latin typeface="KaiTi" panose="02010609060101010101" pitchFamily="49" charset="-122"/>
                  <a:ea typeface="KaiTi" panose="02010609060101010101" pitchFamily="49" charset="-122"/>
                </a:rPr>
                <a:t>¥</a:t>
              </a:r>
              <a:endParaRPr kumimoji="1" lang="zh-CN" altLang="en-US" sz="800" b="1" dirty="0">
                <a:solidFill>
                  <a:srgbClr val="A77646"/>
                </a:solidFill>
                <a:latin typeface="KaiTi" panose="02010609060101010101" pitchFamily="49" charset="-122"/>
                <a:ea typeface="KaiTi" panose="02010609060101010101" pitchFamily="49" charset="-122"/>
              </a:endParaRPr>
            </a:p>
          </p:txBody>
        </p:sp>
      </p:grpSp>
      <p:sp>
        <p:nvSpPr>
          <p:cNvPr id="5" name="Title 1">
            <a:extLst>
              <a:ext uri="{FF2B5EF4-FFF2-40B4-BE49-F238E27FC236}">
                <a16:creationId xmlns:a16="http://schemas.microsoft.com/office/drawing/2014/main" id="{F147326C-7530-C1BB-BBC9-7742C26D936C}"/>
              </a:ext>
            </a:extLst>
          </p:cNvPr>
          <p:cNvSpPr txBox="1"/>
          <p:nvPr/>
        </p:nvSpPr>
        <p:spPr>
          <a:xfrm>
            <a:off x="557053" y="229074"/>
            <a:ext cx="9513681" cy="535531"/>
          </a:xfrm>
          <a:prstGeom prst="rect">
            <a:avLst/>
          </a:prstGeom>
          <a:ln w="12700">
            <a:miter lim="400000"/>
          </a:ln>
        </p:spPr>
        <p:txBody>
          <a:bodyPr wrap="square" lIns="45719" rIns="45719" anchor="ctr">
            <a:spAutoFit/>
          </a:bodyPr>
          <a:lstStyle>
            <a:lvl1pPr>
              <a:lnSpc>
                <a:spcPct val="90000"/>
              </a:lnSpc>
              <a:defRPr sz="2800" b="1" spc="300">
                <a:solidFill>
                  <a:srgbClr val="936836"/>
                </a:solidFill>
              </a:defRPr>
            </a:lvl1pPr>
          </a:lstStyle>
          <a:p>
            <a:r>
              <a:rPr lang="en-CA" altLang="zh-CN" sz="3200" b="0" spc="0" dirty="0">
                <a:solidFill>
                  <a:srgbClr val="93683D"/>
                </a:solidFill>
                <a:latin typeface="Politica" panose="02000503000000000000" pitchFamily="2" charset="0"/>
                <a:ea typeface="HYQIHEIX1-45W EXTRALIGHT" pitchFamily="18" charset="-122"/>
                <a:cs typeface="Arial" panose="020B0604020202020204" pitchFamily="34" charset="0"/>
              </a:rPr>
              <a:t>A GLOBAL INNOVATION-DRIVEN CONSUMER GROUP</a:t>
            </a:r>
            <a:endParaRPr lang="zh-CN" altLang="en-US" sz="3200" b="0" spc="0" dirty="0">
              <a:solidFill>
                <a:srgbClr val="93683D"/>
              </a:solidFill>
              <a:latin typeface="Politica" panose="02000503000000000000" pitchFamily="2" charset="0"/>
              <a:ea typeface="HYQIHEIX1-45W EXTRALIGHT" pitchFamily="18" charset="-122"/>
              <a:cs typeface="Arial" panose="020B0604020202020204" pitchFamily="34" charset="0"/>
            </a:endParaRPr>
          </a:p>
        </p:txBody>
      </p:sp>
      <p:sp>
        <p:nvSpPr>
          <p:cNvPr id="17" name="文本框 50">
            <a:extLst>
              <a:ext uri="{FF2B5EF4-FFF2-40B4-BE49-F238E27FC236}">
                <a16:creationId xmlns:a16="http://schemas.microsoft.com/office/drawing/2014/main" id="{A4335527-D0A4-D7F4-6D1F-1E1EF452A2E3}"/>
              </a:ext>
            </a:extLst>
          </p:cNvPr>
          <p:cNvSpPr txBox="1"/>
          <p:nvPr/>
        </p:nvSpPr>
        <p:spPr>
          <a:xfrm>
            <a:off x="557307" y="839855"/>
            <a:ext cx="11019902" cy="329706"/>
          </a:xfrm>
          <a:prstGeom prst="rect">
            <a:avLst/>
          </a:prstGeom>
          <a:noFill/>
        </p:spPr>
        <p:txBody>
          <a:bodyPr wrap="square" rtlCol="0">
            <a:spAutoFit/>
          </a:bodyPr>
          <a:lstStyle>
            <a:defPPr>
              <a:defRPr lang="zh-CN"/>
            </a:defPPr>
            <a:lvl1pPr algn="just">
              <a:lnSpc>
                <a:spcPct val="120000"/>
              </a:lnSpc>
              <a:defRPr sz="1400">
                <a:solidFill>
                  <a:srgbClr val="B17744"/>
                </a:solidFill>
                <a:latin typeface="Politica" panose="02000506020000090004" pitchFamily="2" charset="0"/>
                <a:ea typeface="微软雅黑" panose="020B0503020204020204" pitchFamily="34" charset="-122"/>
                <a:cs typeface="Arial" panose="020B0704020202090204" pitchFamily="34" charset="0"/>
              </a:defRPr>
            </a:lvl1pPr>
          </a:lstStyle>
          <a:p>
            <a:r>
              <a:rPr lang="en-CA" altLang="zh-CN" dirty="0">
                <a:solidFill>
                  <a:srgbClr val="93683D"/>
                </a:solidFill>
              </a:rPr>
              <a:t>Fosun was founded in 1992. Our mission is to provide high-quality products and services for families around the world in Health, Happiness, Wealth, and Intelligent Manufacturing segments.</a:t>
            </a:r>
            <a:endParaRPr lang="zh-CN" altLang="en-US" dirty="0">
              <a:solidFill>
                <a:srgbClr val="93683D"/>
              </a:solidFill>
            </a:endParaRPr>
          </a:p>
        </p:txBody>
      </p:sp>
      <p:pic>
        <p:nvPicPr>
          <p:cNvPr id="83" name="图片 82" descr="/Users/jerrymiao/Library/Mobile Documents/com~apple~CloudDocs/Desktop/复星23年封面更新/图层 5.png图层 5">
            <a:extLst>
              <a:ext uri="{FF2B5EF4-FFF2-40B4-BE49-F238E27FC236}">
                <a16:creationId xmlns:a16="http://schemas.microsoft.com/office/drawing/2014/main" id="{9A711870-CD7C-9D48-8215-855300969523}"/>
              </a:ext>
            </a:extLst>
          </p:cNvPr>
          <p:cNvPicPr>
            <a:picLocks noChangeAspect="1"/>
          </p:cNvPicPr>
          <p:nvPr/>
        </p:nvPicPr>
        <p:blipFill rotWithShape="1">
          <a:blip r:embed="rId4" cstate="print"/>
          <a:srcRect/>
          <a:stretch>
            <a:fillRect/>
          </a:stretch>
        </p:blipFill>
        <p:spPr>
          <a:xfrm>
            <a:off x="0" y="4990465"/>
            <a:ext cx="8690610" cy="1889760"/>
          </a:xfrm>
          <a:prstGeom prst="rect">
            <a:avLst/>
          </a:prstGeom>
        </p:spPr>
      </p:pic>
      <p:pic>
        <p:nvPicPr>
          <p:cNvPr id="84" name="图片 83">
            <a:extLst>
              <a:ext uri="{FF2B5EF4-FFF2-40B4-BE49-F238E27FC236}">
                <a16:creationId xmlns:a16="http://schemas.microsoft.com/office/drawing/2014/main" id="{6BF32ACD-6401-FA4B-8CC5-E48C6C7E78B3}"/>
              </a:ext>
            </a:extLst>
          </p:cNvPr>
          <p:cNvPicPr>
            <a:picLocks noChangeAspect="1"/>
          </p:cNvPicPr>
          <p:nvPr/>
        </p:nvPicPr>
        <p:blipFill rotWithShape="1">
          <a:blip r:embed="rId5" cstate="email"/>
          <a:srcRect/>
          <a:stretch>
            <a:fillRect/>
          </a:stretch>
        </p:blipFill>
        <p:spPr>
          <a:xfrm flipH="1">
            <a:off x="8690610" y="2647315"/>
            <a:ext cx="3026410" cy="4196715"/>
          </a:xfrm>
          <a:prstGeom prst="rect">
            <a:avLst/>
          </a:prstGeom>
        </p:spPr>
      </p:pic>
      <p:sp>
        <p:nvSpPr>
          <p:cNvPr id="142" name="椭圆 141"/>
          <p:cNvSpPr/>
          <p:nvPr/>
        </p:nvSpPr>
        <p:spPr>
          <a:xfrm>
            <a:off x="10116557" y="6073505"/>
            <a:ext cx="134478" cy="134478"/>
          </a:xfrm>
          <a:prstGeom prst="ellipse">
            <a:avLst/>
          </a:prstGeom>
          <a:gradFill flip="none" rotWithShape="1">
            <a:gsLst>
              <a:gs pos="0">
                <a:schemeClr val="accent4">
                  <a:lumMod val="20000"/>
                  <a:lumOff val="80000"/>
                </a:schemeClr>
              </a:gs>
              <a:gs pos="97000">
                <a:srgbClr val="93683D"/>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0" name="椭圆 139"/>
          <p:cNvSpPr/>
          <p:nvPr/>
        </p:nvSpPr>
        <p:spPr>
          <a:xfrm>
            <a:off x="2498372" y="6081762"/>
            <a:ext cx="134478" cy="134478"/>
          </a:xfrm>
          <a:prstGeom prst="ellipse">
            <a:avLst/>
          </a:prstGeom>
          <a:gradFill flip="none" rotWithShape="1">
            <a:gsLst>
              <a:gs pos="0">
                <a:schemeClr val="accent4">
                  <a:lumMod val="20000"/>
                  <a:lumOff val="80000"/>
                </a:schemeClr>
              </a:gs>
              <a:gs pos="97000">
                <a:srgbClr val="93683D"/>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1" name="椭圆 140"/>
          <p:cNvSpPr/>
          <p:nvPr/>
        </p:nvSpPr>
        <p:spPr>
          <a:xfrm>
            <a:off x="7691924" y="5819221"/>
            <a:ext cx="134478" cy="134478"/>
          </a:xfrm>
          <a:prstGeom prst="ellipse">
            <a:avLst/>
          </a:prstGeom>
          <a:gradFill flip="none" rotWithShape="1">
            <a:gsLst>
              <a:gs pos="0">
                <a:schemeClr val="accent4">
                  <a:lumMod val="20000"/>
                  <a:lumOff val="80000"/>
                </a:schemeClr>
              </a:gs>
              <a:gs pos="97000">
                <a:srgbClr val="93683D"/>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93" name="直线连接符 92"/>
          <p:cNvCxnSpPr>
            <a:cxnSpLocks/>
          </p:cNvCxnSpPr>
          <p:nvPr/>
        </p:nvCxnSpPr>
        <p:spPr>
          <a:xfrm>
            <a:off x="265074" y="6403965"/>
            <a:ext cx="4213188" cy="0"/>
          </a:xfrm>
          <a:prstGeom prst="line">
            <a:avLst/>
          </a:prstGeom>
          <a:ln w="9525">
            <a:gradFill>
              <a:gsLst>
                <a:gs pos="0">
                  <a:srgbClr val="93683D"/>
                </a:gs>
                <a:gs pos="100000">
                  <a:srgbClr val="93683D">
                    <a:alpha val="0"/>
                  </a:srgbClr>
                </a:gs>
              </a:gsLst>
              <a:lin ang="0" scaled="0"/>
            </a:gradFill>
          </a:ln>
        </p:spPr>
        <p:style>
          <a:lnRef idx="1">
            <a:schemeClr val="accent1"/>
          </a:lnRef>
          <a:fillRef idx="0">
            <a:schemeClr val="accent1"/>
          </a:fillRef>
          <a:effectRef idx="0">
            <a:schemeClr val="accent1"/>
          </a:effectRef>
          <a:fontRef idx="minor">
            <a:schemeClr val="tx1"/>
          </a:fontRef>
        </p:style>
      </p:cxnSp>
      <p:sp>
        <p:nvSpPr>
          <p:cNvPr id="49" name="文本框 6"/>
          <p:cNvSpPr txBox="1"/>
          <p:nvPr/>
        </p:nvSpPr>
        <p:spPr>
          <a:xfrm>
            <a:off x="265074" y="6391077"/>
            <a:ext cx="6042025" cy="215444"/>
          </a:xfrm>
          <a:prstGeom prst="rect">
            <a:avLst/>
          </a:prstGeom>
          <a:gradFill>
            <a:gsLst>
              <a:gs pos="21000">
                <a:schemeClr val="bg1">
                  <a:alpha val="0"/>
                </a:schemeClr>
              </a:gs>
              <a:gs pos="34000">
                <a:schemeClr val="bg1"/>
              </a:gs>
            </a:gsLst>
            <a:lin ang="12600000" scaled="0"/>
          </a:gradFill>
          <a:ln w="12700">
            <a:miter lim="400000"/>
          </a:ln>
        </p:spPr>
        <p:txBody>
          <a:bodyPr wrap="square" lIns="45719" rIns="45719">
            <a:spAutoFit/>
          </a:bodyPr>
          <a:lstStyle/>
          <a:p>
            <a:pPr>
              <a:defRPr sz="1000">
                <a:solidFill>
                  <a:srgbClr val="808080"/>
                </a:solidFill>
                <a:latin typeface="微软雅黑" pitchFamily="34" charset="-122"/>
                <a:ea typeface="微软雅黑" pitchFamily="34" charset="-122"/>
                <a:cs typeface="微软雅黑" pitchFamily="34" charset="-122"/>
                <a:sym typeface="微软雅黑" pitchFamily="34" charset="-122"/>
              </a:defRPr>
            </a:pPr>
            <a:r>
              <a:rPr lang="en-CA" altLang="zh-CN" sz="8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sym typeface="微软雅黑"/>
              </a:rPr>
              <a:t>* Currency in RMB and data as of 30 June 2023 unless otherwise specified</a:t>
            </a:r>
            <a:endParaRPr lang="zh-CN" altLang="en-US" sz="700" dirty="0">
              <a:solidFill>
                <a:schemeClr val="tx1">
                  <a:lumMod val="65000"/>
                  <a:lumOff val="35000"/>
                </a:schemeClr>
              </a:solidFill>
              <a:latin typeface="Source Han Sans CN Light" panose="020B0500000000000000" pitchFamily="34" charset="-128"/>
              <a:ea typeface="Source Han Sans CN Light" panose="020B0500000000000000" pitchFamily="34" charset="-128"/>
              <a:cs typeface="Arial" panose="020B0604020202020204" pitchFamily="34" charset="0"/>
            </a:endParaRPr>
          </a:p>
        </p:txBody>
      </p:sp>
      <p:sp>
        <p:nvSpPr>
          <p:cNvPr id="100" name="文本框 6"/>
          <p:cNvSpPr txBox="1"/>
          <p:nvPr/>
        </p:nvSpPr>
        <p:spPr>
          <a:xfrm>
            <a:off x="265074" y="6564893"/>
            <a:ext cx="11670897" cy="215444"/>
          </a:xfrm>
          <a:prstGeom prst="rect">
            <a:avLst/>
          </a:prstGeom>
          <a:gradFill>
            <a:gsLst>
              <a:gs pos="0">
                <a:schemeClr val="bg1">
                  <a:alpha val="0"/>
                </a:schemeClr>
              </a:gs>
              <a:gs pos="34000">
                <a:schemeClr val="bg1"/>
              </a:gs>
            </a:gsLst>
            <a:lin ang="12600000" scaled="0"/>
          </a:gradFill>
          <a:ln w="12700">
            <a:miter lim="400000"/>
          </a:ln>
        </p:spPr>
        <p:txBody>
          <a:bodyPr wrap="square" lIns="45719" rIns="45719">
            <a:spAutoFit/>
          </a:bodyPr>
          <a:lstStyle/>
          <a:p>
            <a:pPr>
              <a:defRPr sz="1000">
                <a:solidFill>
                  <a:srgbClr val="808080"/>
                </a:solidFill>
                <a:latin typeface="微软雅黑"/>
                <a:ea typeface="微软雅黑"/>
                <a:cs typeface="微软雅黑"/>
                <a:sym typeface="微软雅黑"/>
              </a:defRPr>
            </a:pPr>
            <a:r>
              <a:rPr lang="en-CA" altLang="zh-CN" sz="800" baseline="300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sym typeface="微软雅黑"/>
              </a:rPr>
              <a:t>1</a:t>
            </a:r>
            <a:r>
              <a:rPr lang="en-CA" altLang="zh-CN" sz="8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sym typeface="微软雅黑"/>
              </a:rPr>
              <a:t> It refers to the revenue contribution (before intercompany eliminations) directly or indirectly created by companies within the Fosun ecosystem for other companies with the ecosystem.</a:t>
            </a:r>
            <a:endParaRPr lang="en-US" altLang="zh-CN" sz="700" dirty="0">
              <a:solidFill>
                <a:schemeClr val="tx1">
                  <a:lumMod val="65000"/>
                  <a:lumOff val="35000"/>
                </a:schemeClr>
              </a:solidFill>
              <a:latin typeface="Source Han Sans CN Light" panose="020B0500000000000000" pitchFamily="34" charset="-128"/>
              <a:ea typeface="Source Han Sans CN Light" panose="020B0500000000000000" pitchFamily="34" charset="-128"/>
              <a:cs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Users/jerrymiao/Library/Mobile Documents/com~apple~CloudDocs/Desktop/中期业绩发布会/PPT刷新/29.jpg2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0"/>
            <a:ext cx="12186920" cy="6858000"/>
          </a:xfrm>
          <a:prstGeom prst="rect">
            <a:avLst/>
          </a:prstGeom>
        </p:spPr>
      </p:pic>
      <p:sp>
        <p:nvSpPr>
          <p:cNvPr id="16" name="矩形 15"/>
          <p:cNvSpPr/>
          <p:nvPr/>
        </p:nvSpPr>
        <p:spPr>
          <a:xfrm>
            <a:off x="0" y="0"/>
            <a:ext cx="12192000" cy="6864985"/>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000" dirty="0"/>
          </a:p>
        </p:txBody>
      </p:sp>
      <p:sp>
        <p:nvSpPr>
          <p:cNvPr id="41" name="圆角矩形 24"/>
          <p:cNvSpPr/>
          <p:nvPr/>
        </p:nvSpPr>
        <p:spPr>
          <a:xfrm>
            <a:off x="497840" y="942982"/>
            <a:ext cx="11185525" cy="1977695"/>
          </a:xfrm>
          <a:prstGeom prst="roundRect">
            <a:avLst>
              <a:gd name="adj" fmla="val 11864"/>
            </a:avLst>
          </a:prstGeom>
          <a:gradFill>
            <a:gsLst>
              <a:gs pos="35000">
                <a:schemeClr val="bg1">
                  <a:alpha val="44000"/>
                </a:schemeClr>
              </a:gs>
              <a:gs pos="100000">
                <a:schemeClr val="bg1">
                  <a:alpha val="0"/>
                </a:schemeClr>
              </a:gs>
            </a:gsLst>
            <a:lin ang="5400000" scaled="0"/>
          </a:gradFill>
          <a:ln>
            <a:gradFill>
              <a:gsLst>
                <a:gs pos="30000">
                  <a:srgbClr val="93683D">
                    <a:alpha val="0"/>
                  </a:srgbClr>
                </a:gs>
                <a:gs pos="100000">
                  <a:srgbClr val="93683D">
                    <a:alpha val="71000"/>
                  </a:srgbClr>
                </a:gs>
              </a:gsLst>
              <a:lin ang="16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solidFill>
                <a:srgbClr val="93683D"/>
              </a:solidFill>
              <a:latin typeface="Politica" panose="02000503000000000000" pitchFamily="2" charset="0"/>
              <a:ea typeface="HYQIHEIX1-45W EXTRALIGHT" pitchFamily="18" charset="-122"/>
            </a:endParaRPr>
          </a:p>
        </p:txBody>
      </p:sp>
      <p:sp>
        <p:nvSpPr>
          <p:cNvPr id="23" name="矩形 22"/>
          <p:cNvSpPr/>
          <p:nvPr/>
        </p:nvSpPr>
        <p:spPr>
          <a:xfrm>
            <a:off x="7619" y="208638"/>
            <a:ext cx="11813320" cy="489838"/>
          </a:xfrm>
          <a:prstGeom prst="rect">
            <a:avLst/>
          </a:prstGeom>
          <a:gradFill>
            <a:gsLst>
              <a:gs pos="10000">
                <a:srgbClr val="93683D">
                  <a:alpha val="0"/>
                </a:srgbClr>
              </a:gs>
              <a:gs pos="100000">
                <a:srgbClr val="93683D"/>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9" name="Rectangle 21"/>
          <p:cNvSpPr/>
          <p:nvPr/>
        </p:nvSpPr>
        <p:spPr>
          <a:xfrm>
            <a:off x="571017" y="1920666"/>
            <a:ext cx="2700000" cy="1015663"/>
          </a:xfrm>
          <a:prstGeom prst="rect">
            <a:avLst/>
          </a:prstGeom>
        </p:spPr>
        <p:txBody>
          <a:bodyPr wrap="square">
            <a:spAutoFit/>
          </a:bodyPr>
          <a:lstStyle/>
          <a:p>
            <a:pPr marL="171450" lvl="0" indent="-171450" algn="just">
              <a:buClr>
                <a:schemeClr val="tx1"/>
              </a:buClr>
              <a:buFont typeface="Arial" panose="020B0604020202020204" pitchFamily="34" charset="0"/>
              <a:buChar char="•"/>
              <a:defRPr/>
            </a:pPr>
            <a:r>
              <a:rPr lang="en-US" altLang="zh-TW" sz="1000" dirty="0">
                <a:latin typeface="Politica" panose="02000503000000000000" pitchFamily="2" charset="0"/>
                <a:ea typeface="HYQIHEIX1-45W EXTRALIGHT" pitchFamily="18" charset="-122"/>
                <a:cs typeface="Arial" panose="020B0604020202020204" pitchFamily="34" charset="0"/>
              </a:rPr>
              <a:t>The</a:t>
            </a:r>
            <a:r>
              <a:rPr lang="zh-TW" altLang="en-US" sz="1000" dirty="0">
                <a:latin typeface="Politica" panose="02000503000000000000" pitchFamily="2" charset="0"/>
                <a:ea typeface="HYQIHEIX1-45W EXTRALIGHT" pitchFamily="18" charset="-122"/>
                <a:cs typeface="Arial" panose="020B0604020202020204" pitchFamily="34" charset="0"/>
              </a:rPr>
              <a:t> </a:t>
            </a:r>
            <a:r>
              <a:rPr lang="en-HK" altLang="zh-TW" sz="1000" dirty="0">
                <a:latin typeface="Politica" panose="02000503000000000000" pitchFamily="2" charset="0"/>
                <a:ea typeface="HYQIHEIX1-45W EXTRALIGHT" pitchFamily="18" charset="-122"/>
                <a:cs typeface="Arial" panose="020B0604020202020204" pitchFamily="34" charset="0"/>
              </a:rPr>
              <a:t>only conglomerate in Greater China with a</a:t>
            </a:r>
            <a:r>
              <a:rPr lang="en-US" altLang="zh-TW" sz="1000" dirty="0">
                <a:latin typeface="Politica" panose="02000503000000000000" pitchFamily="2" charset="0"/>
                <a:ea typeface="HYQIHEIX1-45W EXTRALIGHT" pitchFamily="18" charset="-122"/>
                <a:cs typeface="Arial" panose="020B0604020202020204" pitchFamily="34" charset="0"/>
              </a:rPr>
              <a:t>n</a:t>
            </a:r>
            <a:r>
              <a:rPr lang="en-HK" altLang="zh-TW" sz="1000" dirty="0">
                <a:latin typeface="Politica" panose="02000503000000000000" pitchFamily="2" charset="0"/>
                <a:ea typeface="HYQIHEIX1-45W EXTRALIGHT" pitchFamily="18" charset="-122"/>
                <a:cs typeface="Arial" panose="020B0604020202020204" pitchFamily="34" charset="0"/>
              </a:rPr>
              <a:t> MSCI ESG rating of AA</a:t>
            </a:r>
            <a:endParaRPr lang="zh-CN" altLang="en-US" sz="1000" dirty="0">
              <a:latin typeface="Politica" panose="02000503000000000000" pitchFamily="2" charset="0"/>
              <a:ea typeface="HYQIHEIX1-45W EXTRALIGHT" pitchFamily="18" charset="-122"/>
              <a:cs typeface="Arial" panose="020B0604020202020204" pitchFamily="34" charset="0"/>
            </a:endParaRPr>
          </a:p>
          <a:p>
            <a:pPr marL="171450" lvl="0" indent="-171450" algn="just">
              <a:buClr>
                <a:schemeClr val="tx1"/>
              </a:buClr>
              <a:buFont typeface="Arial" panose="020B0604020202020204" pitchFamily="34" charset="0"/>
              <a:buChar char="•"/>
              <a:defRPr/>
            </a:pPr>
            <a:r>
              <a:rPr lang="en-US" altLang="zh-TW" sz="1000" dirty="0">
                <a:latin typeface="Politica" panose="02000503000000000000" pitchFamily="2" charset="0"/>
                <a:ea typeface="HYQIHEIX1-45W EXTRALIGHT" pitchFamily="18" charset="-122"/>
                <a:cs typeface="Arial" panose="020B0604020202020204" pitchFamily="34" charset="0"/>
              </a:rPr>
              <a:t>S</a:t>
            </a:r>
            <a:r>
              <a:rPr lang="en-HK" altLang="zh-CN" sz="1000" dirty="0">
                <a:latin typeface="Politica" panose="02000503000000000000" pitchFamily="2" charset="0"/>
                <a:ea typeface="HYQIHEIX1-45W EXTRALIGHT" pitchFamily="18" charset="-122"/>
                <a:cs typeface="Arial" panose="020B0604020202020204" pitchFamily="34" charset="0"/>
              </a:rPr>
              <a:t>elected as a constituent of the MSCI CHINA ESG LEADERS 10-40 Index</a:t>
            </a:r>
          </a:p>
          <a:p>
            <a:pPr marL="171450" lvl="0" indent="-171450" algn="just">
              <a:buClr>
                <a:schemeClr val="tx1"/>
              </a:buClr>
              <a:buFont typeface="Arial" panose="020B0604020202020204" pitchFamily="34" charset="0"/>
              <a:buChar char="•"/>
              <a:defRPr/>
            </a:pPr>
            <a:r>
              <a:rPr lang="en-US" altLang="zh-TW" sz="1000" dirty="0">
                <a:latin typeface="Politica" panose="02000503000000000000" pitchFamily="2" charset="0"/>
                <a:ea typeface="HYQIHEIX1-45W EXTRALIGHT" pitchFamily="18" charset="-122"/>
                <a:cs typeface="Arial" panose="020B0604020202020204" pitchFamily="34" charset="0"/>
              </a:rPr>
              <a:t>Its</a:t>
            </a:r>
            <a:r>
              <a:rPr lang="zh-TW" altLang="en-US" sz="1000" dirty="0">
                <a:latin typeface="Politica" panose="02000503000000000000" pitchFamily="2" charset="0"/>
                <a:ea typeface="HYQIHEIX1-45W EXTRALIGHT" pitchFamily="18" charset="-122"/>
                <a:cs typeface="Arial" panose="020B0604020202020204" pitchFamily="34" charset="0"/>
              </a:rPr>
              <a:t> </a:t>
            </a:r>
            <a:r>
              <a:rPr lang="en-US" altLang="zh-TW" sz="1000" dirty="0">
                <a:latin typeface="Politica" panose="02000503000000000000" pitchFamily="2" charset="0"/>
                <a:ea typeface="HYQIHEIX1-45W EXTRALIGHT" pitchFamily="18" charset="-122"/>
                <a:cs typeface="Arial" panose="020B0604020202020204" pitchFamily="34" charset="0"/>
              </a:rPr>
              <a:t>member</a:t>
            </a:r>
            <a:r>
              <a:rPr lang="zh-TW" altLang="en-US" sz="1000" dirty="0">
                <a:latin typeface="Politica" panose="02000503000000000000" pitchFamily="2" charset="0"/>
                <a:ea typeface="HYQIHEIX1-45W EXTRALIGHT" pitchFamily="18" charset="-122"/>
                <a:cs typeface="Arial" panose="020B0604020202020204" pitchFamily="34" charset="0"/>
              </a:rPr>
              <a:t> </a:t>
            </a:r>
            <a:r>
              <a:rPr lang="en-US" altLang="zh-TW" sz="1000" dirty="0">
                <a:latin typeface="Politica" panose="02000503000000000000" pitchFamily="2" charset="0"/>
                <a:ea typeface="HYQIHEIX1-45W EXTRALIGHT" pitchFamily="18" charset="-122"/>
                <a:cs typeface="Arial" panose="020B0604020202020204" pitchFamily="34" charset="0"/>
              </a:rPr>
              <a:t>company,</a:t>
            </a:r>
            <a:r>
              <a:rPr lang="zh-TW" altLang="en-US" sz="1000" dirty="0">
                <a:latin typeface="Politica" panose="02000503000000000000" pitchFamily="2" charset="0"/>
                <a:ea typeface="HYQIHEIX1-45W EXTRALIGHT" pitchFamily="18" charset="-122"/>
                <a:cs typeface="Arial" panose="020B0604020202020204" pitchFamily="34" charset="0"/>
              </a:rPr>
              <a:t> </a:t>
            </a:r>
            <a:r>
              <a:rPr lang="en-US" altLang="zh-TW" sz="1000" dirty="0">
                <a:latin typeface="Politica" panose="02000503000000000000" pitchFamily="2" charset="0"/>
                <a:ea typeface="HYQIHEIX1-45W EXTRALIGHT" pitchFamily="18" charset="-122"/>
                <a:cs typeface="Arial" panose="020B0604020202020204" pitchFamily="34" charset="0"/>
              </a:rPr>
              <a:t>Fosun</a:t>
            </a:r>
            <a:r>
              <a:rPr lang="zh-TW" altLang="en-US" sz="1000" dirty="0">
                <a:latin typeface="Politica" panose="02000503000000000000" pitchFamily="2" charset="0"/>
                <a:ea typeface="HYQIHEIX1-45W EXTRALIGHT" pitchFamily="18" charset="-122"/>
                <a:cs typeface="Arial" panose="020B0604020202020204" pitchFamily="34" charset="0"/>
              </a:rPr>
              <a:t> </a:t>
            </a:r>
            <a:r>
              <a:rPr lang="en-US" altLang="zh-TW" sz="1000" dirty="0">
                <a:latin typeface="Politica" panose="02000503000000000000" pitchFamily="2" charset="0"/>
                <a:ea typeface="HYQIHEIX1-45W EXTRALIGHT" pitchFamily="18" charset="-122"/>
                <a:cs typeface="Arial" panose="020B0604020202020204" pitchFamily="34" charset="0"/>
              </a:rPr>
              <a:t>Tourism</a:t>
            </a:r>
            <a:r>
              <a:rPr lang="zh-TW" altLang="en-US" sz="1000" dirty="0">
                <a:latin typeface="Politica" panose="02000503000000000000" pitchFamily="2" charset="0"/>
                <a:ea typeface="HYQIHEIX1-45W EXTRALIGHT" pitchFamily="18" charset="-122"/>
                <a:cs typeface="Arial" panose="020B0604020202020204" pitchFamily="34" charset="0"/>
              </a:rPr>
              <a:t> </a:t>
            </a:r>
            <a:r>
              <a:rPr lang="en-US" altLang="zh-TW" sz="1000" dirty="0">
                <a:latin typeface="Politica" panose="02000503000000000000" pitchFamily="2" charset="0"/>
                <a:ea typeface="HYQIHEIX1-45W EXTRALIGHT" pitchFamily="18" charset="-122"/>
                <a:cs typeface="Arial" panose="020B0604020202020204" pitchFamily="34" charset="0"/>
              </a:rPr>
              <a:t>Group’s</a:t>
            </a:r>
            <a:r>
              <a:rPr lang="zh-TW" altLang="en-US" sz="1000" dirty="0">
                <a:latin typeface="Politica" panose="02000503000000000000" pitchFamily="2" charset="0"/>
                <a:ea typeface="HYQIHEIX1-45W EXTRALIGHT" pitchFamily="18" charset="-122"/>
                <a:cs typeface="Arial" panose="020B0604020202020204" pitchFamily="34" charset="0"/>
              </a:rPr>
              <a:t> </a:t>
            </a:r>
            <a:r>
              <a:rPr lang="en-US" altLang="zh-TW" sz="1000" dirty="0">
                <a:latin typeface="Politica" panose="02000503000000000000" pitchFamily="2" charset="0"/>
                <a:ea typeface="HYQIHEIX1-45W EXTRALIGHT" pitchFamily="18" charset="-122"/>
                <a:cs typeface="Arial" panose="020B0604020202020204" pitchFamily="34" charset="0"/>
              </a:rPr>
              <a:t>MSCI</a:t>
            </a:r>
            <a:r>
              <a:rPr lang="zh-TW" altLang="en-US" sz="1000" dirty="0">
                <a:latin typeface="Politica" panose="02000503000000000000" pitchFamily="2" charset="0"/>
                <a:ea typeface="HYQIHEIX1-45W EXTRALIGHT" pitchFamily="18" charset="-122"/>
                <a:cs typeface="Arial" panose="020B0604020202020204" pitchFamily="34" charset="0"/>
              </a:rPr>
              <a:t> </a:t>
            </a:r>
            <a:r>
              <a:rPr lang="en-US" altLang="zh-TW" sz="1000" dirty="0">
                <a:latin typeface="Politica" panose="02000503000000000000" pitchFamily="2" charset="0"/>
                <a:ea typeface="HYQIHEIX1-45W EXTRALIGHT" pitchFamily="18" charset="-122"/>
                <a:cs typeface="Arial" panose="020B0604020202020204" pitchFamily="34" charset="0"/>
              </a:rPr>
              <a:t>ESG</a:t>
            </a:r>
            <a:r>
              <a:rPr lang="zh-TW" altLang="en-US" sz="1000" dirty="0">
                <a:latin typeface="Politica" panose="02000503000000000000" pitchFamily="2" charset="0"/>
                <a:ea typeface="HYQIHEIX1-45W EXTRALIGHT" pitchFamily="18" charset="-122"/>
                <a:cs typeface="Arial" panose="020B0604020202020204" pitchFamily="34" charset="0"/>
              </a:rPr>
              <a:t> </a:t>
            </a:r>
            <a:r>
              <a:rPr lang="en-US" altLang="zh-TW" sz="1000" dirty="0">
                <a:latin typeface="Politica" panose="02000503000000000000" pitchFamily="2" charset="0"/>
                <a:ea typeface="HYQIHEIX1-45W EXTRALIGHT" pitchFamily="18" charset="-122"/>
                <a:cs typeface="Arial" panose="020B0604020202020204" pitchFamily="34" charset="0"/>
              </a:rPr>
              <a:t>rating</a:t>
            </a:r>
            <a:r>
              <a:rPr lang="zh-TW" altLang="en-US" sz="1000" dirty="0">
                <a:latin typeface="Politica" panose="02000503000000000000" pitchFamily="2" charset="0"/>
                <a:ea typeface="HYQIHEIX1-45W EXTRALIGHT" pitchFamily="18" charset="-122"/>
                <a:cs typeface="Arial" panose="020B0604020202020204" pitchFamily="34" charset="0"/>
              </a:rPr>
              <a:t> </a:t>
            </a:r>
            <a:r>
              <a:rPr lang="en-US" altLang="zh-TW" sz="1000" dirty="0">
                <a:latin typeface="Politica" panose="02000503000000000000" pitchFamily="2" charset="0"/>
                <a:ea typeface="HYQIHEIX1-45W EXTRALIGHT" pitchFamily="18" charset="-122"/>
                <a:cs typeface="Arial" panose="020B0604020202020204" pitchFamily="34" charset="0"/>
              </a:rPr>
              <a:t>jumped</a:t>
            </a:r>
            <a:r>
              <a:rPr lang="zh-TW" altLang="en-US" sz="1000" dirty="0">
                <a:latin typeface="Politica" panose="02000503000000000000" pitchFamily="2" charset="0"/>
                <a:ea typeface="HYQIHEIX1-45W EXTRALIGHT" pitchFamily="18" charset="-122"/>
                <a:cs typeface="Arial" panose="020B0604020202020204" pitchFamily="34" charset="0"/>
              </a:rPr>
              <a:t> </a:t>
            </a:r>
            <a:r>
              <a:rPr lang="en-US" altLang="zh-TW" sz="1000" dirty="0">
                <a:latin typeface="Politica" panose="02000503000000000000" pitchFamily="2" charset="0"/>
                <a:ea typeface="HYQIHEIX1-45W EXTRALIGHT" pitchFamily="18" charset="-122"/>
                <a:cs typeface="Arial" panose="020B0604020202020204" pitchFamily="34" charset="0"/>
              </a:rPr>
              <a:t>to</a:t>
            </a:r>
            <a:r>
              <a:rPr lang="zh-TW" altLang="en-US" sz="1000" dirty="0">
                <a:latin typeface="Politica" panose="02000503000000000000" pitchFamily="2" charset="0"/>
                <a:ea typeface="HYQIHEIX1-45W EXTRALIGHT" pitchFamily="18" charset="-122"/>
                <a:cs typeface="Arial" panose="020B0604020202020204" pitchFamily="34" charset="0"/>
              </a:rPr>
              <a:t> </a:t>
            </a:r>
            <a:r>
              <a:rPr lang="en-US" altLang="zh-TW" sz="1000" dirty="0">
                <a:latin typeface="Politica" panose="02000503000000000000" pitchFamily="2" charset="0"/>
                <a:ea typeface="HYQIHEIX1-45W EXTRALIGHT" pitchFamily="18" charset="-122"/>
                <a:cs typeface="Arial" panose="020B0604020202020204" pitchFamily="34" charset="0"/>
              </a:rPr>
              <a:t>AAA</a:t>
            </a:r>
            <a:endParaRPr lang="en-US" altLang="zh-CN" sz="1000" dirty="0">
              <a:latin typeface="Politica" panose="02000503000000000000" pitchFamily="2" charset="0"/>
              <a:ea typeface="HYQIHEIX1-45W EXTRALIGHT" pitchFamily="18" charset="-122"/>
              <a:cs typeface="Arial" panose="020B0604020202020204" pitchFamily="34" charset="0"/>
            </a:endParaRPr>
          </a:p>
        </p:txBody>
      </p:sp>
      <p:sp>
        <p:nvSpPr>
          <p:cNvPr id="18" name="文本框 17"/>
          <p:cNvSpPr txBox="1"/>
          <p:nvPr/>
        </p:nvSpPr>
        <p:spPr>
          <a:xfrm>
            <a:off x="4598517" y="3267952"/>
            <a:ext cx="2991525" cy="307777"/>
          </a:xfrm>
          <a:prstGeom prst="rect">
            <a:avLst/>
          </a:prstGeom>
          <a:noFill/>
        </p:spPr>
        <p:txBody>
          <a:bodyPr wrap="none" rtlCol="0">
            <a:spAutoFit/>
          </a:bodyPr>
          <a:lstStyle/>
          <a:p>
            <a:r>
              <a:rPr lang="en-US" altLang="zh-CN" sz="1400" dirty="0">
                <a:solidFill>
                  <a:srgbClr val="93683D"/>
                </a:solidFill>
                <a:latin typeface="Politica" panose="02000503000000000000" pitchFamily="2" charset="0"/>
                <a:ea typeface="HYQIHEIX1-45W EXTRALIGHT" pitchFamily="18" charset="-122"/>
                <a:cs typeface="Arial" panose="020B0604020202020204" pitchFamily="34" charset="0"/>
              </a:rPr>
              <a:t>ESG</a:t>
            </a:r>
            <a:r>
              <a:rPr lang="zh-TW" altLang="en-US" sz="1400" dirty="0">
                <a:solidFill>
                  <a:srgbClr val="93683D"/>
                </a:solidFill>
                <a:latin typeface="Politica" panose="02000503000000000000" pitchFamily="2" charset="0"/>
                <a:ea typeface="HYQIHEIX1-45W EXTRALIGHT" pitchFamily="18" charset="-122"/>
                <a:cs typeface="Arial" panose="020B0604020202020204" pitchFamily="34" charset="0"/>
              </a:rPr>
              <a:t> </a:t>
            </a:r>
            <a:r>
              <a:rPr lang="en-US" altLang="zh-TW" sz="1400" dirty="0">
                <a:solidFill>
                  <a:srgbClr val="93683D"/>
                </a:solidFill>
                <a:latin typeface="Politica" panose="02000503000000000000" pitchFamily="2" charset="0"/>
                <a:ea typeface="HYQIHEIX1-45W EXTRALIGHT" pitchFamily="18" charset="-122"/>
                <a:cs typeface="Arial" panose="020B0604020202020204" pitchFamily="34" charset="0"/>
              </a:rPr>
              <a:t>RATINGS</a:t>
            </a:r>
            <a:r>
              <a:rPr lang="zh-TW" altLang="en-US" sz="1400" dirty="0">
                <a:solidFill>
                  <a:srgbClr val="93683D"/>
                </a:solidFill>
                <a:latin typeface="Politica" panose="02000503000000000000" pitchFamily="2" charset="0"/>
                <a:ea typeface="HYQIHEIX1-45W EXTRALIGHT" pitchFamily="18" charset="-122"/>
                <a:cs typeface="Arial" panose="020B0604020202020204" pitchFamily="34" charset="0"/>
              </a:rPr>
              <a:t> </a:t>
            </a:r>
            <a:r>
              <a:rPr lang="en-US" altLang="zh-TW" sz="1400" dirty="0">
                <a:solidFill>
                  <a:srgbClr val="93683D"/>
                </a:solidFill>
                <a:latin typeface="Politica" panose="02000503000000000000" pitchFamily="2" charset="0"/>
                <a:ea typeface="HYQIHEIX1-45W EXTRALIGHT" pitchFamily="18" charset="-122"/>
                <a:cs typeface="Arial" panose="020B0604020202020204" pitchFamily="34" charset="0"/>
              </a:rPr>
              <a:t>HAVE</a:t>
            </a:r>
            <a:r>
              <a:rPr lang="zh-TW" altLang="en-US" sz="1400" dirty="0">
                <a:solidFill>
                  <a:srgbClr val="93683D"/>
                </a:solidFill>
                <a:latin typeface="Politica" panose="02000503000000000000" pitchFamily="2" charset="0"/>
                <a:ea typeface="HYQIHEIX1-45W EXTRALIGHT" pitchFamily="18" charset="-122"/>
                <a:cs typeface="Arial" panose="020B0604020202020204" pitchFamily="34" charset="0"/>
              </a:rPr>
              <a:t> </a:t>
            </a:r>
            <a:r>
              <a:rPr lang="en-US" altLang="zh-TW" sz="1400" dirty="0">
                <a:solidFill>
                  <a:srgbClr val="93683D"/>
                </a:solidFill>
                <a:latin typeface="Politica" panose="02000503000000000000" pitchFamily="2" charset="0"/>
                <a:ea typeface="HYQIHEIX1-45W EXTRALIGHT" pitchFamily="18" charset="-122"/>
                <a:cs typeface="Arial" panose="020B0604020202020204" pitchFamily="34" charset="0"/>
              </a:rPr>
              <a:t>CONTINUED</a:t>
            </a:r>
            <a:r>
              <a:rPr lang="zh-TW" altLang="en-US" sz="1400" dirty="0">
                <a:solidFill>
                  <a:srgbClr val="93683D"/>
                </a:solidFill>
                <a:latin typeface="Politica" panose="02000503000000000000" pitchFamily="2" charset="0"/>
                <a:ea typeface="HYQIHEIX1-45W EXTRALIGHT" pitchFamily="18" charset="-122"/>
                <a:cs typeface="Arial" panose="020B0604020202020204" pitchFamily="34" charset="0"/>
              </a:rPr>
              <a:t> </a:t>
            </a:r>
            <a:r>
              <a:rPr lang="en-US" altLang="zh-TW" sz="1400" dirty="0">
                <a:solidFill>
                  <a:srgbClr val="93683D"/>
                </a:solidFill>
                <a:latin typeface="Politica" panose="02000503000000000000" pitchFamily="2" charset="0"/>
                <a:ea typeface="HYQIHEIX1-45W EXTRALIGHT" pitchFamily="18" charset="-122"/>
                <a:cs typeface="Arial" panose="020B0604020202020204" pitchFamily="34" charset="0"/>
              </a:rPr>
              <a:t>TO</a:t>
            </a:r>
            <a:r>
              <a:rPr lang="zh-TW" altLang="en-US" sz="1400" dirty="0">
                <a:solidFill>
                  <a:srgbClr val="93683D"/>
                </a:solidFill>
                <a:latin typeface="Politica" panose="02000503000000000000" pitchFamily="2" charset="0"/>
                <a:ea typeface="HYQIHEIX1-45W EXTRALIGHT" pitchFamily="18" charset="-122"/>
                <a:cs typeface="Arial" panose="020B0604020202020204" pitchFamily="34" charset="0"/>
              </a:rPr>
              <a:t> </a:t>
            </a:r>
            <a:r>
              <a:rPr lang="en-US" altLang="zh-TW" sz="1400" dirty="0">
                <a:solidFill>
                  <a:srgbClr val="93683D"/>
                </a:solidFill>
                <a:latin typeface="Politica" panose="02000503000000000000" pitchFamily="2" charset="0"/>
                <a:ea typeface="HYQIHEIX1-45W EXTRALIGHT" pitchFamily="18" charset="-122"/>
                <a:cs typeface="Arial" panose="020B0604020202020204" pitchFamily="34" charset="0"/>
              </a:rPr>
              <a:t>IMPROVE</a:t>
            </a:r>
            <a:r>
              <a:rPr lang="zh-TW" altLang="en-US" sz="1400" dirty="0">
                <a:solidFill>
                  <a:srgbClr val="93683D"/>
                </a:solidFill>
                <a:latin typeface="Politica" panose="02000503000000000000" pitchFamily="2" charset="0"/>
                <a:ea typeface="HYQIHEIX1-45W EXTRALIGHT" pitchFamily="18" charset="-122"/>
                <a:cs typeface="Arial" panose="020B0604020202020204" pitchFamily="34" charset="0"/>
              </a:rPr>
              <a:t> </a:t>
            </a:r>
            <a:r>
              <a:rPr lang="en-US" altLang="zh-TW" sz="1400" dirty="0">
                <a:solidFill>
                  <a:srgbClr val="93683D"/>
                </a:solidFill>
                <a:latin typeface="Politica" panose="02000503000000000000" pitchFamily="2" charset="0"/>
                <a:ea typeface="HYQIHEIX1-45W EXTRALIGHT" pitchFamily="18" charset="-122"/>
                <a:cs typeface="Arial" panose="020B0604020202020204" pitchFamily="34" charset="0"/>
              </a:rPr>
              <a:t>IN</a:t>
            </a:r>
            <a:r>
              <a:rPr lang="zh-TW" altLang="en-US" sz="1400" dirty="0">
                <a:solidFill>
                  <a:srgbClr val="93683D"/>
                </a:solidFill>
                <a:latin typeface="Politica" panose="02000503000000000000" pitchFamily="2" charset="0"/>
                <a:ea typeface="HYQIHEIX1-45W EXTRALIGHT" pitchFamily="18" charset="-122"/>
                <a:cs typeface="Arial" panose="020B0604020202020204" pitchFamily="34" charset="0"/>
              </a:rPr>
              <a:t> </a:t>
            </a:r>
            <a:r>
              <a:rPr lang="en-US" altLang="zh-TW" sz="1400" dirty="0">
                <a:solidFill>
                  <a:srgbClr val="93683D"/>
                </a:solidFill>
                <a:latin typeface="Politica" panose="02000503000000000000" pitchFamily="2" charset="0"/>
                <a:ea typeface="HYQIHEIX1-45W EXTRALIGHT" pitchFamily="18" charset="-122"/>
                <a:cs typeface="Arial" panose="020B0604020202020204" pitchFamily="34" charset="0"/>
              </a:rPr>
              <a:t>2023</a:t>
            </a:r>
            <a:endParaRPr lang="zh-CN" altLang="en-US" sz="1400" dirty="0">
              <a:solidFill>
                <a:srgbClr val="93683D"/>
              </a:solidFill>
              <a:latin typeface="Politica" panose="02000503000000000000" pitchFamily="2" charset="0"/>
              <a:ea typeface="HYQIHEIX1-45W EXTRALIGHT" pitchFamily="18" charset="-122"/>
              <a:cs typeface="Arial" panose="020B0604020202020204" pitchFamily="34" charset="0"/>
            </a:endParaRPr>
          </a:p>
        </p:txBody>
      </p:sp>
      <p:sp>
        <p:nvSpPr>
          <p:cNvPr id="40" name="圆角矩形 24"/>
          <p:cNvSpPr/>
          <p:nvPr/>
        </p:nvSpPr>
        <p:spPr>
          <a:xfrm>
            <a:off x="497840" y="3684521"/>
            <a:ext cx="11196320" cy="2751204"/>
          </a:xfrm>
          <a:prstGeom prst="roundRect">
            <a:avLst>
              <a:gd name="adj" fmla="val 4905"/>
            </a:avLst>
          </a:prstGeom>
          <a:gradFill>
            <a:gsLst>
              <a:gs pos="67000">
                <a:schemeClr val="bg1">
                  <a:alpha val="60000"/>
                </a:schemeClr>
              </a:gs>
              <a:gs pos="30000">
                <a:schemeClr val="bg1">
                  <a:alpha val="0"/>
                </a:schemeClr>
              </a:gs>
            </a:gsLst>
            <a:lin ang="16200000" scaled="0"/>
          </a:gradFill>
          <a:ln>
            <a:gradFill>
              <a:gsLst>
                <a:gs pos="45000">
                  <a:srgbClr val="93683D">
                    <a:alpha val="0"/>
                  </a:srgbClr>
                </a:gs>
                <a:gs pos="100000">
                  <a:srgbClr val="93683D">
                    <a:alpha val="71000"/>
                  </a:srgbClr>
                </a:gs>
              </a:gsLst>
              <a:lin ang="162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solidFill>
                <a:srgbClr val="93683D"/>
              </a:solidFill>
              <a:latin typeface="Politica" panose="02000503000000000000" pitchFamily="2" charset="0"/>
              <a:ea typeface="HYQIHEIX1-45W EXTRALIGHT" pitchFamily="18" charset="-122"/>
            </a:endParaRPr>
          </a:p>
        </p:txBody>
      </p:sp>
      <p:sp>
        <p:nvSpPr>
          <p:cNvPr id="30" name="Rounded Rectangle 8"/>
          <p:cNvSpPr/>
          <p:nvPr/>
        </p:nvSpPr>
        <p:spPr>
          <a:xfrm>
            <a:off x="726159" y="3905765"/>
            <a:ext cx="3230483" cy="272429"/>
          </a:xfrm>
          <a:prstGeom prst="roundRect">
            <a:avLst/>
          </a:prstGeom>
          <a:gradFill>
            <a:gsLst>
              <a:gs pos="0">
                <a:srgbClr val="93683D">
                  <a:alpha val="14000"/>
                </a:srgbClr>
              </a:gs>
              <a:gs pos="100000">
                <a:srgbClr val="93683D">
                  <a:alpha val="71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107950" bIns="7175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x-none" sz="2000" b="1" u="none" strike="noStrike" kern="0" cap="none" spc="0" normalizeH="0" baseline="0" noProof="0" dirty="0">
                <a:ln>
                  <a:noFill/>
                </a:ln>
                <a:solidFill>
                  <a:prstClr val="white"/>
                </a:solidFill>
                <a:effectLst/>
                <a:uLnTx/>
                <a:uFillTx/>
                <a:latin typeface="Source Han Sans CN Regular" panose="020B0500000000000000" pitchFamily="34" charset="-128"/>
                <a:ea typeface="Source Han Sans CN Regular" panose="020B0500000000000000" pitchFamily="34" charset="-128"/>
                <a:cs typeface="Arial" panose="020B0604020202020204" pitchFamily="34" charset="0"/>
              </a:rPr>
              <a:t>E</a:t>
            </a:r>
          </a:p>
        </p:txBody>
      </p:sp>
      <p:sp>
        <p:nvSpPr>
          <p:cNvPr id="31" name="Rounded Rectangle 9"/>
          <p:cNvSpPr/>
          <p:nvPr/>
        </p:nvSpPr>
        <p:spPr>
          <a:xfrm>
            <a:off x="4456071" y="3922352"/>
            <a:ext cx="3279857" cy="272276"/>
          </a:xfrm>
          <a:prstGeom prst="roundRect">
            <a:avLst/>
          </a:prstGeom>
          <a:gradFill>
            <a:gsLst>
              <a:gs pos="0">
                <a:srgbClr val="93683D">
                  <a:alpha val="14000"/>
                </a:srgbClr>
              </a:gs>
              <a:gs pos="100000">
                <a:srgbClr val="93683D">
                  <a:alpha val="71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107950" bIns="7175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x-none" sz="2000" b="1" u="none" strike="noStrike" kern="0" cap="none" spc="0" normalizeH="0" baseline="0" noProof="0" dirty="0">
                <a:ln>
                  <a:noFill/>
                </a:ln>
                <a:solidFill>
                  <a:prstClr val="white"/>
                </a:solidFill>
                <a:effectLst/>
                <a:uLnTx/>
                <a:uFillTx/>
                <a:latin typeface="Source Han Sans CN Regular" panose="020B0500000000000000" pitchFamily="34" charset="-128"/>
                <a:ea typeface="Source Han Sans CN Regular" panose="020B0500000000000000" pitchFamily="34" charset="-128"/>
                <a:cs typeface="Arial" panose="020B0604020202020204" pitchFamily="34" charset="0"/>
              </a:rPr>
              <a:t>S</a:t>
            </a:r>
          </a:p>
        </p:txBody>
      </p:sp>
      <p:cxnSp>
        <p:nvCxnSpPr>
          <p:cNvPr id="8" name="直线连接符 7"/>
          <p:cNvCxnSpPr>
            <a:cxnSpLocks/>
            <a:endCxn id="18" idx="1"/>
          </p:cNvCxnSpPr>
          <p:nvPr/>
        </p:nvCxnSpPr>
        <p:spPr>
          <a:xfrm>
            <a:off x="1250222" y="3421841"/>
            <a:ext cx="3348295" cy="0"/>
          </a:xfrm>
          <a:prstGeom prst="line">
            <a:avLst/>
          </a:prstGeom>
          <a:ln>
            <a:solidFill>
              <a:srgbClr val="93683D"/>
            </a:solidFill>
          </a:ln>
        </p:spPr>
        <p:style>
          <a:lnRef idx="1">
            <a:schemeClr val="accent1"/>
          </a:lnRef>
          <a:fillRef idx="0">
            <a:schemeClr val="accent1"/>
          </a:fillRef>
          <a:effectRef idx="0">
            <a:schemeClr val="accent1"/>
          </a:effectRef>
          <a:fontRef idx="minor">
            <a:schemeClr val="tx1"/>
          </a:fontRef>
        </p:style>
      </p:cxnSp>
      <p:cxnSp>
        <p:nvCxnSpPr>
          <p:cNvPr id="45" name="直线连接符 44"/>
          <p:cNvCxnSpPr>
            <a:cxnSpLocks/>
            <a:stCxn id="18" idx="3"/>
          </p:cNvCxnSpPr>
          <p:nvPr/>
        </p:nvCxnSpPr>
        <p:spPr>
          <a:xfrm>
            <a:off x="7590042" y="3421841"/>
            <a:ext cx="3047689" cy="0"/>
          </a:xfrm>
          <a:prstGeom prst="line">
            <a:avLst/>
          </a:prstGeom>
          <a:ln>
            <a:solidFill>
              <a:srgbClr val="93683D"/>
            </a:solidFill>
          </a:ln>
        </p:spPr>
        <p:style>
          <a:lnRef idx="1">
            <a:schemeClr val="accent1"/>
          </a:lnRef>
          <a:fillRef idx="0">
            <a:schemeClr val="accent1"/>
          </a:fillRef>
          <a:effectRef idx="0">
            <a:schemeClr val="accent1"/>
          </a:effectRef>
          <a:fontRef idx="minor">
            <a:schemeClr val="tx1"/>
          </a:fontRef>
        </p:style>
      </p:cxnSp>
      <p:pic>
        <p:nvPicPr>
          <p:cNvPr id="11" name="图形 10"/>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183765" y="4336784"/>
            <a:ext cx="316865" cy="316865"/>
          </a:xfrm>
          <a:prstGeom prst="rect">
            <a:avLst/>
          </a:prstGeom>
        </p:spPr>
      </p:pic>
      <p:pic>
        <p:nvPicPr>
          <p:cNvPr id="49" name="图形 48"/>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822713" y="4386323"/>
            <a:ext cx="277125" cy="277125"/>
          </a:xfrm>
          <a:prstGeom prst="rect">
            <a:avLst/>
          </a:prstGeom>
        </p:spPr>
      </p:pic>
      <p:pic>
        <p:nvPicPr>
          <p:cNvPr id="51" name="图形 50"/>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945579" y="4373838"/>
            <a:ext cx="302615" cy="302615"/>
          </a:xfrm>
          <a:prstGeom prst="rect">
            <a:avLst/>
          </a:prstGeom>
        </p:spPr>
      </p:pic>
      <p:sp>
        <p:nvSpPr>
          <p:cNvPr id="50" name="Rectangle 17"/>
          <p:cNvSpPr/>
          <p:nvPr/>
        </p:nvSpPr>
        <p:spPr>
          <a:xfrm>
            <a:off x="9026853" y="1920666"/>
            <a:ext cx="2270965" cy="400110"/>
          </a:xfrm>
          <a:prstGeom prst="rect">
            <a:avLst/>
          </a:prstGeom>
        </p:spPr>
        <p:txBody>
          <a:bodyPr wrap="square">
            <a:spAutoFit/>
          </a:bodyPr>
          <a:lstStyle/>
          <a:p>
            <a:pPr marL="171450" indent="-171450" algn="just">
              <a:buClr>
                <a:schemeClr val="tx1"/>
              </a:buClr>
              <a:buFont typeface="Arial" panose="020B0604020202020204" pitchFamily="34" charset="0"/>
              <a:buChar char="•"/>
            </a:pPr>
            <a:r>
              <a:rPr lang="en-HK" altLang="zh-CN" sz="1000" dirty="0">
                <a:latin typeface="Politica" panose="02000503000000000000" pitchFamily="2" charset="0"/>
                <a:ea typeface="HYQIHEIX1-45W EXTRALIGHT" pitchFamily="18" charset="-122"/>
                <a:cs typeface="Arial" panose="020B0604020202020204" pitchFamily="34" charset="0"/>
                <a:sym typeface="Helvetica Neue" panose="02000503000000020004"/>
              </a:rPr>
              <a:t>Selected as </a:t>
            </a:r>
            <a:r>
              <a:rPr lang="en-US" altLang="zh-TW" sz="1000" dirty="0">
                <a:latin typeface="Politica" panose="02000503000000000000" pitchFamily="2" charset="0"/>
                <a:ea typeface="HYQIHEIX1-45W EXTRALIGHT" pitchFamily="18" charset="-122"/>
                <a:cs typeface="Arial" panose="020B0604020202020204" pitchFamily="34" charset="0"/>
                <a:sym typeface="Helvetica Neue" panose="02000503000000020004"/>
              </a:rPr>
              <a:t>a</a:t>
            </a:r>
            <a:r>
              <a:rPr lang="zh-TW" altLang="en-US" sz="1000" dirty="0">
                <a:latin typeface="Politica" panose="02000503000000000000" pitchFamily="2" charset="0"/>
                <a:ea typeface="HYQIHEIX1-45W EXTRALIGHT" pitchFamily="18" charset="-122"/>
                <a:cs typeface="Arial" panose="020B0604020202020204" pitchFamily="34" charset="0"/>
                <a:sym typeface="Helvetica Neue" panose="02000503000000020004"/>
              </a:rPr>
              <a:t> </a:t>
            </a:r>
            <a:r>
              <a:rPr lang="en-HK" altLang="zh-CN" sz="1000" dirty="0">
                <a:latin typeface="Politica" panose="02000503000000000000" pitchFamily="2" charset="0"/>
                <a:ea typeface="HYQIHEIX1-45W EXTRALIGHT" pitchFamily="18" charset="-122"/>
                <a:cs typeface="Arial" panose="020B0604020202020204" pitchFamily="34" charset="0"/>
                <a:sym typeface="Helvetica Neue" panose="02000503000000020004"/>
              </a:rPr>
              <a:t>constituent of FTSE4Good Index Series</a:t>
            </a:r>
          </a:p>
        </p:txBody>
      </p:sp>
      <p:sp>
        <p:nvSpPr>
          <p:cNvPr id="9" name="Rectangle 17"/>
          <p:cNvSpPr/>
          <p:nvPr/>
        </p:nvSpPr>
        <p:spPr>
          <a:xfrm>
            <a:off x="6265779" y="1922992"/>
            <a:ext cx="2700000" cy="1323439"/>
          </a:xfrm>
          <a:prstGeom prst="rect">
            <a:avLst/>
          </a:prstGeom>
        </p:spPr>
        <p:txBody>
          <a:bodyPr wrap="square">
            <a:spAutoFit/>
          </a:bodyPr>
          <a:lstStyle/>
          <a:p>
            <a:pPr marL="171450" indent="-171450" algn="just">
              <a:buClr>
                <a:schemeClr val="tx1"/>
              </a:buClr>
              <a:buFont typeface="Arial" panose="020B0604020202020204" pitchFamily="34" charset="0"/>
              <a:buChar char="•"/>
            </a:pPr>
            <a:r>
              <a:rPr lang="en-CA" altLang="zh-TW" sz="1000" dirty="0">
                <a:latin typeface="Politica" panose="02000503000000000000" pitchFamily="2" charset="0"/>
                <a:ea typeface="HYQIHEIX1-45W EXTRALIGHT" pitchFamily="18" charset="-122"/>
                <a:cs typeface="Arial" panose="020B0604020202020204" pitchFamily="34" charset="0"/>
                <a:sym typeface="Helvetica Neue" panose="02000503000000020004"/>
              </a:rPr>
              <a:t>Fosun International’s </a:t>
            </a:r>
            <a:r>
              <a:rPr lang="en-HK" altLang="zh-CN" sz="1000" dirty="0">
                <a:latin typeface="Politica" panose="02000503000000000000" pitchFamily="2" charset="0"/>
                <a:ea typeface="HYQIHEIX1-45W EXTRALIGHT" pitchFamily="18" charset="-122"/>
                <a:cs typeface="Arial" panose="020B0604020202020204" pitchFamily="34" charset="0"/>
                <a:sym typeface="Helvetica Neue" panose="02000503000000020004"/>
              </a:rPr>
              <a:t>S&amp;P Global</a:t>
            </a:r>
            <a:r>
              <a:rPr lang="zh-TW" altLang="en-US" sz="1000" dirty="0">
                <a:latin typeface="Politica" panose="02000503000000000000" pitchFamily="2" charset="0"/>
                <a:ea typeface="HYQIHEIX1-45W EXTRALIGHT" pitchFamily="18" charset="-122"/>
                <a:cs typeface="Arial" panose="020B0604020202020204" pitchFamily="34" charset="0"/>
                <a:sym typeface="Helvetica Neue" panose="02000503000000020004"/>
              </a:rPr>
              <a:t> </a:t>
            </a:r>
            <a:r>
              <a:rPr lang="en-HK" altLang="zh-CN" sz="1000" dirty="0">
                <a:latin typeface="Politica" panose="02000503000000000000" pitchFamily="2" charset="0"/>
                <a:ea typeface="HYQIHEIX1-45W EXTRALIGHT" pitchFamily="18" charset="-122"/>
                <a:cs typeface="Arial" panose="020B0604020202020204" pitchFamily="34" charset="0"/>
                <a:sym typeface="Helvetica Neue" panose="02000503000000020004"/>
              </a:rPr>
              <a:t>Corporate Sustainability Assessment (CSA) score </a:t>
            </a:r>
            <a:r>
              <a:rPr lang="zh-TW" altLang="en-US" sz="1000" dirty="0">
                <a:latin typeface="Politica" panose="02000503000000000000" pitchFamily="2" charset="0"/>
                <a:ea typeface="HYQIHEIX1-45W EXTRALIGHT" pitchFamily="18" charset="-122"/>
                <a:cs typeface="Arial" panose="020B0604020202020204" pitchFamily="34" charset="0"/>
                <a:sym typeface="Helvetica Neue" panose="02000503000000020004"/>
              </a:rPr>
              <a:t> </a:t>
            </a:r>
            <a:r>
              <a:rPr lang="en-US" altLang="zh-TW" sz="1000" dirty="0">
                <a:latin typeface="Politica" panose="02000503000000000000" pitchFamily="2" charset="0"/>
                <a:ea typeface="HYQIHEIX1-45W EXTRALIGHT" pitchFamily="18" charset="-122"/>
                <a:cs typeface="Arial" panose="020B0604020202020204" pitchFamily="34" charset="0"/>
                <a:sym typeface="Helvetica Neue" panose="02000503000000020004"/>
              </a:rPr>
              <a:t>was</a:t>
            </a:r>
            <a:r>
              <a:rPr lang="zh-TW" altLang="en-US" sz="1000" dirty="0">
                <a:latin typeface="Politica" panose="02000503000000000000" pitchFamily="2" charset="0"/>
                <a:ea typeface="HYQIHEIX1-45W EXTRALIGHT" pitchFamily="18" charset="-122"/>
                <a:cs typeface="Arial" panose="020B0604020202020204" pitchFamily="34" charset="0"/>
                <a:sym typeface="Helvetica Neue" panose="02000503000000020004"/>
              </a:rPr>
              <a:t> </a:t>
            </a:r>
            <a:r>
              <a:rPr lang="en-HK" altLang="zh-CN" sz="1000" dirty="0">
                <a:latin typeface="Politica" panose="02000503000000000000" pitchFamily="2" charset="0"/>
                <a:ea typeface="HYQIHEIX1-45W EXTRALIGHT" pitchFamily="18" charset="-122"/>
                <a:cs typeface="Arial" panose="020B0604020202020204" pitchFamily="34" charset="0"/>
                <a:sym typeface="Helvetica Neue" panose="02000503000000020004"/>
              </a:rPr>
              <a:t>higher than 91%</a:t>
            </a:r>
            <a:r>
              <a:rPr lang="zh-TW" altLang="en-US" sz="1000" dirty="0">
                <a:latin typeface="Politica" panose="02000503000000000000" pitchFamily="2" charset="0"/>
                <a:ea typeface="HYQIHEIX1-45W EXTRALIGHT" pitchFamily="18" charset="-122"/>
                <a:cs typeface="Arial" panose="020B0604020202020204" pitchFamily="34" charset="0"/>
                <a:sym typeface="Helvetica Neue" panose="02000503000000020004"/>
              </a:rPr>
              <a:t> </a:t>
            </a:r>
            <a:r>
              <a:rPr lang="en-HK" altLang="zh-CN" sz="1000" dirty="0">
                <a:latin typeface="Politica" panose="02000503000000000000" pitchFamily="2" charset="0"/>
                <a:ea typeface="HYQIHEIX1-45W EXTRALIGHT" pitchFamily="18" charset="-122"/>
                <a:cs typeface="Arial" panose="020B0604020202020204" pitchFamily="34" charset="0"/>
                <a:sym typeface="Helvetica Neue" panose="02000503000000020004"/>
              </a:rPr>
              <a:t>of its peers around the world</a:t>
            </a:r>
            <a:r>
              <a:rPr lang="zh-TW" altLang="en-US" sz="1000" dirty="0">
                <a:latin typeface="Politica" panose="02000503000000000000" pitchFamily="2" charset="0"/>
                <a:ea typeface="HYQIHEIX1-45W EXTRALIGHT" pitchFamily="18" charset="-122"/>
                <a:cs typeface="Arial" panose="020B0604020202020204" pitchFamily="34" charset="0"/>
                <a:sym typeface="Helvetica Neue" panose="02000503000000020004"/>
              </a:rPr>
              <a:t> </a:t>
            </a:r>
            <a:r>
              <a:rPr lang="en-HK" altLang="zh-TW" sz="1000" dirty="0">
                <a:latin typeface="Politica" panose="02000503000000000000" pitchFamily="2" charset="0"/>
                <a:ea typeface="HYQIHEIX1-45W EXTRALIGHT" pitchFamily="18" charset="-122"/>
                <a:cs typeface="Arial" panose="020B0604020202020204" pitchFamily="34" charset="0"/>
                <a:sym typeface="Helvetica Neue" panose="02000503000000020004"/>
              </a:rPr>
              <a:t>and significantly ahead of the industry average score</a:t>
            </a:r>
            <a:endParaRPr lang="zh-CN" altLang="en-US" sz="1000" dirty="0">
              <a:latin typeface="Politica" panose="02000503000000000000" pitchFamily="2" charset="0"/>
              <a:ea typeface="HYQIHEIX1-45W EXTRALIGHT" pitchFamily="18" charset="-122"/>
              <a:cs typeface="Arial" panose="020B0604020202020204" pitchFamily="34" charset="0"/>
              <a:sym typeface="Helvetica Neue" panose="02000503000000020004"/>
            </a:endParaRPr>
          </a:p>
          <a:p>
            <a:pPr marL="171450" indent="-171450" algn="just">
              <a:buClr>
                <a:schemeClr val="tx1"/>
              </a:buClr>
              <a:buFont typeface="Arial" panose="020B0604020202020204" pitchFamily="34" charset="0"/>
              <a:buChar char="•"/>
            </a:pPr>
            <a:r>
              <a:rPr lang="en-US" altLang="zh-TW" sz="1000" dirty="0">
                <a:latin typeface="Politica" panose="02000503000000000000" pitchFamily="2" charset="0"/>
                <a:ea typeface="HYQIHEIX1-45W EXTRALIGHT" pitchFamily="18" charset="-122"/>
                <a:cs typeface="Arial" panose="020B0604020202020204" pitchFamily="34" charset="0"/>
                <a:sym typeface="Helvetica Neue" panose="02000503000000020004"/>
              </a:rPr>
              <a:t>Fosun</a:t>
            </a:r>
            <a:r>
              <a:rPr lang="zh-TW" altLang="en-US" sz="1000" dirty="0">
                <a:latin typeface="Politica" panose="02000503000000000000" pitchFamily="2" charset="0"/>
                <a:ea typeface="HYQIHEIX1-45W EXTRALIGHT" pitchFamily="18" charset="-122"/>
                <a:cs typeface="Arial" panose="020B0604020202020204" pitchFamily="34" charset="0"/>
                <a:sym typeface="Helvetica Neue" panose="02000503000000020004"/>
              </a:rPr>
              <a:t> </a:t>
            </a:r>
            <a:r>
              <a:rPr lang="en-US" altLang="zh-TW" sz="1000" dirty="0">
                <a:latin typeface="Politica" panose="02000503000000000000" pitchFamily="2" charset="0"/>
                <a:ea typeface="HYQIHEIX1-45W EXTRALIGHT" pitchFamily="18" charset="-122"/>
                <a:cs typeface="Arial" panose="020B0604020202020204" pitchFamily="34" charset="0"/>
                <a:sym typeface="Helvetica Neue" panose="02000503000000020004"/>
              </a:rPr>
              <a:t>International</a:t>
            </a:r>
            <a:r>
              <a:rPr lang="zh-TW" altLang="en-US" sz="1000" dirty="0">
                <a:latin typeface="Politica" panose="02000503000000000000" pitchFamily="2" charset="0"/>
                <a:ea typeface="HYQIHEIX1-45W EXTRALIGHT" pitchFamily="18" charset="-122"/>
                <a:cs typeface="Arial" panose="020B0604020202020204" pitchFamily="34" charset="0"/>
                <a:sym typeface="Helvetica Neue" panose="02000503000000020004"/>
              </a:rPr>
              <a:t> </a:t>
            </a:r>
            <a:r>
              <a:rPr lang="en-US" altLang="zh-TW" sz="1000" dirty="0">
                <a:latin typeface="Politica" panose="02000503000000000000" pitchFamily="2" charset="0"/>
                <a:ea typeface="HYQIHEIX1-45W EXTRALIGHT" pitchFamily="18" charset="-122"/>
                <a:cs typeface="Arial" panose="020B0604020202020204" pitchFamily="34" charset="0"/>
                <a:sym typeface="Helvetica Neue" panose="02000503000000020004"/>
              </a:rPr>
              <a:t>and</a:t>
            </a:r>
            <a:r>
              <a:rPr lang="zh-TW" altLang="en-US" sz="1000" dirty="0">
                <a:latin typeface="Politica" panose="02000503000000000000" pitchFamily="2" charset="0"/>
                <a:ea typeface="HYQIHEIX1-45W EXTRALIGHT" pitchFamily="18" charset="-122"/>
                <a:cs typeface="Arial" panose="020B0604020202020204" pitchFamily="34" charset="0"/>
                <a:sym typeface="Helvetica Neue" panose="02000503000000020004"/>
              </a:rPr>
              <a:t> </a:t>
            </a:r>
            <a:r>
              <a:rPr lang="en-US" altLang="zh-TW" sz="1000" dirty="0">
                <a:latin typeface="Politica" panose="02000503000000000000" pitchFamily="2" charset="0"/>
                <a:ea typeface="HYQIHEIX1-45W EXTRALIGHT" pitchFamily="18" charset="-122"/>
                <a:cs typeface="Arial" panose="020B0604020202020204" pitchFamily="34" charset="0"/>
                <a:sym typeface="Helvetica Neue" panose="02000503000000020004"/>
              </a:rPr>
              <a:t>Fosun</a:t>
            </a:r>
            <a:r>
              <a:rPr lang="zh-TW" altLang="en-US" sz="1000" dirty="0">
                <a:latin typeface="Politica" panose="02000503000000000000" pitchFamily="2" charset="0"/>
                <a:ea typeface="HYQIHEIX1-45W EXTRALIGHT" pitchFamily="18" charset="-122"/>
                <a:cs typeface="Arial" panose="020B0604020202020204" pitchFamily="34" charset="0"/>
                <a:sym typeface="Helvetica Neue" panose="02000503000000020004"/>
              </a:rPr>
              <a:t> </a:t>
            </a:r>
            <a:r>
              <a:rPr lang="en-US" altLang="zh-TW" sz="1000" dirty="0">
                <a:latin typeface="Politica" panose="02000503000000000000" pitchFamily="2" charset="0"/>
                <a:ea typeface="HYQIHEIX1-45W EXTRALIGHT" pitchFamily="18" charset="-122"/>
                <a:cs typeface="Arial" panose="020B0604020202020204" pitchFamily="34" charset="0"/>
                <a:sym typeface="Helvetica Neue" panose="02000503000000020004"/>
              </a:rPr>
              <a:t>Tourism</a:t>
            </a:r>
            <a:r>
              <a:rPr lang="zh-TW" altLang="en-US" sz="1000" dirty="0">
                <a:latin typeface="Politica" panose="02000503000000000000" pitchFamily="2" charset="0"/>
                <a:ea typeface="HYQIHEIX1-45W EXTRALIGHT" pitchFamily="18" charset="-122"/>
                <a:cs typeface="Arial" panose="020B0604020202020204" pitchFamily="34" charset="0"/>
                <a:sym typeface="Helvetica Neue" panose="02000503000000020004"/>
              </a:rPr>
              <a:t> </a:t>
            </a:r>
            <a:r>
              <a:rPr lang="en-US" altLang="zh-TW" sz="1000" dirty="0">
                <a:latin typeface="Politica" panose="02000503000000000000" pitchFamily="2" charset="0"/>
                <a:ea typeface="HYQIHEIX1-45W EXTRALIGHT" pitchFamily="18" charset="-122"/>
                <a:cs typeface="Arial" panose="020B0604020202020204" pitchFamily="34" charset="0"/>
                <a:sym typeface="Helvetica Neue" panose="02000503000000020004"/>
              </a:rPr>
              <a:t>Group</a:t>
            </a:r>
            <a:r>
              <a:rPr lang="zh-TW" altLang="en-US" sz="1000" dirty="0">
                <a:latin typeface="Politica" panose="02000503000000000000" pitchFamily="2" charset="0"/>
                <a:ea typeface="HYQIHEIX1-45W EXTRALIGHT" pitchFamily="18" charset="-122"/>
                <a:cs typeface="Arial" panose="020B0604020202020204" pitchFamily="34" charset="0"/>
                <a:sym typeface="Helvetica Neue" panose="02000503000000020004"/>
              </a:rPr>
              <a:t> </a:t>
            </a:r>
            <a:r>
              <a:rPr lang="en-US" altLang="zh-TW" sz="1000" dirty="0">
                <a:latin typeface="Politica" panose="02000503000000000000" pitchFamily="2" charset="0"/>
                <a:ea typeface="HYQIHEIX1-45W EXTRALIGHT" pitchFamily="18" charset="-122"/>
                <a:cs typeface="Arial" panose="020B0604020202020204" pitchFamily="34" charset="0"/>
                <a:sym typeface="Helvetica Neue" panose="02000503000000020004"/>
              </a:rPr>
              <a:t>were</a:t>
            </a:r>
            <a:r>
              <a:rPr lang="zh-TW" altLang="en-US" sz="1000" dirty="0">
                <a:latin typeface="Politica" panose="02000503000000000000" pitchFamily="2" charset="0"/>
                <a:ea typeface="HYQIHEIX1-45W EXTRALIGHT" pitchFamily="18" charset="-122"/>
                <a:cs typeface="Arial" panose="020B0604020202020204" pitchFamily="34" charset="0"/>
                <a:sym typeface="Helvetica Neue" panose="02000503000000020004"/>
              </a:rPr>
              <a:t> </a:t>
            </a:r>
            <a:r>
              <a:rPr lang="en-US" altLang="zh-CN" sz="1000" dirty="0">
                <a:latin typeface="Politica" panose="02000503000000000000" pitchFamily="2" charset="0"/>
                <a:ea typeface="HYQIHEIX1-45W EXTRALIGHT" pitchFamily="18" charset="-122"/>
                <a:cs typeface="Arial" panose="020B0604020202020204" pitchFamily="34" charset="0"/>
                <a:sym typeface="Helvetica Neue" panose="02000503000000020004"/>
              </a:rPr>
              <a:t>included in </a:t>
            </a:r>
            <a:r>
              <a:rPr lang="en-US" altLang="zh-CN" sz="1000" i="1" dirty="0">
                <a:latin typeface="Politica" panose="02000503000000000000" pitchFamily="2" charset="0"/>
                <a:ea typeface="HYQIHEIX1-45W EXTRALIGHT" pitchFamily="18" charset="-122"/>
                <a:cs typeface="Arial" panose="020B0604020202020204" pitchFamily="34" charset="0"/>
                <a:sym typeface="Helvetica Neue" panose="02000503000000020004"/>
              </a:rPr>
              <a:t>S&amp;P Global</a:t>
            </a:r>
            <a:r>
              <a:rPr lang="en-US" altLang="zh-TW" sz="1000" i="1" dirty="0">
                <a:latin typeface="Politica" panose="02000503000000000000" pitchFamily="2" charset="0"/>
                <a:ea typeface="HYQIHEIX1-45W EXTRALIGHT" pitchFamily="18" charset="-122"/>
                <a:cs typeface="Arial" panose="020B0604020202020204" pitchFamily="34" charset="0"/>
                <a:sym typeface="Helvetica Neue" panose="02000503000000020004"/>
              </a:rPr>
              <a:t>’</a:t>
            </a:r>
            <a:r>
              <a:rPr lang="en-US" altLang="zh-CN" sz="1000" i="1" dirty="0">
                <a:latin typeface="Politica" panose="02000503000000000000" pitchFamily="2" charset="0"/>
                <a:ea typeface="HYQIHEIX1-45W EXTRALIGHT" pitchFamily="18" charset="-122"/>
                <a:cs typeface="Arial" panose="020B0604020202020204" pitchFamily="34" charset="0"/>
                <a:sym typeface="Helvetica Neue" panose="02000503000000020004"/>
              </a:rPr>
              <a:t>s Sustainability Yearbook 2023 (China Edition) </a:t>
            </a:r>
            <a:r>
              <a:rPr lang="en-US" altLang="zh-CN" sz="1000" dirty="0">
                <a:latin typeface="Politica" panose="02000503000000000000" pitchFamily="2" charset="0"/>
                <a:ea typeface="HYQIHEIX1-45W EXTRALIGHT" pitchFamily="18" charset="-122"/>
                <a:cs typeface="Arial" panose="020B0604020202020204" pitchFamily="34" charset="0"/>
                <a:sym typeface="Helvetica Neue" panose="02000503000000020004"/>
              </a:rPr>
              <a:t>and recognized as an “Industry Mover” by S&amp;P Global</a:t>
            </a:r>
            <a:endParaRPr lang="zh-CN" altLang="en-US" sz="1000" dirty="0">
              <a:latin typeface="Politica" panose="02000503000000000000" pitchFamily="2" charset="0"/>
              <a:ea typeface="HYQIHEIX1-45W EXTRALIGHT" pitchFamily="18" charset="-122"/>
              <a:cs typeface="Arial" panose="020B0604020202020204" pitchFamily="34" charset="0"/>
              <a:sym typeface="Helvetica Neue" panose="02000503000000020004"/>
            </a:endParaRPr>
          </a:p>
        </p:txBody>
      </p:sp>
      <p:sp>
        <p:nvSpPr>
          <p:cNvPr id="32" name="Rounded Rectangle 10"/>
          <p:cNvSpPr/>
          <p:nvPr/>
        </p:nvSpPr>
        <p:spPr>
          <a:xfrm>
            <a:off x="8274049" y="3922665"/>
            <a:ext cx="3348355" cy="265430"/>
          </a:xfrm>
          <a:prstGeom prst="roundRect">
            <a:avLst/>
          </a:prstGeom>
          <a:gradFill>
            <a:gsLst>
              <a:gs pos="0">
                <a:srgbClr val="93683D">
                  <a:alpha val="14000"/>
                </a:srgbClr>
              </a:gs>
              <a:gs pos="100000">
                <a:srgbClr val="93683D">
                  <a:alpha val="71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107950" bIns="7175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x-none" sz="2000" b="1" u="none" strike="noStrike" kern="0" cap="none" spc="0" normalizeH="0" baseline="0" noProof="0" dirty="0">
                <a:ln>
                  <a:noFill/>
                </a:ln>
                <a:solidFill>
                  <a:prstClr val="white"/>
                </a:solidFill>
                <a:effectLst/>
                <a:uLnTx/>
                <a:uFillTx/>
                <a:latin typeface="Source Han Sans CN Regular" panose="020B0500000000000000" pitchFamily="34" charset="-128"/>
                <a:ea typeface="Source Han Sans CN Regular" panose="020B0500000000000000" pitchFamily="34" charset="-128"/>
                <a:cs typeface="Arial" panose="020B0604020202020204" pitchFamily="34" charset="0"/>
              </a:rPr>
              <a:t>G</a:t>
            </a:r>
          </a:p>
        </p:txBody>
      </p:sp>
      <p:pic>
        <p:nvPicPr>
          <p:cNvPr id="2" name="图片 1" descr="/Users/jerrymiao/Desktop/复星Jerry/LOGO系列 杂/复星logo1-01.png复星logo1-01"/>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a:off x="10302558" y="255905"/>
            <a:ext cx="1664335" cy="475615"/>
          </a:xfrm>
          <a:prstGeom prst="rect">
            <a:avLst/>
          </a:prstGeom>
        </p:spPr>
      </p:pic>
      <p:sp>
        <p:nvSpPr>
          <p:cNvPr id="33" name="矩形 32"/>
          <p:cNvSpPr/>
          <p:nvPr/>
        </p:nvSpPr>
        <p:spPr>
          <a:xfrm>
            <a:off x="3393910" y="1946864"/>
            <a:ext cx="2854284" cy="1169551"/>
          </a:xfrm>
          <a:prstGeom prst="rect">
            <a:avLst/>
          </a:prstGeom>
        </p:spPr>
        <p:txBody>
          <a:bodyPr wrap="square">
            <a:spAutoFit/>
          </a:bodyPr>
          <a:lstStyle/>
          <a:p>
            <a:pPr marL="171450" indent="-171450" algn="just">
              <a:buClr>
                <a:schemeClr val="tx1"/>
              </a:buClr>
              <a:buFont typeface="Arial" panose="020B0604020202020204" pitchFamily="34" charset="0"/>
              <a:buChar char="•"/>
            </a:pPr>
            <a:r>
              <a:rPr lang="en-US" altLang="zh-TW" sz="1000" dirty="0">
                <a:latin typeface="Politica" panose="02000503000000000000" pitchFamily="2" charset="0"/>
                <a:ea typeface="HYQIHEIX1-45W EXTRALIGHT" pitchFamily="18" charset="-122"/>
                <a:cs typeface="Arial" panose="020B0604020202020204" pitchFamily="34" charset="0"/>
                <a:sym typeface="Helvetica Neue" panose="02000503000000020004"/>
              </a:rPr>
              <a:t>In</a:t>
            </a:r>
            <a:r>
              <a:rPr lang="zh-TW" altLang="en-US" sz="1000" dirty="0">
                <a:latin typeface="Politica" panose="02000503000000000000" pitchFamily="2" charset="0"/>
                <a:ea typeface="HYQIHEIX1-45W EXTRALIGHT" pitchFamily="18" charset="-122"/>
                <a:cs typeface="Arial" panose="020B0604020202020204" pitchFamily="34" charset="0"/>
                <a:sym typeface="Helvetica Neue" panose="02000503000000020004"/>
              </a:rPr>
              <a:t> </a:t>
            </a:r>
            <a:r>
              <a:rPr lang="en-US" altLang="zh-TW" sz="1000" dirty="0">
                <a:latin typeface="Politica" panose="02000503000000000000" pitchFamily="2" charset="0"/>
                <a:ea typeface="HYQIHEIX1-45W EXTRALIGHT" pitchFamily="18" charset="-122"/>
                <a:cs typeface="Arial" panose="020B0604020202020204" pitchFamily="34" charset="0"/>
                <a:sym typeface="Helvetica Neue" panose="02000503000000020004"/>
              </a:rPr>
              <a:t>August</a:t>
            </a:r>
            <a:r>
              <a:rPr lang="zh-TW" altLang="en-US" sz="1000" dirty="0">
                <a:latin typeface="Politica" panose="02000503000000000000" pitchFamily="2" charset="0"/>
                <a:ea typeface="HYQIHEIX1-45W EXTRALIGHT" pitchFamily="18" charset="-122"/>
                <a:cs typeface="Arial" panose="020B0604020202020204" pitchFamily="34" charset="0"/>
                <a:sym typeface="Helvetica Neue" panose="02000503000000020004"/>
              </a:rPr>
              <a:t> </a:t>
            </a:r>
            <a:r>
              <a:rPr lang="en-US" altLang="zh-CN" sz="1000" dirty="0">
                <a:latin typeface="Politica" panose="02000503000000000000" pitchFamily="2" charset="0"/>
                <a:ea typeface="HYQIHEIX1-45W EXTRALIGHT" pitchFamily="18" charset="-122"/>
                <a:cs typeface="Arial" panose="020B0604020202020204" pitchFamily="34" charset="0"/>
                <a:sym typeface="Helvetica Neue" panose="02000503000000020004"/>
              </a:rPr>
              <a:t>2023</a:t>
            </a:r>
            <a:r>
              <a:rPr lang="en-US" altLang="zh-TW" sz="1000" dirty="0">
                <a:latin typeface="Politica" panose="02000503000000000000" pitchFamily="2" charset="0"/>
                <a:ea typeface="HYQIHEIX1-45W EXTRALIGHT" pitchFamily="18" charset="-122"/>
                <a:cs typeface="Arial" panose="020B0604020202020204" pitchFamily="34" charset="0"/>
                <a:sym typeface="Helvetica Neue" panose="02000503000000020004"/>
              </a:rPr>
              <a:t>,</a:t>
            </a:r>
            <a:r>
              <a:rPr lang="zh-TW" altLang="en-US" sz="1000" dirty="0">
                <a:latin typeface="Politica" panose="02000503000000000000" pitchFamily="2" charset="0"/>
                <a:ea typeface="HYQIHEIX1-45W EXTRALIGHT" pitchFamily="18" charset="-122"/>
                <a:cs typeface="Arial" panose="020B0604020202020204" pitchFamily="34" charset="0"/>
                <a:sym typeface="Helvetica Neue" panose="02000503000000020004"/>
              </a:rPr>
              <a:t> </a:t>
            </a:r>
            <a:r>
              <a:rPr lang="en-US" altLang="zh-TW" sz="1000" dirty="0">
                <a:latin typeface="Politica" panose="02000503000000000000" pitchFamily="2" charset="0"/>
                <a:ea typeface="HYQIHEIX1-45W EXTRALIGHT" pitchFamily="18" charset="-122"/>
                <a:cs typeface="Arial" panose="020B0604020202020204" pitchFamily="34" charset="0"/>
                <a:sym typeface="Helvetica Neue" panose="02000503000000020004"/>
              </a:rPr>
              <a:t>Fosun</a:t>
            </a:r>
            <a:r>
              <a:rPr lang="zh-TW" altLang="en-US" sz="1000" dirty="0">
                <a:latin typeface="Politica" panose="02000503000000000000" pitchFamily="2" charset="0"/>
                <a:ea typeface="HYQIHEIX1-45W EXTRALIGHT" pitchFamily="18" charset="-122"/>
                <a:cs typeface="Arial" panose="020B0604020202020204" pitchFamily="34" charset="0"/>
                <a:sym typeface="Helvetica Neue" panose="02000503000000020004"/>
              </a:rPr>
              <a:t> </a:t>
            </a:r>
            <a:r>
              <a:rPr lang="en-US" altLang="zh-TW" sz="1000" dirty="0">
                <a:latin typeface="Politica" panose="02000503000000000000" pitchFamily="2" charset="0"/>
                <a:ea typeface="HYQIHEIX1-45W EXTRALIGHT" pitchFamily="18" charset="-122"/>
                <a:cs typeface="Arial" panose="020B0604020202020204" pitchFamily="34" charset="0"/>
                <a:sym typeface="Helvetica Neue" panose="02000503000000020004"/>
              </a:rPr>
              <a:t>International</a:t>
            </a:r>
            <a:r>
              <a:rPr lang="zh-TW" altLang="en-US" sz="1000" dirty="0">
                <a:latin typeface="Politica" panose="02000503000000000000" pitchFamily="2" charset="0"/>
                <a:ea typeface="HYQIHEIX1-45W EXTRALIGHT" pitchFamily="18" charset="-122"/>
                <a:cs typeface="Arial" panose="020B0604020202020204" pitchFamily="34" charset="0"/>
                <a:sym typeface="Helvetica Neue" panose="02000503000000020004"/>
              </a:rPr>
              <a:t> </a:t>
            </a:r>
            <a:r>
              <a:rPr lang="en-US" altLang="zh-TW" sz="1000" dirty="0">
                <a:latin typeface="Politica" panose="02000503000000000000" pitchFamily="2" charset="0"/>
                <a:ea typeface="HYQIHEIX1-45W EXTRALIGHT" pitchFamily="18" charset="-122"/>
                <a:cs typeface="Arial" panose="020B0604020202020204" pitchFamily="34" charset="0"/>
                <a:sym typeface="Helvetica Neue" panose="02000503000000020004"/>
              </a:rPr>
              <a:t>was</a:t>
            </a:r>
            <a:r>
              <a:rPr lang="zh-TW" altLang="en-US" sz="1000" dirty="0">
                <a:latin typeface="Politica" panose="02000503000000000000" pitchFamily="2" charset="0"/>
                <a:ea typeface="HYQIHEIX1-45W EXTRALIGHT" pitchFamily="18" charset="-122"/>
                <a:cs typeface="Arial" panose="020B0604020202020204" pitchFamily="34" charset="0"/>
                <a:sym typeface="Helvetica Neue" panose="02000503000000020004"/>
              </a:rPr>
              <a:t> </a:t>
            </a:r>
            <a:r>
              <a:rPr lang="en-HK" altLang="zh-TW" sz="1000" dirty="0">
                <a:latin typeface="Politica" panose="02000503000000000000" pitchFamily="2" charset="0"/>
                <a:ea typeface="HYQIHEIX1-45W EXTRALIGHT" pitchFamily="18" charset="-122"/>
                <a:cs typeface="Arial" panose="020B0604020202020204" pitchFamily="34" charset="0"/>
                <a:sym typeface="Helvetica Neue" panose="02000503000000020004"/>
              </a:rPr>
              <a:t>selected </a:t>
            </a:r>
            <a:r>
              <a:rPr lang="en-US" altLang="zh-TW" sz="1000" dirty="0">
                <a:latin typeface="Politica" panose="02000503000000000000" pitchFamily="2" charset="0"/>
                <a:ea typeface="HYQIHEIX1-45W EXTRALIGHT" pitchFamily="18" charset="-122"/>
                <a:cs typeface="Arial" panose="020B0604020202020204" pitchFamily="34" charset="0"/>
                <a:sym typeface="Helvetica Neue" panose="02000503000000020004"/>
              </a:rPr>
              <a:t>a</a:t>
            </a:r>
            <a:r>
              <a:rPr lang="en-HK" altLang="zh-TW" sz="1000" dirty="0">
                <a:latin typeface="Politica" panose="02000503000000000000" pitchFamily="2" charset="0"/>
                <a:ea typeface="HYQIHEIX1-45W EXTRALIGHT" pitchFamily="18" charset="-122"/>
                <a:cs typeface="Arial" panose="020B0604020202020204" pitchFamily="34" charset="0"/>
                <a:sym typeface="Helvetica Neue" panose="02000503000000020004"/>
              </a:rPr>
              <a:t> constituent of Hang Seng Corporate Sustainability Index, which includes the top 30 Hong Kong listed companies that perform best in ESG</a:t>
            </a:r>
            <a:endParaRPr lang="en-US" altLang="zh-CN" sz="1000" dirty="0">
              <a:latin typeface="Politica" panose="02000503000000000000" pitchFamily="2" charset="0"/>
              <a:ea typeface="HYQIHEIX1-45W EXTRALIGHT" pitchFamily="18" charset="-122"/>
              <a:cs typeface="Arial" panose="020B0604020202020204" pitchFamily="34" charset="0"/>
              <a:sym typeface="Helvetica Neue" panose="02000503000000020004"/>
            </a:endParaRPr>
          </a:p>
          <a:p>
            <a:pPr marL="171450" indent="-171450" algn="just">
              <a:buClr>
                <a:schemeClr val="tx1"/>
              </a:buClr>
              <a:buFont typeface="Arial" panose="020B0604020202020204" pitchFamily="34" charset="0"/>
              <a:buChar char="•"/>
            </a:pPr>
            <a:r>
              <a:rPr lang="en-HK" altLang="zh-CN" sz="1000" dirty="0">
                <a:latin typeface="Politica" panose="02000503000000000000" pitchFamily="2" charset="0"/>
                <a:ea typeface="HYQIHEIX1-45W EXTRALIGHT" pitchFamily="18" charset="-122"/>
                <a:cs typeface="Arial" panose="020B0604020202020204" pitchFamily="34" charset="0"/>
                <a:sym typeface="Helvetica Neue" panose="02000503000000020004"/>
              </a:rPr>
              <a:t>Selected as </a:t>
            </a:r>
            <a:r>
              <a:rPr lang="en-US" altLang="zh-TW" sz="1000" dirty="0">
                <a:latin typeface="Politica" panose="02000503000000000000" pitchFamily="2" charset="0"/>
                <a:ea typeface="HYQIHEIX1-45W EXTRALIGHT" pitchFamily="18" charset="-122"/>
                <a:cs typeface="Arial" panose="020B0604020202020204" pitchFamily="34" charset="0"/>
                <a:sym typeface="Helvetica Neue" panose="02000503000000020004"/>
              </a:rPr>
              <a:t>a</a:t>
            </a:r>
            <a:r>
              <a:rPr lang="zh-TW" altLang="en-US" sz="1000" dirty="0">
                <a:latin typeface="Politica" panose="02000503000000000000" pitchFamily="2" charset="0"/>
                <a:ea typeface="HYQIHEIX1-45W EXTRALIGHT" pitchFamily="18" charset="-122"/>
                <a:cs typeface="Arial" panose="020B0604020202020204" pitchFamily="34" charset="0"/>
                <a:sym typeface="Helvetica Neue" panose="02000503000000020004"/>
              </a:rPr>
              <a:t> </a:t>
            </a:r>
            <a:r>
              <a:rPr lang="en-HK" altLang="zh-CN" sz="1000" dirty="0">
                <a:latin typeface="Politica" panose="02000503000000000000" pitchFamily="2" charset="0"/>
                <a:ea typeface="HYQIHEIX1-45W EXTRALIGHT" pitchFamily="18" charset="-122"/>
                <a:cs typeface="Arial" panose="020B0604020202020204" pitchFamily="34" charset="0"/>
                <a:sym typeface="Helvetica Neue" panose="02000503000000020004"/>
              </a:rPr>
              <a:t>constituent of the Hang Seng ESG 50 Index</a:t>
            </a:r>
            <a:endParaRPr lang="en-US" altLang="zh-CN" sz="1000" dirty="0">
              <a:latin typeface="Politica" panose="02000503000000000000" pitchFamily="2" charset="0"/>
              <a:ea typeface="HYQIHEIX1-45W EXTRALIGHT" pitchFamily="18" charset="-122"/>
              <a:cs typeface="Arial" panose="020B0604020202020204" pitchFamily="34" charset="0"/>
              <a:sym typeface="Helvetica Neue" panose="02000503000000020004"/>
            </a:endParaRPr>
          </a:p>
          <a:p>
            <a:pPr marL="171450" indent="-171450" algn="just">
              <a:buClr>
                <a:schemeClr val="tx1"/>
              </a:buClr>
              <a:buFont typeface="Arial" panose="020B0604020202020204" pitchFamily="34" charset="0"/>
              <a:buChar char="•"/>
            </a:pPr>
            <a:r>
              <a:rPr lang="en-HK" altLang="zh-CN" sz="1000" dirty="0">
                <a:latin typeface="Politica" panose="02000503000000000000" pitchFamily="2" charset="0"/>
                <a:ea typeface="HYQIHEIX1-45W EXTRALIGHT" pitchFamily="18" charset="-122"/>
                <a:cs typeface="Arial" panose="020B0604020202020204" pitchFamily="34" charset="0"/>
                <a:sym typeface="Helvetica Neue" panose="02000503000000020004"/>
              </a:rPr>
              <a:t>Selected as a constituent stock of the Hang Seng Corporate Sustainability Benchmark Index (HSSUSB)</a:t>
            </a:r>
            <a:endParaRPr lang="en-US" altLang="zh-CN" sz="1000" dirty="0">
              <a:latin typeface="Politica" panose="02000503000000000000" pitchFamily="2" charset="0"/>
              <a:ea typeface="HYQIHEIX1-45W EXTRALIGHT" pitchFamily="18" charset="-122"/>
              <a:cs typeface="Arial" panose="020B0604020202020204" pitchFamily="34" charset="0"/>
              <a:sym typeface="Helvetica Neue" panose="02000503000000020004"/>
            </a:endParaRPr>
          </a:p>
        </p:txBody>
      </p:sp>
      <p:sp>
        <p:nvSpPr>
          <p:cNvPr id="6" name="Rectangle 11">
            <a:extLst>
              <a:ext uri="{FF2B5EF4-FFF2-40B4-BE49-F238E27FC236}">
                <a16:creationId xmlns:a16="http://schemas.microsoft.com/office/drawing/2014/main" id="{14918A5A-C7E7-98B2-5C0C-BF21EC368C84}"/>
              </a:ext>
            </a:extLst>
          </p:cNvPr>
          <p:cNvSpPr/>
          <p:nvPr/>
        </p:nvSpPr>
        <p:spPr>
          <a:xfrm>
            <a:off x="8779173" y="4502064"/>
            <a:ext cx="2338109" cy="576312"/>
          </a:xfrm>
          <a:prstGeom prst="rect">
            <a:avLst/>
          </a:prstGeom>
        </p:spPr>
        <p:txBody>
          <a:bodyPr wrap="square">
            <a:spAutoFit/>
          </a:bodyPr>
          <a:lstStyle/>
          <a:p>
            <a:pPr algn="ctr">
              <a:lnSpc>
                <a:spcPct val="200000"/>
              </a:lnSpc>
              <a:buClr>
                <a:schemeClr val="tx1"/>
              </a:buClr>
              <a:defRPr/>
            </a:pPr>
            <a:r>
              <a:rPr lang="en-US" altLang="zh-TW" kern="0" dirty="0">
                <a:solidFill>
                  <a:srgbClr val="93683D"/>
                </a:solidFill>
                <a:latin typeface="Politica" panose="02000503000000000000" pitchFamily="2" charset="0"/>
                <a:cs typeface="Arial" panose="020B0604020202020204" pitchFamily="34" charset="0"/>
                <a:sym typeface="Georgia" panose="02040502050405020303" pitchFamily="18" charset="0"/>
              </a:rPr>
              <a:t>CORPORATE</a:t>
            </a:r>
            <a:r>
              <a:rPr lang="zh-TW" altLang="en-US" kern="0" dirty="0">
                <a:solidFill>
                  <a:srgbClr val="93683D"/>
                </a:solidFill>
                <a:latin typeface="Politica" panose="02000503000000000000" pitchFamily="2" charset="0"/>
                <a:cs typeface="Arial" panose="020B0604020202020204" pitchFamily="34" charset="0"/>
                <a:sym typeface="Georgia" panose="02040502050405020303" pitchFamily="18" charset="0"/>
              </a:rPr>
              <a:t> </a:t>
            </a:r>
            <a:r>
              <a:rPr lang="en-US" altLang="zh-TW" kern="0" dirty="0">
                <a:solidFill>
                  <a:srgbClr val="93683D"/>
                </a:solidFill>
                <a:latin typeface="Politica" panose="02000503000000000000" pitchFamily="2" charset="0"/>
                <a:cs typeface="Arial" panose="020B0604020202020204" pitchFamily="34" charset="0"/>
                <a:sym typeface="Georgia" panose="02040502050405020303" pitchFamily="18" charset="0"/>
              </a:rPr>
              <a:t>GOVERNANCE</a:t>
            </a:r>
            <a:endParaRPr lang="en-US" altLang="zh-CN" kern="0" dirty="0">
              <a:solidFill>
                <a:srgbClr val="93683D"/>
              </a:solidFill>
              <a:latin typeface="Politica" panose="02000503000000000000" pitchFamily="2" charset="0"/>
              <a:cs typeface="Arial" panose="020B0604020202020204" pitchFamily="34" charset="0"/>
              <a:sym typeface="Georgia" panose="02040502050405020303" pitchFamily="18" charset="0"/>
            </a:endParaRPr>
          </a:p>
        </p:txBody>
      </p:sp>
      <p:sp>
        <p:nvSpPr>
          <p:cNvPr id="12" name="Rectangle 17">
            <a:extLst>
              <a:ext uri="{FF2B5EF4-FFF2-40B4-BE49-F238E27FC236}">
                <a16:creationId xmlns:a16="http://schemas.microsoft.com/office/drawing/2014/main" id="{186DFDD3-3312-E46E-2D53-956301CF0697}"/>
              </a:ext>
            </a:extLst>
          </p:cNvPr>
          <p:cNvSpPr/>
          <p:nvPr/>
        </p:nvSpPr>
        <p:spPr>
          <a:xfrm>
            <a:off x="927555" y="4600254"/>
            <a:ext cx="2867431" cy="45986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defRPr/>
            </a:pPr>
            <a:r>
              <a:rPr lang="en-US" altLang="zh-TW" kern="0" dirty="0">
                <a:solidFill>
                  <a:srgbClr val="93683D"/>
                </a:solidFill>
                <a:latin typeface="Politica" panose="02000503000000000000" pitchFamily="2" charset="0"/>
                <a:cs typeface="Arial" panose="020B0604020202020204" pitchFamily="34" charset="0"/>
              </a:rPr>
              <a:t>CARBON</a:t>
            </a:r>
            <a:r>
              <a:rPr lang="zh-TW" altLang="en-US" kern="0" dirty="0">
                <a:solidFill>
                  <a:srgbClr val="93683D"/>
                </a:solidFill>
                <a:latin typeface="Politica" panose="02000503000000000000" pitchFamily="2" charset="0"/>
                <a:cs typeface="Arial" panose="020B0604020202020204" pitchFamily="34" charset="0"/>
              </a:rPr>
              <a:t> </a:t>
            </a:r>
            <a:r>
              <a:rPr lang="en-US" altLang="zh-TW" kern="0" dirty="0">
                <a:solidFill>
                  <a:srgbClr val="93683D"/>
                </a:solidFill>
                <a:latin typeface="Politica" panose="02000503000000000000" pitchFamily="2" charset="0"/>
                <a:cs typeface="Arial" panose="020B0604020202020204" pitchFamily="34" charset="0"/>
              </a:rPr>
              <a:t>NEUTRALITY</a:t>
            </a:r>
            <a:r>
              <a:rPr lang="zh-TW" altLang="en-US" kern="0" dirty="0">
                <a:solidFill>
                  <a:srgbClr val="93683D"/>
                </a:solidFill>
                <a:latin typeface="Politica" panose="02000503000000000000" pitchFamily="2" charset="0"/>
                <a:cs typeface="Arial" panose="020B0604020202020204" pitchFamily="34" charset="0"/>
              </a:rPr>
              <a:t> </a:t>
            </a:r>
            <a:r>
              <a:rPr lang="en-US" altLang="zh-TW" kern="0" dirty="0">
                <a:solidFill>
                  <a:srgbClr val="93683D"/>
                </a:solidFill>
                <a:latin typeface="Politica" panose="02000503000000000000" pitchFamily="2" charset="0"/>
                <a:cs typeface="Arial" panose="020B0604020202020204" pitchFamily="34" charset="0"/>
              </a:rPr>
              <a:t>STRATEGY</a:t>
            </a:r>
            <a:endParaRPr lang="en-US" altLang="zh-CN" kern="0" dirty="0">
              <a:solidFill>
                <a:srgbClr val="93683D"/>
              </a:solidFill>
              <a:latin typeface="Politica" panose="02000503000000000000" pitchFamily="2" charset="0"/>
              <a:cs typeface="Arial" panose="020B0604020202020204" pitchFamily="34" charset="0"/>
            </a:endParaRPr>
          </a:p>
        </p:txBody>
      </p:sp>
      <p:sp>
        <p:nvSpPr>
          <p:cNvPr id="13" name="Rectangle 11">
            <a:extLst>
              <a:ext uri="{FF2B5EF4-FFF2-40B4-BE49-F238E27FC236}">
                <a16:creationId xmlns:a16="http://schemas.microsoft.com/office/drawing/2014/main" id="{90B40A90-AD5A-33B5-7EF7-88D5A742B5E4}"/>
              </a:ext>
            </a:extLst>
          </p:cNvPr>
          <p:cNvSpPr/>
          <p:nvPr/>
        </p:nvSpPr>
        <p:spPr>
          <a:xfrm>
            <a:off x="4926946" y="4502446"/>
            <a:ext cx="2338109" cy="573298"/>
          </a:xfrm>
          <a:prstGeom prst="rect">
            <a:avLst/>
          </a:prstGeom>
        </p:spPr>
        <p:txBody>
          <a:bodyPr wrap="square">
            <a:spAutoFit/>
          </a:bodyPr>
          <a:lstStyle/>
          <a:p>
            <a:pPr algn="ctr">
              <a:lnSpc>
                <a:spcPct val="200000"/>
              </a:lnSpc>
              <a:buClr>
                <a:schemeClr val="tx1"/>
              </a:buClr>
              <a:defRPr/>
            </a:pPr>
            <a:r>
              <a:rPr lang="en-US" altLang="zh-TW" kern="0" dirty="0">
                <a:solidFill>
                  <a:srgbClr val="93683D"/>
                </a:solidFill>
                <a:latin typeface="Politica" panose="02000503000000000000" pitchFamily="2" charset="0"/>
                <a:cs typeface="Arial" panose="020B0604020202020204" pitchFamily="34" charset="0"/>
                <a:sym typeface="Georgia" panose="02040502050405020303" pitchFamily="18" charset="0"/>
              </a:rPr>
              <a:t>FOSUN</a:t>
            </a:r>
            <a:r>
              <a:rPr lang="zh-TW" altLang="en-US" kern="0" dirty="0">
                <a:solidFill>
                  <a:srgbClr val="93683D"/>
                </a:solidFill>
                <a:latin typeface="Politica" panose="02000503000000000000" pitchFamily="2" charset="0"/>
                <a:cs typeface="Arial" panose="020B0604020202020204" pitchFamily="34" charset="0"/>
                <a:sym typeface="Georgia" panose="02040502050405020303" pitchFamily="18" charset="0"/>
              </a:rPr>
              <a:t> </a:t>
            </a:r>
            <a:r>
              <a:rPr lang="en-US" altLang="zh-TW" kern="0" dirty="0">
                <a:solidFill>
                  <a:srgbClr val="93683D"/>
                </a:solidFill>
                <a:latin typeface="Politica" panose="02000503000000000000" pitchFamily="2" charset="0"/>
                <a:cs typeface="Arial" panose="020B0604020202020204" pitchFamily="34" charset="0"/>
                <a:sym typeface="Georgia" panose="02040502050405020303" pitchFamily="18" charset="0"/>
              </a:rPr>
              <a:t>FOR</a:t>
            </a:r>
            <a:r>
              <a:rPr lang="zh-TW" altLang="en-US" kern="0" dirty="0">
                <a:solidFill>
                  <a:srgbClr val="93683D"/>
                </a:solidFill>
                <a:latin typeface="Politica" panose="02000503000000000000" pitchFamily="2" charset="0"/>
                <a:cs typeface="Arial" panose="020B0604020202020204" pitchFamily="34" charset="0"/>
                <a:sym typeface="Georgia" panose="02040502050405020303" pitchFamily="18" charset="0"/>
              </a:rPr>
              <a:t> </a:t>
            </a:r>
            <a:r>
              <a:rPr lang="en-US" altLang="zh-TW" kern="0" dirty="0">
                <a:solidFill>
                  <a:srgbClr val="93683D"/>
                </a:solidFill>
                <a:latin typeface="Politica" panose="02000503000000000000" pitchFamily="2" charset="0"/>
                <a:cs typeface="Arial" panose="020B0604020202020204" pitchFamily="34" charset="0"/>
                <a:sym typeface="Georgia" panose="02040502050405020303" pitchFamily="18" charset="0"/>
              </a:rPr>
              <a:t>GOOD</a:t>
            </a:r>
            <a:endParaRPr lang="en-US" altLang="zh-CN" kern="0" dirty="0">
              <a:solidFill>
                <a:srgbClr val="93683D"/>
              </a:solidFill>
              <a:latin typeface="Politica" panose="02000503000000000000" pitchFamily="2" charset="0"/>
              <a:cs typeface="Arial" panose="020B0604020202020204" pitchFamily="34" charset="0"/>
              <a:sym typeface="Georgia" panose="02040502050405020303" pitchFamily="18" charset="0"/>
            </a:endParaRPr>
          </a:p>
        </p:txBody>
      </p:sp>
      <p:sp>
        <p:nvSpPr>
          <p:cNvPr id="15" name="Rectangle 11">
            <a:extLst>
              <a:ext uri="{FF2B5EF4-FFF2-40B4-BE49-F238E27FC236}">
                <a16:creationId xmlns:a16="http://schemas.microsoft.com/office/drawing/2014/main" id="{FFF31AB7-013F-F8E6-ACE4-91F0BEB34B53}"/>
              </a:ext>
            </a:extLst>
          </p:cNvPr>
          <p:cNvSpPr/>
          <p:nvPr/>
        </p:nvSpPr>
        <p:spPr>
          <a:xfrm>
            <a:off x="1152662" y="5138039"/>
            <a:ext cx="2338109" cy="728726"/>
          </a:xfrm>
          <a:prstGeom prst="rect">
            <a:avLst/>
          </a:prstGeom>
        </p:spPr>
        <p:txBody>
          <a:bodyPr wrap="square" anchor="ctr" anchorCtr="0">
            <a:spAutoFit/>
          </a:bodyPr>
          <a:lstStyle/>
          <a:p>
            <a:pPr marL="171450" indent="-171450" algn="ctr">
              <a:lnSpc>
                <a:spcPts val="1740"/>
              </a:lnSpc>
              <a:buClr>
                <a:schemeClr val="tx1"/>
              </a:buClr>
              <a:buFont typeface="Arial" panose="020B0604020202020204" pitchFamily="34" charset="0"/>
              <a:buChar char="•"/>
            </a:pP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Achieve</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carbon</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neutrality</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goal</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by</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CN"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2050</a:t>
            </a:r>
            <a:endParaRPr lang="zh-CN"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endParaRPr>
          </a:p>
          <a:p>
            <a:pPr marL="171450" indent="-171450" algn="ctr">
              <a:lnSpc>
                <a:spcPts val="1740"/>
              </a:lnSpc>
              <a:buClr>
                <a:schemeClr val="tx1"/>
              </a:buClr>
              <a:buFont typeface="Arial" panose="020B0604020202020204" pitchFamily="34" charset="0"/>
              <a:buChar char="•"/>
            </a:pPr>
            <a:r>
              <a:rPr lang="en-GB" altLang="zh-CN"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EHS</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management</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framework</a:t>
            </a:r>
            <a:endParaRPr lang="zh-CN"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endParaRPr>
          </a:p>
          <a:p>
            <a:pPr marL="171450" indent="-171450" algn="ctr">
              <a:lnSpc>
                <a:spcPts val="1740"/>
              </a:lnSpc>
              <a:buClr>
                <a:schemeClr val="tx1"/>
              </a:buClr>
              <a:buFont typeface="Arial" panose="020B0604020202020204" pitchFamily="34" charset="0"/>
              <a:buChar char="•"/>
            </a:pP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Climate</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risk</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response</a:t>
            </a:r>
            <a:endParaRPr lang="zh-CN"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endParaRPr>
          </a:p>
        </p:txBody>
      </p:sp>
      <p:sp>
        <p:nvSpPr>
          <p:cNvPr id="17" name="Rectangle 11">
            <a:extLst>
              <a:ext uri="{FF2B5EF4-FFF2-40B4-BE49-F238E27FC236}">
                <a16:creationId xmlns:a16="http://schemas.microsoft.com/office/drawing/2014/main" id="{6D2536AB-D84B-BEE7-760E-BD62F9312AA5}"/>
              </a:ext>
            </a:extLst>
          </p:cNvPr>
          <p:cNvSpPr/>
          <p:nvPr/>
        </p:nvSpPr>
        <p:spPr>
          <a:xfrm>
            <a:off x="4396130" y="5165477"/>
            <a:ext cx="3405975" cy="1165127"/>
          </a:xfrm>
          <a:prstGeom prst="rect">
            <a:avLst/>
          </a:prstGeom>
        </p:spPr>
        <p:txBody>
          <a:bodyPr wrap="square" anchor="ctr" anchorCtr="0">
            <a:spAutoFit/>
          </a:bodyPr>
          <a:lstStyle/>
          <a:p>
            <a:pPr marL="171450" indent="-171450" algn="ctr">
              <a:lnSpc>
                <a:spcPts val="1740"/>
              </a:lnSpc>
              <a:buClr>
                <a:schemeClr val="tx1"/>
              </a:buClr>
              <a:buFont typeface="Arial" panose="020B0604020202020204" pitchFamily="34" charset="0"/>
              <a:buChar char="•"/>
            </a:pP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Rural</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Doctors</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Program</a:t>
            </a:r>
            <a:endParaRPr lang="en-US" altLang="zh-CN"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endParaRPr>
          </a:p>
          <a:p>
            <a:pPr marL="171450" indent="-171450" algn="ctr">
              <a:lnSpc>
                <a:spcPts val="1740"/>
              </a:lnSpc>
              <a:buClr>
                <a:schemeClr val="tx1"/>
              </a:buClr>
              <a:buFont typeface="Arial" panose="020B0604020202020204" pitchFamily="34" charset="0"/>
              <a:buChar char="•"/>
            </a:pP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Assist</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WHO</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in</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building</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a</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malaria-free</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world</a:t>
            </a:r>
          </a:p>
          <a:p>
            <a:pPr marL="171450" indent="-171450" algn="ctr">
              <a:lnSpc>
                <a:spcPts val="1740"/>
              </a:lnSpc>
              <a:buClr>
                <a:schemeClr val="tx1"/>
              </a:buClr>
              <a:buFont typeface="Arial" panose="020B0604020202020204" pitchFamily="34" charset="0"/>
              <a:buChar char="•"/>
            </a:pP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Serve</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the</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national rural revitalization strategy</a:t>
            </a:r>
          </a:p>
          <a:p>
            <a:pPr marL="171450" indent="-171450" algn="ctr">
              <a:lnSpc>
                <a:spcPts val="1740"/>
              </a:lnSpc>
              <a:buClr>
                <a:schemeClr val="tx1"/>
              </a:buClr>
              <a:buFont typeface="Arial" panose="020B0604020202020204" pitchFamily="34" charset="0"/>
              <a:buChar char="•"/>
            </a:pPr>
            <a:r>
              <a:rPr lang="en-US" altLang="zh-CN"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Hel</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p</a:t>
            </a:r>
            <a:r>
              <a:rPr lang="en-US" altLang="zh-CN"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achieve common prosperity and the United Nations SDGs</a:t>
            </a:r>
          </a:p>
          <a:p>
            <a:pPr marL="171450" indent="-171450" algn="ctr">
              <a:lnSpc>
                <a:spcPts val="1740"/>
              </a:lnSpc>
              <a:buClr>
                <a:schemeClr val="tx1"/>
              </a:buClr>
              <a:buFont typeface="Arial" panose="020B0604020202020204" pitchFamily="34" charset="0"/>
              <a:buChar char="•"/>
            </a:pPr>
            <a:r>
              <a:rPr lang="en-US" altLang="zh-CN"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Employee care</a:t>
            </a:r>
            <a:endParaRPr lang="zh-CN"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endParaRPr>
          </a:p>
        </p:txBody>
      </p:sp>
      <p:sp>
        <p:nvSpPr>
          <p:cNvPr id="20" name="Rectangle 11">
            <a:extLst>
              <a:ext uri="{FF2B5EF4-FFF2-40B4-BE49-F238E27FC236}">
                <a16:creationId xmlns:a16="http://schemas.microsoft.com/office/drawing/2014/main" id="{01ED4D17-6918-E6D5-343A-CFDC44B979EF}"/>
              </a:ext>
            </a:extLst>
          </p:cNvPr>
          <p:cNvSpPr/>
          <p:nvPr/>
        </p:nvSpPr>
        <p:spPr>
          <a:xfrm>
            <a:off x="8314927" y="5154273"/>
            <a:ext cx="3311211" cy="1165127"/>
          </a:xfrm>
          <a:prstGeom prst="rect">
            <a:avLst/>
          </a:prstGeom>
        </p:spPr>
        <p:txBody>
          <a:bodyPr wrap="square" anchor="ctr" anchorCtr="0">
            <a:spAutoFit/>
          </a:bodyPr>
          <a:lstStyle/>
          <a:p>
            <a:pPr marL="171450" indent="-171450" algn="ctr">
              <a:lnSpc>
                <a:spcPts val="1740"/>
              </a:lnSpc>
              <a:buClr>
                <a:schemeClr val="tx1"/>
              </a:buClr>
              <a:buFont typeface="Arial" panose="020B0604020202020204" pitchFamily="34" charset="0"/>
              <a:buChar char="•"/>
            </a:pP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Continue</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to</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optimize</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and</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evolve</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corporate</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risk</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management</a:t>
            </a:r>
            <a:endParaRPr lang="zh-CN"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endParaRPr>
          </a:p>
          <a:p>
            <a:pPr marL="171450" indent="-171450" algn="ctr">
              <a:lnSpc>
                <a:spcPts val="1740"/>
              </a:lnSpc>
              <a:buClr>
                <a:schemeClr val="tx1"/>
              </a:buClr>
              <a:buFont typeface="Arial" panose="020B0604020202020204" pitchFamily="34" charset="0"/>
              <a:buChar char="•"/>
            </a:pP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Improve</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GB" altLang="zh-CN"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ESG</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governance</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structure</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with</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the</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ESG</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Executive</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Committee</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and</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ESG</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Management</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Committee</a:t>
            </a:r>
          </a:p>
          <a:p>
            <a:pPr marL="171450" indent="-171450" algn="ctr">
              <a:lnSpc>
                <a:spcPts val="1740"/>
              </a:lnSpc>
              <a:buClr>
                <a:schemeClr val="tx1"/>
              </a:buClr>
              <a:buFont typeface="Arial" panose="020B0604020202020204" pitchFamily="34" charset="0"/>
              <a:buChar char="•"/>
            </a:pP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Actively</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communicate</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with</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external</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investors</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and</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rating</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agencies</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on</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ESG</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issues</a:t>
            </a:r>
            <a:endParaRPr lang="zh-CN"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endParaRPr>
          </a:p>
        </p:txBody>
      </p:sp>
      <p:sp>
        <p:nvSpPr>
          <p:cNvPr id="24" name="Title 1">
            <a:extLst>
              <a:ext uri="{FF2B5EF4-FFF2-40B4-BE49-F238E27FC236}">
                <a16:creationId xmlns:a16="http://schemas.microsoft.com/office/drawing/2014/main" id="{D40C708D-37AA-7474-04AD-9F3EF4A87DD8}"/>
              </a:ext>
            </a:extLst>
          </p:cNvPr>
          <p:cNvSpPr txBox="1"/>
          <p:nvPr/>
        </p:nvSpPr>
        <p:spPr>
          <a:xfrm>
            <a:off x="541233" y="232758"/>
            <a:ext cx="9787267" cy="535531"/>
          </a:xfrm>
          <a:prstGeom prst="rect">
            <a:avLst/>
          </a:prstGeom>
          <a:ln w="12700">
            <a:miter lim="400000"/>
          </a:ln>
        </p:spPr>
        <p:txBody>
          <a:bodyPr wrap="square" lIns="45719" rIns="45719" anchor="ctr">
            <a:spAutoFit/>
          </a:bodyPr>
          <a:lstStyle>
            <a:lvl1pPr>
              <a:lnSpc>
                <a:spcPct val="90000"/>
              </a:lnSpc>
              <a:defRPr sz="2800" b="1" spc="300">
                <a:solidFill>
                  <a:srgbClr val="936836"/>
                </a:solidFill>
              </a:defRPr>
            </a:lvl1pPr>
          </a:lstStyle>
          <a:p>
            <a:r>
              <a:rPr lang="en-US" altLang="zh-CN" sz="3200" b="0" spc="0" dirty="0">
                <a:solidFill>
                  <a:schemeClr val="bg1"/>
                </a:solidFill>
                <a:latin typeface="Politica" panose="02000506020000090004" pitchFamily="2" charset="0"/>
                <a:ea typeface="STHeiti" panose="02010600040101010101" pitchFamily="2" charset="-122"/>
                <a:cs typeface="Arial" panose="020B0704020202090204" pitchFamily="34" charset="0"/>
              </a:rPr>
              <a:t>REMARKABLE ESG ACHIEVEMENTS FOR A BRIGHTER LIFE</a:t>
            </a:r>
            <a:endParaRPr lang="zh-CN" altLang="en-US" sz="3200" b="0" spc="0" dirty="0">
              <a:solidFill>
                <a:schemeClr val="bg1"/>
              </a:solidFill>
              <a:latin typeface="Politica" panose="02000506020000090004" pitchFamily="2" charset="0"/>
              <a:ea typeface="STHeiti" panose="02010600040101010101" pitchFamily="2" charset="-122"/>
              <a:cs typeface="Arial" panose="020B0704020202090204" pitchFamily="34" charset="0"/>
            </a:endParaRPr>
          </a:p>
        </p:txBody>
      </p:sp>
      <p:pic>
        <p:nvPicPr>
          <p:cNvPr id="34" name="Picture 1">
            <a:extLst>
              <a:ext uri="{FF2B5EF4-FFF2-40B4-BE49-F238E27FC236}">
                <a16:creationId xmlns:a16="http://schemas.microsoft.com/office/drawing/2014/main" id="{517F8281-B2F2-5343-ADC6-ADC88B92B382}"/>
              </a:ext>
            </a:extLst>
          </p:cNvPr>
          <p:cNvPicPr>
            <a:picLocks noChangeAspect="1"/>
          </p:cNvPicPr>
          <p:nvPr/>
        </p:nvPicPr>
        <p:blipFill>
          <a:blip r:embed="rId11"/>
          <a:stretch>
            <a:fillRect/>
          </a:stretch>
        </p:blipFill>
        <p:spPr>
          <a:xfrm>
            <a:off x="7125413" y="1471373"/>
            <a:ext cx="916013" cy="200587"/>
          </a:xfrm>
          <a:prstGeom prst="rect">
            <a:avLst/>
          </a:prstGeom>
        </p:spPr>
      </p:pic>
      <p:pic>
        <p:nvPicPr>
          <p:cNvPr id="35" name="图片 34" descr="恒生">
            <a:extLst>
              <a:ext uri="{FF2B5EF4-FFF2-40B4-BE49-F238E27FC236}">
                <a16:creationId xmlns:a16="http://schemas.microsoft.com/office/drawing/2014/main" id="{40BBFED5-368D-7044-8241-DDCDF28F73B0}"/>
              </a:ext>
            </a:extLst>
          </p:cNvPr>
          <p:cNvPicPr>
            <a:picLocks noChangeAspect="1"/>
          </p:cNvPicPr>
          <p:nvPr/>
        </p:nvPicPr>
        <p:blipFill>
          <a:blip r:embed="rId12"/>
          <a:stretch>
            <a:fillRect/>
          </a:stretch>
        </p:blipFill>
        <p:spPr>
          <a:xfrm>
            <a:off x="3794986" y="1356309"/>
            <a:ext cx="1605237" cy="430715"/>
          </a:xfrm>
          <a:prstGeom prst="rect">
            <a:avLst/>
          </a:prstGeom>
        </p:spPr>
      </p:pic>
      <p:sp>
        <p:nvSpPr>
          <p:cNvPr id="36" name="文本框 35">
            <a:extLst>
              <a:ext uri="{FF2B5EF4-FFF2-40B4-BE49-F238E27FC236}">
                <a16:creationId xmlns:a16="http://schemas.microsoft.com/office/drawing/2014/main" id="{EADF133B-7985-4B4D-86DA-BBD42286A993}"/>
              </a:ext>
            </a:extLst>
          </p:cNvPr>
          <p:cNvSpPr txBox="1"/>
          <p:nvPr/>
        </p:nvSpPr>
        <p:spPr>
          <a:xfrm>
            <a:off x="5456158" y="1362042"/>
            <a:ext cx="500458" cy="400110"/>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000" b="1" noProof="0" dirty="0">
                <a:ln>
                  <a:noFill/>
                </a:ln>
                <a:solidFill>
                  <a:srgbClr val="333333"/>
                </a:solidFill>
                <a:effectLst/>
                <a:uLnTx/>
                <a:uFillTx/>
                <a:latin typeface="Politica" panose="02000503000000000000" pitchFamily="2" charset="0"/>
                <a:cs typeface="Arial" panose="020B0604020202020204" pitchFamily="34" charset="0"/>
                <a:sym typeface="+mn-ea"/>
              </a:rPr>
              <a:t>AA-</a:t>
            </a:r>
            <a:endParaRPr lang="zh-CN" altLang="en-US" sz="2000" b="1" dirty="0"/>
          </a:p>
        </p:txBody>
      </p:sp>
      <p:pic>
        <p:nvPicPr>
          <p:cNvPr id="37" name="图片 36" descr="MSCI">
            <a:extLst>
              <a:ext uri="{FF2B5EF4-FFF2-40B4-BE49-F238E27FC236}">
                <a16:creationId xmlns:a16="http://schemas.microsoft.com/office/drawing/2014/main" id="{113CAAFE-B7B2-9A41-9FE4-056ED3D9ADC3}"/>
              </a:ext>
            </a:extLst>
          </p:cNvPr>
          <p:cNvPicPr>
            <a:picLocks noChangeAspect="1"/>
          </p:cNvPicPr>
          <p:nvPr/>
        </p:nvPicPr>
        <p:blipFill>
          <a:blip r:embed="rId13" cstate="print"/>
          <a:stretch>
            <a:fillRect/>
          </a:stretch>
        </p:blipFill>
        <p:spPr>
          <a:xfrm>
            <a:off x="1421512" y="1267819"/>
            <a:ext cx="1247140" cy="607695"/>
          </a:xfrm>
          <a:prstGeom prst="rect">
            <a:avLst/>
          </a:prstGeom>
        </p:spPr>
      </p:pic>
      <p:pic>
        <p:nvPicPr>
          <p:cNvPr id="38" name="图片 37">
            <a:extLst>
              <a:ext uri="{FF2B5EF4-FFF2-40B4-BE49-F238E27FC236}">
                <a16:creationId xmlns:a16="http://schemas.microsoft.com/office/drawing/2014/main" id="{6F1908A8-11BC-6E4F-BEBB-C909C7E4A117}"/>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9847838" y="1291682"/>
            <a:ext cx="504000" cy="502358"/>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2" name="组合 131">
            <a:extLst>
              <a:ext uri="{FF2B5EF4-FFF2-40B4-BE49-F238E27FC236}">
                <a16:creationId xmlns:a16="http://schemas.microsoft.com/office/drawing/2014/main" id="{0966F642-8C17-5A4E-92A0-869AF03387BB}"/>
              </a:ext>
            </a:extLst>
          </p:cNvPr>
          <p:cNvGrpSpPr/>
          <p:nvPr/>
        </p:nvGrpSpPr>
        <p:grpSpPr>
          <a:xfrm>
            <a:off x="4060207" y="950365"/>
            <a:ext cx="3917580" cy="3851645"/>
            <a:chOff x="3994235" y="1307911"/>
            <a:chExt cx="3917580" cy="3851645"/>
          </a:xfrm>
        </p:grpSpPr>
        <p:sp>
          <p:nvSpPr>
            <p:cNvPr id="133" name="Freeform 9">
              <a:extLst>
                <a:ext uri="{FF2B5EF4-FFF2-40B4-BE49-F238E27FC236}">
                  <a16:creationId xmlns:a16="http://schemas.microsoft.com/office/drawing/2014/main" id="{F189294B-F266-8943-AE32-442930306B95}"/>
                </a:ext>
              </a:extLst>
            </p:cNvPr>
            <p:cNvSpPr/>
            <p:nvPr/>
          </p:nvSpPr>
          <p:spPr bwMode="auto">
            <a:xfrm>
              <a:off x="5186077" y="1307911"/>
              <a:ext cx="2242944" cy="1513408"/>
            </a:xfrm>
            <a:custGeom>
              <a:avLst/>
              <a:gdLst>
                <a:gd name="T0" fmla="*/ 11854 w 12590"/>
                <a:gd name="T1" fmla="*/ 8438 h 8493"/>
                <a:gd name="T2" fmla="*/ 11822 w 12590"/>
                <a:gd name="T3" fmla="*/ 8286 h 8493"/>
                <a:gd name="T4" fmla="*/ 11726 w 12590"/>
                <a:gd name="T5" fmla="*/ 8123 h 8493"/>
                <a:gd name="T6" fmla="*/ 11511 w 12590"/>
                <a:gd name="T7" fmla="*/ 7890 h 8493"/>
                <a:gd name="T8" fmla="*/ 11382 w 12590"/>
                <a:gd name="T9" fmla="*/ 7808 h 8493"/>
                <a:gd name="T10" fmla="*/ 11085 w 12590"/>
                <a:gd name="T11" fmla="*/ 7707 h 8493"/>
                <a:gd name="T12" fmla="*/ 10741 w 12590"/>
                <a:gd name="T13" fmla="*/ 7675 h 8493"/>
                <a:gd name="T14" fmla="*/ 10143 w 12590"/>
                <a:gd name="T15" fmla="*/ 7707 h 8493"/>
                <a:gd name="T16" fmla="*/ 9812 w 12590"/>
                <a:gd name="T17" fmla="*/ 7718 h 8493"/>
                <a:gd name="T18" fmla="*/ 9477 w 12590"/>
                <a:gd name="T19" fmla="*/ 7694 h 8493"/>
                <a:gd name="T20" fmla="*/ 8907 w 12590"/>
                <a:gd name="T21" fmla="*/ 7583 h 8493"/>
                <a:gd name="T22" fmla="*/ 8357 w 12590"/>
                <a:gd name="T23" fmla="*/ 7408 h 8493"/>
                <a:gd name="T24" fmla="*/ 7730 w 12590"/>
                <a:gd name="T25" fmla="*/ 7115 h 8493"/>
                <a:gd name="T26" fmla="*/ 7159 w 12590"/>
                <a:gd name="T27" fmla="*/ 6729 h 8493"/>
                <a:gd name="T28" fmla="*/ 6692 w 12590"/>
                <a:gd name="T29" fmla="*/ 6295 h 8493"/>
                <a:gd name="T30" fmla="*/ 6471 w 12590"/>
                <a:gd name="T31" fmla="*/ 6032 h 8493"/>
                <a:gd name="T32" fmla="*/ 6274 w 12590"/>
                <a:gd name="T33" fmla="*/ 5748 h 8493"/>
                <a:gd name="T34" fmla="*/ 6102 w 12590"/>
                <a:gd name="T35" fmla="*/ 5445 h 8493"/>
                <a:gd name="T36" fmla="*/ 5537 w 12590"/>
                <a:gd name="T37" fmla="*/ 4330 h 8493"/>
                <a:gd name="T38" fmla="*/ 5150 w 12590"/>
                <a:gd name="T39" fmla="*/ 3643 h 8493"/>
                <a:gd name="T40" fmla="*/ 4709 w 12590"/>
                <a:gd name="T41" fmla="*/ 2996 h 8493"/>
                <a:gd name="T42" fmla="*/ 4308 w 12590"/>
                <a:gd name="T43" fmla="*/ 2528 h 8493"/>
                <a:gd name="T44" fmla="*/ 4019 w 12590"/>
                <a:gd name="T45" fmla="*/ 2253 h 8493"/>
                <a:gd name="T46" fmla="*/ 3702 w 12590"/>
                <a:gd name="T47" fmla="*/ 1999 h 8493"/>
                <a:gd name="T48" fmla="*/ 3352 w 12590"/>
                <a:gd name="T49" fmla="*/ 1768 h 8493"/>
                <a:gd name="T50" fmla="*/ 2966 w 12590"/>
                <a:gd name="T51" fmla="*/ 1562 h 8493"/>
                <a:gd name="T52" fmla="*/ 2541 w 12590"/>
                <a:gd name="T53" fmla="*/ 1385 h 8493"/>
                <a:gd name="T54" fmla="*/ 2073 w 12590"/>
                <a:gd name="T55" fmla="*/ 1237 h 8493"/>
                <a:gd name="T56" fmla="*/ 1559 w 12590"/>
                <a:gd name="T57" fmla="*/ 1121 h 8493"/>
                <a:gd name="T58" fmla="*/ 995 w 12590"/>
                <a:gd name="T59" fmla="*/ 1041 h 8493"/>
                <a:gd name="T60" fmla="*/ 378 w 12590"/>
                <a:gd name="T61" fmla="*/ 998 h 8493"/>
                <a:gd name="T62" fmla="*/ 28 w 12590"/>
                <a:gd name="T63" fmla="*/ 988 h 8493"/>
                <a:gd name="T64" fmla="*/ 199 w 12590"/>
                <a:gd name="T65" fmla="*/ 926 h 8493"/>
                <a:gd name="T66" fmla="*/ 516 w 12590"/>
                <a:gd name="T67" fmla="*/ 753 h 8493"/>
                <a:gd name="T68" fmla="*/ 1028 w 12590"/>
                <a:gd name="T69" fmla="*/ 560 h 8493"/>
                <a:gd name="T70" fmla="*/ 1724 w 12590"/>
                <a:gd name="T71" fmla="*/ 351 h 8493"/>
                <a:gd name="T72" fmla="*/ 2389 w 12590"/>
                <a:gd name="T73" fmla="*/ 199 h 8493"/>
                <a:gd name="T74" fmla="*/ 3322 w 12590"/>
                <a:gd name="T75" fmla="*/ 60 h 8493"/>
                <a:gd name="T76" fmla="*/ 4274 w 12590"/>
                <a:gd name="T77" fmla="*/ 2 h 8493"/>
                <a:gd name="T78" fmla="*/ 5234 w 12590"/>
                <a:gd name="T79" fmla="*/ 25 h 8493"/>
                <a:gd name="T80" fmla="*/ 6190 w 12590"/>
                <a:gd name="T81" fmla="*/ 132 h 8493"/>
                <a:gd name="T82" fmla="*/ 7134 w 12590"/>
                <a:gd name="T83" fmla="*/ 322 h 8493"/>
                <a:gd name="T84" fmla="*/ 8052 w 12590"/>
                <a:gd name="T85" fmla="*/ 597 h 8493"/>
                <a:gd name="T86" fmla="*/ 8935 w 12590"/>
                <a:gd name="T87" fmla="*/ 959 h 8493"/>
                <a:gd name="T88" fmla="*/ 9771 w 12590"/>
                <a:gd name="T89" fmla="*/ 1409 h 8493"/>
                <a:gd name="T90" fmla="*/ 10443 w 12590"/>
                <a:gd name="T91" fmla="*/ 1865 h 8493"/>
                <a:gd name="T92" fmla="*/ 10811 w 12590"/>
                <a:gd name="T93" fmla="*/ 2165 h 8493"/>
                <a:gd name="T94" fmla="*/ 11152 w 12590"/>
                <a:gd name="T95" fmla="*/ 2490 h 8493"/>
                <a:gd name="T96" fmla="*/ 11466 w 12590"/>
                <a:gd name="T97" fmla="*/ 2839 h 8493"/>
                <a:gd name="T98" fmla="*/ 11747 w 12590"/>
                <a:gd name="T99" fmla="*/ 3211 h 8493"/>
                <a:gd name="T100" fmla="*/ 11993 w 12590"/>
                <a:gd name="T101" fmla="*/ 3605 h 8493"/>
                <a:gd name="T102" fmla="*/ 12201 w 12590"/>
                <a:gd name="T103" fmla="*/ 4019 h 8493"/>
                <a:gd name="T104" fmla="*/ 12368 w 12590"/>
                <a:gd name="T105" fmla="*/ 4455 h 8493"/>
                <a:gd name="T106" fmla="*/ 12491 w 12590"/>
                <a:gd name="T107" fmla="*/ 4907 h 8493"/>
                <a:gd name="T108" fmla="*/ 12566 w 12590"/>
                <a:gd name="T109" fmla="*/ 5378 h 8493"/>
                <a:gd name="T110" fmla="*/ 12589 w 12590"/>
                <a:gd name="T111" fmla="*/ 5698 h 8493"/>
                <a:gd name="T112" fmla="*/ 12567 w 12590"/>
                <a:gd name="T113" fmla="*/ 6243 h 8493"/>
                <a:gd name="T114" fmla="*/ 12448 w 12590"/>
                <a:gd name="T115" fmla="*/ 6922 h 8493"/>
                <a:gd name="T116" fmla="*/ 12243 w 12590"/>
                <a:gd name="T117" fmla="*/ 7583 h 8493"/>
                <a:gd name="T118" fmla="*/ 11971 w 12590"/>
                <a:gd name="T119" fmla="*/ 8225 h 8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590" h="8493">
                  <a:moveTo>
                    <a:pt x="11839" y="8493"/>
                  </a:moveTo>
                  <a:lnTo>
                    <a:pt x="11839" y="8493"/>
                  </a:lnTo>
                  <a:lnTo>
                    <a:pt x="11843" y="8485"/>
                  </a:lnTo>
                  <a:lnTo>
                    <a:pt x="11846" y="8476"/>
                  </a:lnTo>
                  <a:lnTo>
                    <a:pt x="11849" y="8467"/>
                  </a:lnTo>
                  <a:lnTo>
                    <a:pt x="11851" y="8458"/>
                  </a:lnTo>
                  <a:lnTo>
                    <a:pt x="11854" y="8438"/>
                  </a:lnTo>
                  <a:lnTo>
                    <a:pt x="11855" y="8418"/>
                  </a:lnTo>
                  <a:lnTo>
                    <a:pt x="11854" y="8398"/>
                  </a:lnTo>
                  <a:lnTo>
                    <a:pt x="11851" y="8376"/>
                  </a:lnTo>
                  <a:lnTo>
                    <a:pt x="11846" y="8354"/>
                  </a:lnTo>
                  <a:lnTo>
                    <a:pt x="11839" y="8331"/>
                  </a:lnTo>
                  <a:lnTo>
                    <a:pt x="11831" y="8309"/>
                  </a:lnTo>
                  <a:lnTo>
                    <a:pt x="11822" y="8286"/>
                  </a:lnTo>
                  <a:lnTo>
                    <a:pt x="11811" y="8262"/>
                  </a:lnTo>
                  <a:lnTo>
                    <a:pt x="11799" y="8239"/>
                  </a:lnTo>
                  <a:lnTo>
                    <a:pt x="11786" y="8216"/>
                  </a:lnTo>
                  <a:lnTo>
                    <a:pt x="11772" y="8192"/>
                  </a:lnTo>
                  <a:lnTo>
                    <a:pt x="11757" y="8168"/>
                  </a:lnTo>
                  <a:lnTo>
                    <a:pt x="11742" y="8145"/>
                  </a:lnTo>
                  <a:lnTo>
                    <a:pt x="11726" y="8123"/>
                  </a:lnTo>
                  <a:lnTo>
                    <a:pt x="11709" y="8100"/>
                  </a:lnTo>
                  <a:lnTo>
                    <a:pt x="11674" y="8057"/>
                  </a:lnTo>
                  <a:lnTo>
                    <a:pt x="11639" y="8016"/>
                  </a:lnTo>
                  <a:lnTo>
                    <a:pt x="11605" y="7978"/>
                  </a:lnTo>
                  <a:lnTo>
                    <a:pt x="11571" y="7944"/>
                  </a:lnTo>
                  <a:lnTo>
                    <a:pt x="11540" y="7915"/>
                  </a:lnTo>
                  <a:lnTo>
                    <a:pt x="11511" y="7890"/>
                  </a:lnTo>
                  <a:lnTo>
                    <a:pt x="11487" y="7872"/>
                  </a:lnTo>
                  <a:lnTo>
                    <a:pt x="11487" y="7872"/>
                  </a:lnTo>
                  <a:lnTo>
                    <a:pt x="11467" y="7858"/>
                  </a:lnTo>
                  <a:lnTo>
                    <a:pt x="11446" y="7845"/>
                  </a:lnTo>
                  <a:lnTo>
                    <a:pt x="11425" y="7832"/>
                  </a:lnTo>
                  <a:lnTo>
                    <a:pt x="11404" y="7819"/>
                  </a:lnTo>
                  <a:lnTo>
                    <a:pt x="11382" y="7808"/>
                  </a:lnTo>
                  <a:lnTo>
                    <a:pt x="11361" y="7797"/>
                  </a:lnTo>
                  <a:lnTo>
                    <a:pt x="11316" y="7777"/>
                  </a:lnTo>
                  <a:lnTo>
                    <a:pt x="11271" y="7759"/>
                  </a:lnTo>
                  <a:lnTo>
                    <a:pt x="11226" y="7743"/>
                  </a:lnTo>
                  <a:lnTo>
                    <a:pt x="11180" y="7729"/>
                  </a:lnTo>
                  <a:lnTo>
                    <a:pt x="11132" y="7717"/>
                  </a:lnTo>
                  <a:lnTo>
                    <a:pt x="11085" y="7707"/>
                  </a:lnTo>
                  <a:lnTo>
                    <a:pt x="11038" y="7698"/>
                  </a:lnTo>
                  <a:lnTo>
                    <a:pt x="10988" y="7691"/>
                  </a:lnTo>
                  <a:lnTo>
                    <a:pt x="10940" y="7685"/>
                  </a:lnTo>
                  <a:lnTo>
                    <a:pt x="10891" y="7681"/>
                  </a:lnTo>
                  <a:lnTo>
                    <a:pt x="10842" y="7678"/>
                  </a:lnTo>
                  <a:lnTo>
                    <a:pt x="10791" y="7676"/>
                  </a:lnTo>
                  <a:lnTo>
                    <a:pt x="10741" y="7675"/>
                  </a:lnTo>
                  <a:lnTo>
                    <a:pt x="10691" y="7675"/>
                  </a:lnTo>
                  <a:lnTo>
                    <a:pt x="10641" y="7676"/>
                  </a:lnTo>
                  <a:lnTo>
                    <a:pt x="10590" y="7678"/>
                  </a:lnTo>
                  <a:lnTo>
                    <a:pt x="10540" y="7680"/>
                  </a:lnTo>
                  <a:lnTo>
                    <a:pt x="10439" y="7686"/>
                  </a:lnTo>
                  <a:lnTo>
                    <a:pt x="10340" y="7693"/>
                  </a:lnTo>
                  <a:lnTo>
                    <a:pt x="10143" y="7707"/>
                  </a:lnTo>
                  <a:lnTo>
                    <a:pt x="10047" y="7713"/>
                  </a:lnTo>
                  <a:lnTo>
                    <a:pt x="10000" y="7716"/>
                  </a:lnTo>
                  <a:lnTo>
                    <a:pt x="9954" y="7718"/>
                  </a:lnTo>
                  <a:lnTo>
                    <a:pt x="9954" y="7718"/>
                  </a:lnTo>
                  <a:lnTo>
                    <a:pt x="9906" y="7719"/>
                  </a:lnTo>
                  <a:lnTo>
                    <a:pt x="9859" y="7719"/>
                  </a:lnTo>
                  <a:lnTo>
                    <a:pt x="9812" y="7718"/>
                  </a:lnTo>
                  <a:lnTo>
                    <a:pt x="9764" y="7717"/>
                  </a:lnTo>
                  <a:lnTo>
                    <a:pt x="9716" y="7715"/>
                  </a:lnTo>
                  <a:lnTo>
                    <a:pt x="9668" y="7712"/>
                  </a:lnTo>
                  <a:lnTo>
                    <a:pt x="9621" y="7709"/>
                  </a:lnTo>
                  <a:lnTo>
                    <a:pt x="9572" y="7705"/>
                  </a:lnTo>
                  <a:lnTo>
                    <a:pt x="9525" y="7700"/>
                  </a:lnTo>
                  <a:lnTo>
                    <a:pt x="9477" y="7694"/>
                  </a:lnTo>
                  <a:lnTo>
                    <a:pt x="9430" y="7688"/>
                  </a:lnTo>
                  <a:lnTo>
                    <a:pt x="9381" y="7682"/>
                  </a:lnTo>
                  <a:lnTo>
                    <a:pt x="9286" y="7667"/>
                  </a:lnTo>
                  <a:lnTo>
                    <a:pt x="9190" y="7648"/>
                  </a:lnTo>
                  <a:lnTo>
                    <a:pt x="9096" y="7628"/>
                  </a:lnTo>
                  <a:lnTo>
                    <a:pt x="9001" y="7607"/>
                  </a:lnTo>
                  <a:lnTo>
                    <a:pt x="8907" y="7583"/>
                  </a:lnTo>
                  <a:lnTo>
                    <a:pt x="8814" y="7558"/>
                  </a:lnTo>
                  <a:lnTo>
                    <a:pt x="8722" y="7531"/>
                  </a:lnTo>
                  <a:lnTo>
                    <a:pt x="8630" y="7503"/>
                  </a:lnTo>
                  <a:lnTo>
                    <a:pt x="8540" y="7474"/>
                  </a:lnTo>
                  <a:lnTo>
                    <a:pt x="8450" y="7442"/>
                  </a:lnTo>
                  <a:lnTo>
                    <a:pt x="8450" y="7442"/>
                  </a:lnTo>
                  <a:lnTo>
                    <a:pt x="8357" y="7408"/>
                  </a:lnTo>
                  <a:lnTo>
                    <a:pt x="8264" y="7372"/>
                  </a:lnTo>
                  <a:lnTo>
                    <a:pt x="8172" y="7334"/>
                  </a:lnTo>
                  <a:lnTo>
                    <a:pt x="8082" y="7294"/>
                  </a:lnTo>
                  <a:lnTo>
                    <a:pt x="7992" y="7252"/>
                  </a:lnTo>
                  <a:lnTo>
                    <a:pt x="7904" y="7208"/>
                  </a:lnTo>
                  <a:lnTo>
                    <a:pt x="7816" y="7163"/>
                  </a:lnTo>
                  <a:lnTo>
                    <a:pt x="7730" y="7115"/>
                  </a:lnTo>
                  <a:lnTo>
                    <a:pt x="7644" y="7065"/>
                  </a:lnTo>
                  <a:lnTo>
                    <a:pt x="7560" y="7014"/>
                  </a:lnTo>
                  <a:lnTo>
                    <a:pt x="7478" y="6961"/>
                  </a:lnTo>
                  <a:lnTo>
                    <a:pt x="7396" y="6905"/>
                  </a:lnTo>
                  <a:lnTo>
                    <a:pt x="7316" y="6849"/>
                  </a:lnTo>
                  <a:lnTo>
                    <a:pt x="7236" y="6791"/>
                  </a:lnTo>
                  <a:lnTo>
                    <a:pt x="7159" y="6729"/>
                  </a:lnTo>
                  <a:lnTo>
                    <a:pt x="7082" y="6668"/>
                  </a:lnTo>
                  <a:lnTo>
                    <a:pt x="7008" y="6604"/>
                  </a:lnTo>
                  <a:lnTo>
                    <a:pt x="6935" y="6538"/>
                  </a:lnTo>
                  <a:lnTo>
                    <a:pt x="6863" y="6471"/>
                  </a:lnTo>
                  <a:lnTo>
                    <a:pt x="6794" y="6402"/>
                  </a:lnTo>
                  <a:lnTo>
                    <a:pt x="6725" y="6331"/>
                  </a:lnTo>
                  <a:lnTo>
                    <a:pt x="6692" y="6295"/>
                  </a:lnTo>
                  <a:lnTo>
                    <a:pt x="6659" y="6259"/>
                  </a:lnTo>
                  <a:lnTo>
                    <a:pt x="6627" y="6222"/>
                  </a:lnTo>
                  <a:lnTo>
                    <a:pt x="6595" y="6184"/>
                  </a:lnTo>
                  <a:lnTo>
                    <a:pt x="6563" y="6147"/>
                  </a:lnTo>
                  <a:lnTo>
                    <a:pt x="6532" y="6109"/>
                  </a:lnTo>
                  <a:lnTo>
                    <a:pt x="6501" y="6070"/>
                  </a:lnTo>
                  <a:lnTo>
                    <a:pt x="6471" y="6032"/>
                  </a:lnTo>
                  <a:lnTo>
                    <a:pt x="6442" y="5992"/>
                  </a:lnTo>
                  <a:lnTo>
                    <a:pt x="6412" y="5952"/>
                  </a:lnTo>
                  <a:lnTo>
                    <a:pt x="6383" y="5912"/>
                  </a:lnTo>
                  <a:lnTo>
                    <a:pt x="6355" y="5872"/>
                  </a:lnTo>
                  <a:lnTo>
                    <a:pt x="6327" y="5830"/>
                  </a:lnTo>
                  <a:lnTo>
                    <a:pt x="6300" y="5789"/>
                  </a:lnTo>
                  <a:lnTo>
                    <a:pt x="6274" y="5748"/>
                  </a:lnTo>
                  <a:lnTo>
                    <a:pt x="6248" y="5706"/>
                  </a:lnTo>
                  <a:lnTo>
                    <a:pt x="6221" y="5663"/>
                  </a:lnTo>
                  <a:lnTo>
                    <a:pt x="6196" y="5620"/>
                  </a:lnTo>
                  <a:lnTo>
                    <a:pt x="6172" y="5577"/>
                  </a:lnTo>
                  <a:lnTo>
                    <a:pt x="6148" y="5534"/>
                  </a:lnTo>
                  <a:lnTo>
                    <a:pt x="6124" y="5489"/>
                  </a:lnTo>
                  <a:lnTo>
                    <a:pt x="6102" y="5445"/>
                  </a:lnTo>
                  <a:lnTo>
                    <a:pt x="6102" y="5445"/>
                  </a:lnTo>
                  <a:lnTo>
                    <a:pt x="5999" y="5242"/>
                  </a:lnTo>
                  <a:lnTo>
                    <a:pt x="5897" y="5038"/>
                  </a:lnTo>
                  <a:lnTo>
                    <a:pt x="5795" y="4835"/>
                  </a:lnTo>
                  <a:lnTo>
                    <a:pt x="5692" y="4632"/>
                  </a:lnTo>
                  <a:lnTo>
                    <a:pt x="5589" y="4431"/>
                  </a:lnTo>
                  <a:lnTo>
                    <a:pt x="5537" y="4330"/>
                  </a:lnTo>
                  <a:lnTo>
                    <a:pt x="5484" y="4231"/>
                  </a:lnTo>
                  <a:lnTo>
                    <a:pt x="5430" y="4131"/>
                  </a:lnTo>
                  <a:lnTo>
                    <a:pt x="5376" y="4031"/>
                  </a:lnTo>
                  <a:lnTo>
                    <a:pt x="5320" y="3934"/>
                  </a:lnTo>
                  <a:lnTo>
                    <a:pt x="5265" y="3836"/>
                  </a:lnTo>
                  <a:lnTo>
                    <a:pt x="5208" y="3739"/>
                  </a:lnTo>
                  <a:lnTo>
                    <a:pt x="5150" y="3643"/>
                  </a:lnTo>
                  <a:lnTo>
                    <a:pt x="5091" y="3548"/>
                  </a:lnTo>
                  <a:lnTo>
                    <a:pt x="5031" y="3453"/>
                  </a:lnTo>
                  <a:lnTo>
                    <a:pt x="4969" y="3360"/>
                  </a:lnTo>
                  <a:lnTo>
                    <a:pt x="4907" y="3267"/>
                  </a:lnTo>
                  <a:lnTo>
                    <a:pt x="4843" y="3176"/>
                  </a:lnTo>
                  <a:lnTo>
                    <a:pt x="4776" y="3085"/>
                  </a:lnTo>
                  <a:lnTo>
                    <a:pt x="4709" y="2996"/>
                  </a:lnTo>
                  <a:lnTo>
                    <a:pt x="4640" y="2908"/>
                  </a:lnTo>
                  <a:lnTo>
                    <a:pt x="4570" y="2821"/>
                  </a:lnTo>
                  <a:lnTo>
                    <a:pt x="4497" y="2735"/>
                  </a:lnTo>
                  <a:lnTo>
                    <a:pt x="4422" y="2652"/>
                  </a:lnTo>
                  <a:lnTo>
                    <a:pt x="4385" y="2609"/>
                  </a:lnTo>
                  <a:lnTo>
                    <a:pt x="4346" y="2568"/>
                  </a:lnTo>
                  <a:lnTo>
                    <a:pt x="4308" y="2528"/>
                  </a:lnTo>
                  <a:lnTo>
                    <a:pt x="4267" y="2487"/>
                  </a:lnTo>
                  <a:lnTo>
                    <a:pt x="4228" y="2448"/>
                  </a:lnTo>
                  <a:lnTo>
                    <a:pt x="4187" y="2407"/>
                  </a:lnTo>
                  <a:lnTo>
                    <a:pt x="4146" y="2368"/>
                  </a:lnTo>
                  <a:lnTo>
                    <a:pt x="4104" y="2329"/>
                  </a:lnTo>
                  <a:lnTo>
                    <a:pt x="4062" y="2291"/>
                  </a:lnTo>
                  <a:lnTo>
                    <a:pt x="4019" y="2253"/>
                  </a:lnTo>
                  <a:lnTo>
                    <a:pt x="3976" y="2215"/>
                  </a:lnTo>
                  <a:lnTo>
                    <a:pt x="3931" y="2178"/>
                  </a:lnTo>
                  <a:lnTo>
                    <a:pt x="3887" y="2141"/>
                  </a:lnTo>
                  <a:lnTo>
                    <a:pt x="3842" y="2105"/>
                  </a:lnTo>
                  <a:lnTo>
                    <a:pt x="3796" y="2069"/>
                  </a:lnTo>
                  <a:lnTo>
                    <a:pt x="3749" y="2033"/>
                  </a:lnTo>
                  <a:lnTo>
                    <a:pt x="3702" y="1999"/>
                  </a:lnTo>
                  <a:lnTo>
                    <a:pt x="3654" y="1964"/>
                  </a:lnTo>
                  <a:lnTo>
                    <a:pt x="3606" y="1931"/>
                  </a:lnTo>
                  <a:lnTo>
                    <a:pt x="3556" y="1897"/>
                  </a:lnTo>
                  <a:lnTo>
                    <a:pt x="3506" y="1863"/>
                  </a:lnTo>
                  <a:lnTo>
                    <a:pt x="3456" y="1831"/>
                  </a:lnTo>
                  <a:lnTo>
                    <a:pt x="3404" y="1799"/>
                  </a:lnTo>
                  <a:lnTo>
                    <a:pt x="3352" y="1768"/>
                  </a:lnTo>
                  <a:lnTo>
                    <a:pt x="3299" y="1737"/>
                  </a:lnTo>
                  <a:lnTo>
                    <a:pt x="3245" y="1706"/>
                  </a:lnTo>
                  <a:lnTo>
                    <a:pt x="3191" y="1676"/>
                  </a:lnTo>
                  <a:lnTo>
                    <a:pt x="3136" y="1647"/>
                  </a:lnTo>
                  <a:lnTo>
                    <a:pt x="3081" y="1618"/>
                  </a:lnTo>
                  <a:lnTo>
                    <a:pt x="3024" y="1590"/>
                  </a:lnTo>
                  <a:lnTo>
                    <a:pt x="2966" y="1562"/>
                  </a:lnTo>
                  <a:lnTo>
                    <a:pt x="2909" y="1535"/>
                  </a:lnTo>
                  <a:lnTo>
                    <a:pt x="2849" y="1508"/>
                  </a:lnTo>
                  <a:lnTo>
                    <a:pt x="2789" y="1482"/>
                  </a:lnTo>
                  <a:lnTo>
                    <a:pt x="2729" y="1457"/>
                  </a:lnTo>
                  <a:lnTo>
                    <a:pt x="2667" y="1432"/>
                  </a:lnTo>
                  <a:lnTo>
                    <a:pt x="2605" y="1408"/>
                  </a:lnTo>
                  <a:lnTo>
                    <a:pt x="2541" y="1385"/>
                  </a:lnTo>
                  <a:lnTo>
                    <a:pt x="2477" y="1362"/>
                  </a:lnTo>
                  <a:lnTo>
                    <a:pt x="2412" y="1338"/>
                  </a:lnTo>
                  <a:lnTo>
                    <a:pt x="2346" y="1317"/>
                  </a:lnTo>
                  <a:lnTo>
                    <a:pt x="2279" y="1296"/>
                  </a:lnTo>
                  <a:lnTo>
                    <a:pt x="2212" y="1276"/>
                  </a:lnTo>
                  <a:lnTo>
                    <a:pt x="2143" y="1256"/>
                  </a:lnTo>
                  <a:lnTo>
                    <a:pt x="2073" y="1237"/>
                  </a:lnTo>
                  <a:lnTo>
                    <a:pt x="2002" y="1218"/>
                  </a:lnTo>
                  <a:lnTo>
                    <a:pt x="1931" y="1201"/>
                  </a:lnTo>
                  <a:lnTo>
                    <a:pt x="1859" y="1184"/>
                  </a:lnTo>
                  <a:lnTo>
                    <a:pt x="1785" y="1166"/>
                  </a:lnTo>
                  <a:lnTo>
                    <a:pt x="1711" y="1151"/>
                  </a:lnTo>
                  <a:lnTo>
                    <a:pt x="1635" y="1136"/>
                  </a:lnTo>
                  <a:lnTo>
                    <a:pt x="1559" y="1121"/>
                  </a:lnTo>
                  <a:lnTo>
                    <a:pt x="1481" y="1108"/>
                  </a:lnTo>
                  <a:lnTo>
                    <a:pt x="1403" y="1095"/>
                  </a:lnTo>
                  <a:lnTo>
                    <a:pt x="1324" y="1083"/>
                  </a:lnTo>
                  <a:lnTo>
                    <a:pt x="1243" y="1071"/>
                  </a:lnTo>
                  <a:lnTo>
                    <a:pt x="1162" y="1061"/>
                  </a:lnTo>
                  <a:lnTo>
                    <a:pt x="1078" y="1051"/>
                  </a:lnTo>
                  <a:lnTo>
                    <a:pt x="995" y="1041"/>
                  </a:lnTo>
                  <a:lnTo>
                    <a:pt x="910" y="1033"/>
                  </a:lnTo>
                  <a:lnTo>
                    <a:pt x="824" y="1025"/>
                  </a:lnTo>
                  <a:lnTo>
                    <a:pt x="737" y="1018"/>
                  </a:lnTo>
                  <a:lnTo>
                    <a:pt x="649" y="1012"/>
                  </a:lnTo>
                  <a:lnTo>
                    <a:pt x="560" y="1007"/>
                  </a:lnTo>
                  <a:lnTo>
                    <a:pt x="470" y="1002"/>
                  </a:lnTo>
                  <a:lnTo>
                    <a:pt x="378" y="998"/>
                  </a:lnTo>
                  <a:lnTo>
                    <a:pt x="286" y="996"/>
                  </a:lnTo>
                  <a:lnTo>
                    <a:pt x="191" y="993"/>
                  </a:lnTo>
                  <a:lnTo>
                    <a:pt x="97" y="992"/>
                  </a:lnTo>
                  <a:lnTo>
                    <a:pt x="0" y="992"/>
                  </a:lnTo>
                  <a:lnTo>
                    <a:pt x="0" y="992"/>
                  </a:lnTo>
                  <a:lnTo>
                    <a:pt x="14" y="991"/>
                  </a:lnTo>
                  <a:lnTo>
                    <a:pt x="28" y="988"/>
                  </a:lnTo>
                  <a:lnTo>
                    <a:pt x="43" y="986"/>
                  </a:lnTo>
                  <a:lnTo>
                    <a:pt x="59" y="982"/>
                  </a:lnTo>
                  <a:lnTo>
                    <a:pt x="75" y="978"/>
                  </a:lnTo>
                  <a:lnTo>
                    <a:pt x="92" y="972"/>
                  </a:lnTo>
                  <a:lnTo>
                    <a:pt x="127" y="959"/>
                  </a:lnTo>
                  <a:lnTo>
                    <a:pt x="163" y="944"/>
                  </a:lnTo>
                  <a:lnTo>
                    <a:pt x="199" y="926"/>
                  </a:lnTo>
                  <a:lnTo>
                    <a:pt x="237" y="907"/>
                  </a:lnTo>
                  <a:lnTo>
                    <a:pt x="275" y="887"/>
                  </a:lnTo>
                  <a:lnTo>
                    <a:pt x="350" y="845"/>
                  </a:lnTo>
                  <a:lnTo>
                    <a:pt x="421" y="803"/>
                  </a:lnTo>
                  <a:lnTo>
                    <a:pt x="456" y="785"/>
                  </a:lnTo>
                  <a:lnTo>
                    <a:pt x="487" y="768"/>
                  </a:lnTo>
                  <a:lnTo>
                    <a:pt x="516" y="753"/>
                  </a:lnTo>
                  <a:lnTo>
                    <a:pt x="542" y="742"/>
                  </a:lnTo>
                  <a:lnTo>
                    <a:pt x="542" y="742"/>
                  </a:lnTo>
                  <a:lnTo>
                    <a:pt x="639" y="703"/>
                  </a:lnTo>
                  <a:lnTo>
                    <a:pt x="735" y="666"/>
                  </a:lnTo>
                  <a:lnTo>
                    <a:pt x="833" y="629"/>
                  </a:lnTo>
                  <a:lnTo>
                    <a:pt x="930" y="594"/>
                  </a:lnTo>
                  <a:lnTo>
                    <a:pt x="1028" y="560"/>
                  </a:lnTo>
                  <a:lnTo>
                    <a:pt x="1126" y="527"/>
                  </a:lnTo>
                  <a:lnTo>
                    <a:pt x="1225" y="495"/>
                  </a:lnTo>
                  <a:lnTo>
                    <a:pt x="1324" y="465"/>
                  </a:lnTo>
                  <a:lnTo>
                    <a:pt x="1423" y="434"/>
                  </a:lnTo>
                  <a:lnTo>
                    <a:pt x="1523" y="405"/>
                  </a:lnTo>
                  <a:lnTo>
                    <a:pt x="1623" y="378"/>
                  </a:lnTo>
                  <a:lnTo>
                    <a:pt x="1724" y="351"/>
                  </a:lnTo>
                  <a:lnTo>
                    <a:pt x="1823" y="325"/>
                  </a:lnTo>
                  <a:lnTo>
                    <a:pt x="1925" y="301"/>
                  </a:lnTo>
                  <a:lnTo>
                    <a:pt x="2026" y="277"/>
                  </a:lnTo>
                  <a:lnTo>
                    <a:pt x="2127" y="253"/>
                  </a:lnTo>
                  <a:lnTo>
                    <a:pt x="2127" y="253"/>
                  </a:lnTo>
                  <a:lnTo>
                    <a:pt x="2257" y="225"/>
                  </a:lnTo>
                  <a:lnTo>
                    <a:pt x="2389" y="199"/>
                  </a:lnTo>
                  <a:lnTo>
                    <a:pt x="2520" y="175"/>
                  </a:lnTo>
                  <a:lnTo>
                    <a:pt x="2653" y="152"/>
                  </a:lnTo>
                  <a:lnTo>
                    <a:pt x="2786" y="130"/>
                  </a:lnTo>
                  <a:lnTo>
                    <a:pt x="2919" y="111"/>
                  </a:lnTo>
                  <a:lnTo>
                    <a:pt x="3052" y="92"/>
                  </a:lnTo>
                  <a:lnTo>
                    <a:pt x="3187" y="75"/>
                  </a:lnTo>
                  <a:lnTo>
                    <a:pt x="3322" y="60"/>
                  </a:lnTo>
                  <a:lnTo>
                    <a:pt x="3457" y="47"/>
                  </a:lnTo>
                  <a:lnTo>
                    <a:pt x="3592" y="35"/>
                  </a:lnTo>
                  <a:lnTo>
                    <a:pt x="3728" y="25"/>
                  </a:lnTo>
                  <a:lnTo>
                    <a:pt x="3864" y="17"/>
                  </a:lnTo>
                  <a:lnTo>
                    <a:pt x="4001" y="10"/>
                  </a:lnTo>
                  <a:lnTo>
                    <a:pt x="4138" y="5"/>
                  </a:lnTo>
                  <a:lnTo>
                    <a:pt x="4274" y="2"/>
                  </a:lnTo>
                  <a:lnTo>
                    <a:pt x="4411" y="0"/>
                  </a:lnTo>
                  <a:lnTo>
                    <a:pt x="4548" y="0"/>
                  </a:lnTo>
                  <a:lnTo>
                    <a:pt x="4685" y="2"/>
                  </a:lnTo>
                  <a:lnTo>
                    <a:pt x="4822" y="5"/>
                  </a:lnTo>
                  <a:lnTo>
                    <a:pt x="4959" y="10"/>
                  </a:lnTo>
                  <a:lnTo>
                    <a:pt x="5096" y="17"/>
                  </a:lnTo>
                  <a:lnTo>
                    <a:pt x="5234" y="25"/>
                  </a:lnTo>
                  <a:lnTo>
                    <a:pt x="5371" y="35"/>
                  </a:lnTo>
                  <a:lnTo>
                    <a:pt x="5507" y="47"/>
                  </a:lnTo>
                  <a:lnTo>
                    <a:pt x="5645" y="60"/>
                  </a:lnTo>
                  <a:lnTo>
                    <a:pt x="5781" y="75"/>
                  </a:lnTo>
                  <a:lnTo>
                    <a:pt x="5918" y="93"/>
                  </a:lnTo>
                  <a:lnTo>
                    <a:pt x="6054" y="111"/>
                  </a:lnTo>
                  <a:lnTo>
                    <a:pt x="6190" y="132"/>
                  </a:lnTo>
                  <a:lnTo>
                    <a:pt x="6326" y="153"/>
                  </a:lnTo>
                  <a:lnTo>
                    <a:pt x="6462" y="177"/>
                  </a:lnTo>
                  <a:lnTo>
                    <a:pt x="6597" y="202"/>
                  </a:lnTo>
                  <a:lnTo>
                    <a:pt x="6731" y="229"/>
                  </a:lnTo>
                  <a:lnTo>
                    <a:pt x="6866" y="258"/>
                  </a:lnTo>
                  <a:lnTo>
                    <a:pt x="7000" y="290"/>
                  </a:lnTo>
                  <a:lnTo>
                    <a:pt x="7134" y="322"/>
                  </a:lnTo>
                  <a:lnTo>
                    <a:pt x="7266" y="356"/>
                  </a:lnTo>
                  <a:lnTo>
                    <a:pt x="7398" y="391"/>
                  </a:lnTo>
                  <a:lnTo>
                    <a:pt x="7531" y="429"/>
                  </a:lnTo>
                  <a:lnTo>
                    <a:pt x="7662" y="469"/>
                  </a:lnTo>
                  <a:lnTo>
                    <a:pt x="7792" y="510"/>
                  </a:lnTo>
                  <a:lnTo>
                    <a:pt x="7922" y="552"/>
                  </a:lnTo>
                  <a:lnTo>
                    <a:pt x="8052" y="597"/>
                  </a:lnTo>
                  <a:lnTo>
                    <a:pt x="8181" y="644"/>
                  </a:lnTo>
                  <a:lnTo>
                    <a:pt x="8308" y="692"/>
                  </a:lnTo>
                  <a:lnTo>
                    <a:pt x="8435" y="742"/>
                  </a:lnTo>
                  <a:lnTo>
                    <a:pt x="8561" y="793"/>
                  </a:lnTo>
                  <a:lnTo>
                    <a:pt x="8686" y="847"/>
                  </a:lnTo>
                  <a:lnTo>
                    <a:pt x="8811" y="902"/>
                  </a:lnTo>
                  <a:lnTo>
                    <a:pt x="8935" y="959"/>
                  </a:lnTo>
                  <a:lnTo>
                    <a:pt x="9057" y="1019"/>
                  </a:lnTo>
                  <a:lnTo>
                    <a:pt x="9178" y="1079"/>
                  </a:lnTo>
                  <a:lnTo>
                    <a:pt x="9299" y="1141"/>
                  </a:lnTo>
                  <a:lnTo>
                    <a:pt x="9419" y="1206"/>
                  </a:lnTo>
                  <a:lnTo>
                    <a:pt x="9537" y="1272"/>
                  </a:lnTo>
                  <a:lnTo>
                    <a:pt x="9655" y="1339"/>
                  </a:lnTo>
                  <a:lnTo>
                    <a:pt x="9771" y="1409"/>
                  </a:lnTo>
                  <a:lnTo>
                    <a:pt x="9886" y="1480"/>
                  </a:lnTo>
                  <a:lnTo>
                    <a:pt x="10000" y="1554"/>
                  </a:lnTo>
                  <a:lnTo>
                    <a:pt x="10113" y="1629"/>
                  </a:lnTo>
                  <a:lnTo>
                    <a:pt x="10224" y="1706"/>
                  </a:lnTo>
                  <a:lnTo>
                    <a:pt x="10335" y="1785"/>
                  </a:lnTo>
                  <a:lnTo>
                    <a:pt x="10443" y="1865"/>
                  </a:lnTo>
                  <a:lnTo>
                    <a:pt x="10443" y="1865"/>
                  </a:lnTo>
                  <a:lnTo>
                    <a:pt x="10498" y="1907"/>
                  </a:lnTo>
                  <a:lnTo>
                    <a:pt x="10551" y="1948"/>
                  </a:lnTo>
                  <a:lnTo>
                    <a:pt x="10604" y="1990"/>
                  </a:lnTo>
                  <a:lnTo>
                    <a:pt x="10657" y="2033"/>
                  </a:lnTo>
                  <a:lnTo>
                    <a:pt x="10709" y="2077"/>
                  </a:lnTo>
                  <a:lnTo>
                    <a:pt x="10760" y="2121"/>
                  </a:lnTo>
                  <a:lnTo>
                    <a:pt x="10811" y="2165"/>
                  </a:lnTo>
                  <a:lnTo>
                    <a:pt x="10862" y="2209"/>
                  </a:lnTo>
                  <a:lnTo>
                    <a:pt x="10911" y="2255"/>
                  </a:lnTo>
                  <a:lnTo>
                    <a:pt x="10961" y="2301"/>
                  </a:lnTo>
                  <a:lnTo>
                    <a:pt x="11010" y="2347"/>
                  </a:lnTo>
                  <a:lnTo>
                    <a:pt x="11058" y="2394"/>
                  </a:lnTo>
                  <a:lnTo>
                    <a:pt x="11106" y="2442"/>
                  </a:lnTo>
                  <a:lnTo>
                    <a:pt x="11152" y="2490"/>
                  </a:lnTo>
                  <a:lnTo>
                    <a:pt x="11200" y="2538"/>
                  </a:lnTo>
                  <a:lnTo>
                    <a:pt x="11245" y="2586"/>
                  </a:lnTo>
                  <a:lnTo>
                    <a:pt x="11291" y="2637"/>
                  </a:lnTo>
                  <a:lnTo>
                    <a:pt x="11335" y="2686"/>
                  </a:lnTo>
                  <a:lnTo>
                    <a:pt x="11380" y="2736"/>
                  </a:lnTo>
                  <a:lnTo>
                    <a:pt x="11423" y="2787"/>
                  </a:lnTo>
                  <a:lnTo>
                    <a:pt x="11466" y="2839"/>
                  </a:lnTo>
                  <a:lnTo>
                    <a:pt x="11508" y="2890"/>
                  </a:lnTo>
                  <a:lnTo>
                    <a:pt x="11550" y="2942"/>
                  </a:lnTo>
                  <a:lnTo>
                    <a:pt x="11591" y="2996"/>
                  </a:lnTo>
                  <a:lnTo>
                    <a:pt x="11630" y="3049"/>
                  </a:lnTo>
                  <a:lnTo>
                    <a:pt x="11670" y="3102"/>
                  </a:lnTo>
                  <a:lnTo>
                    <a:pt x="11709" y="3157"/>
                  </a:lnTo>
                  <a:lnTo>
                    <a:pt x="11747" y="3211"/>
                  </a:lnTo>
                  <a:lnTo>
                    <a:pt x="11784" y="3266"/>
                  </a:lnTo>
                  <a:lnTo>
                    <a:pt x="11821" y="3321"/>
                  </a:lnTo>
                  <a:lnTo>
                    <a:pt x="11856" y="3377"/>
                  </a:lnTo>
                  <a:lnTo>
                    <a:pt x="11892" y="3433"/>
                  </a:lnTo>
                  <a:lnTo>
                    <a:pt x="11927" y="3490"/>
                  </a:lnTo>
                  <a:lnTo>
                    <a:pt x="11960" y="3548"/>
                  </a:lnTo>
                  <a:lnTo>
                    <a:pt x="11993" y="3605"/>
                  </a:lnTo>
                  <a:lnTo>
                    <a:pt x="12025" y="3663"/>
                  </a:lnTo>
                  <a:lnTo>
                    <a:pt x="12057" y="3722"/>
                  </a:lnTo>
                  <a:lnTo>
                    <a:pt x="12087" y="3780"/>
                  </a:lnTo>
                  <a:lnTo>
                    <a:pt x="12117" y="3839"/>
                  </a:lnTo>
                  <a:lnTo>
                    <a:pt x="12146" y="3900"/>
                  </a:lnTo>
                  <a:lnTo>
                    <a:pt x="12174" y="3959"/>
                  </a:lnTo>
                  <a:lnTo>
                    <a:pt x="12201" y="4019"/>
                  </a:lnTo>
                  <a:lnTo>
                    <a:pt x="12228" y="4081"/>
                  </a:lnTo>
                  <a:lnTo>
                    <a:pt x="12253" y="4142"/>
                  </a:lnTo>
                  <a:lnTo>
                    <a:pt x="12278" y="4203"/>
                  </a:lnTo>
                  <a:lnTo>
                    <a:pt x="12302" y="4266"/>
                  </a:lnTo>
                  <a:lnTo>
                    <a:pt x="12325" y="4328"/>
                  </a:lnTo>
                  <a:lnTo>
                    <a:pt x="12347" y="4391"/>
                  </a:lnTo>
                  <a:lnTo>
                    <a:pt x="12368" y="4455"/>
                  </a:lnTo>
                  <a:lnTo>
                    <a:pt x="12388" y="4518"/>
                  </a:lnTo>
                  <a:lnTo>
                    <a:pt x="12408" y="4582"/>
                  </a:lnTo>
                  <a:lnTo>
                    <a:pt x="12427" y="4647"/>
                  </a:lnTo>
                  <a:lnTo>
                    <a:pt x="12444" y="4711"/>
                  </a:lnTo>
                  <a:lnTo>
                    <a:pt x="12461" y="4777"/>
                  </a:lnTo>
                  <a:lnTo>
                    <a:pt x="12476" y="4842"/>
                  </a:lnTo>
                  <a:lnTo>
                    <a:pt x="12491" y="4907"/>
                  </a:lnTo>
                  <a:lnTo>
                    <a:pt x="12505" y="4974"/>
                  </a:lnTo>
                  <a:lnTo>
                    <a:pt x="12517" y="5040"/>
                  </a:lnTo>
                  <a:lnTo>
                    <a:pt x="12529" y="5107"/>
                  </a:lnTo>
                  <a:lnTo>
                    <a:pt x="12540" y="5175"/>
                  </a:lnTo>
                  <a:lnTo>
                    <a:pt x="12550" y="5242"/>
                  </a:lnTo>
                  <a:lnTo>
                    <a:pt x="12558" y="5309"/>
                  </a:lnTo>
                  <a:lnTo>
                    <a:pt x="12566" y="5378"/>
                  </a:lnTo>
                  <a:lnTo>
                    <a:pt x="12574" y="5446"/>
                  </a:lnTo>
                  <a:lnTo>
                    <a:pt x="12574" y="5446"/>
                  </a:lnTo>
                  <a:lnTo>
                    <a:pt x="12578" y="5497"/>
                  </a:lnTo>
                  <a:lnTo>
                    <a:pt x="12582" y="5547"/>
                  </a:lnTo>
                  <a:lnTo>
                    <a:pt x="12585" y="5597"/>
                  </a:lnTo>
                  <a:lnTo>
                    <a:pt x="12587" y="5647"/>
                  </a:lnTo>
                  <a:lnTo>
                    <a:pt x="12589" y="5698"/>
                  </a:lnTo>
                  <a:lnTo>
                    <a:pt x="12590" y="5748"/>
                  </a:lnTo>
                  <a:lnTo>
                    <a:pt x="12590" y="5797"/>
                  </a:lnTo>
                  <a:lnTo>
                    <a:pt x="12590" y="5847"/>
                  </a:lnTo>
                  <a:lnTo>
                    <a:pt x="12588" y="5947"/>
                  </a:lnTo>
                  <a:lnTo>
                    <a:pt x="12584" y="6046"/>
                  </a:lnTo>
                  <a:lnTo>
                    <a:pt x="12577" y="6144"/>
                  </a:lnTo>
                  <a:lnTo>
                    <a:pt x="12567" y="6243"/>
                  </a:lnTo>
                  <a:lnTo>
                    <a:pt x="12556" y="6341"/>
                  </a:lnTo>
                  <a:lnTo>
                    <a:pt x="12543" y="6439"/>
                  </a:lnTo>
                  <a:lnTo>
                    <a:pt x="12528" y="6536"/>
                  </a:lnTo>
                  <a:lnTo>
                    <a:pt x="12511" y="6633"/>
                  </a:lnTo>
                  <a:lnTo>
                    <a:pt x="12492" y="6729"/>
                  </a:lnTo>
                  <a:lnTo>
                    <a:pt x="12471" y="6826"/>
                  </a:lnTo>
                  <a:lnTo>
                    <a:pt x="12448" y="6922"/>
                  </a:lnTo>
                  <a:lnTo>
                    <a:pt x="12424" y="7018"/>
                  </a:lnTo>
                  <a:lnTo>
                    <a:pt x="12398" y="7113"/>
                  </a:lnTo>
                  <a:lnTo>
                    <a:pt x="12369" y="7208"/>
                  </a:lnTo>
                  <a:lnTo>
                    <a:pt x="12340" y="7303"/>
                  </a:lnTo>
                  <a:lnTo>
                    <a:pt x="12309" y="7396"/>
                  </a:lnTo>
                  <a:lnTo>
                    <a:pt x="12276" y="7490"/>
                  </a:lnTo>
                  <a:lnTo>
                    <a:pt x="12243" y="7583"/>
                  </a:lnTo>
                  <a:lnTo>
                    <a:pt x="12207" y="7676"/>
                  </a:lnTo>
                  <a:lnTo>
                    <a:pt x="12170" y="7768"/>
                  </a:lnTo>
                  <a:lnTo>
                    <a:pt x="12133" y="7861"/>
                  </a:lnTo>
                  <a:lnTo>
                    <a:pt x="12094" y="7952"/>
                  </a:lnTo>
                  <a:lnTo>
                    <a:pt x="12054" y="8044"/>
                  </a:lnTo>
                  <a:lnTo>
                    <a:pt x="12013" y="8134"/>
                  </a:lnTo>
                  <a:lnTo>
                    <a:pt x="11971" y="8225"/>
                  </a:lnTo>
                  <a:lnTo>
                    <a:pt x="11928" y="8315"/>
                  </a:lnTo>
                  <a:lnTo>
                    <a:pt x="11884" y="8405"/>
                  </a:lnTo>
                  <a:lnTo>
                    <a:pt x="11839" y="8493"/>
                  </a:lnTo>
                  <a:lnTo>
                    <a:pt x="11839" y="8493"/>
                  </a:lnTo>
                  <a:close/>
                </a:path>
              </a:pathLst>
            </a:custGeom>
            <a:blipFill dpi="0" rotWithShape="1">
              <a:blip r:embed="rId2" cstate="print">
                <a:extLst>
                  <a:ext uri="{28A0092B-C50C-407E-A947-70E740481C1C}">
                    <a14:useLocalDpi xmlns:a14="http://schemas.microsoft.com/office/drawing/2010/main"/>
                  </a:ext>
                </a:extLst>
              </a:blip>
              <a:srcRect/>
              <a:stretch>
                <a:fillRect/>
              </a:stretch>
            </a:blipFill>
            <a:ln>
              <a:noFill/>
            </a:ln>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u="none" strike="noStrike" kern="1200" cap="none" spc="0" normalizeH="0" baseline="0" noProof="0" dirty="0">
                <a:ln>
                  <a:noFill/>
                </a:ln>
                <a:solidFill>
                  <a:srgbClr val="32363F"/>
                </a:solidFill>
                <a:effectLst/>
                <a:uLnTx/>
                <a:uFillTx/>
                <a:latin typeface="Source Han Sans CN Normal" panose="020B0500000000000000" pitchFamily="34" charset="-128"/>
                <a:ea typeface="Source Han Sans CN Normal" panose="020B0500000000000000" pitchFamily="34" charset="-128"/>
              </a:endParaRPr>
            </a:p>
          </p:txBody>
        </p:sp>
        <p:sp>
          <p:nvSpPr>
            <p:cNvPr id="134" name="Freeform 9">
              <a:extLst>
                <a:ext uri="{FF2B5EF4-FFF2-40B4-BE49-F238E27FC236}">
                  <a16:creationId xmlns:a16="http://schemas.microsoft.com/office/drawing/2014/main" id="{A8AABD20-998F-1340-9537-6DE13A9E9A1E}"/>
                </a:ext>
              </a:extLst>
            </p:cNvPr>
            <p:cNvSpPr/>
            <p:nvPr/>
          </p:nvSpPr>
          <p:spPr bwMode="auto">
            <a:xfrm>
              <a:off x="5186077" y="1311456"/>
              <a:ext cx="2242944" cy="1513408"/>
            </a:xfrm>
            <a:custGeom>
              <a:avLst/>
              <a:gdLst>
                <a:gd name="T0" fmla="*/ 11854 w 12590"/>
                <a:gd name="T1" fmla="*/ 8438 h 8493"/>
                <a:gd name="T2" fmla="*/ 11822 w 12590"/>
                <a:gd name="T3" fmla="*/ 8286 h 8493"/>
                <a:gd name="T4" fmla="*/ 11726 w 12590"/>
                <a:gd name="T5" fmla="*/ 8123 h 8493"/>
                <a:gd name="T6" fmla="*/ 11511 w 12590"/>
                <a:gd name="T7" fmla="*/ 7890 h 8493"/>
                <a:gd name="T8" fmla="*/ 11382 w 12590"/>
                <a:gd name="T9" fmla="*/ 7808 h 8493"/>
                <a:gd name="T10" fmla="*/ 11085 w 12590"/>
                <a:gd name="T11" fmla="*/ 7707 h 8493"/>
                <a:gd name="T12" fmla="*/ 10741 w 12590"/>
                <a:gd name="T13" fmla="*/ 7675 h 8493"/>
                <a:gd name="T14" fmla="*/ 10143 w 12590"/>
                <a:gd name="T15" fmla="*/ 7707 h 8493"/>
                <a:gd name="T16" fmla="*/ 9812 w 12590"/>
                <a:gd name="T17" fmla="*/ 7718 h 8493"/>
                <a:gd name="T18" fmla="*/ 9477 w 12590"/>
                <a:gd name="T19" fmla="*/ 7694 h 8493"/>
                <a:gd name="T20" fmla="*/ 8907 w 12590"/>
                <a:gd name="T21" fmla="*/ 7583 h 8493"/>
                <a:gd name="T22" fmla="*/ 8357 w 12590"/>
                <a:gd name="T23" fmla="*/ 7408 h 8493"/>
                <a:gd name="T24" fmla="*/ 7730 w 12590"/>
                <a:gd name="T25" fmla="*/ 7115 h 8493"/>
                <a:gd name="T26" fmla="*/ 7159 w 12590"/>
                <a:gd name="T27" fmla="*/ 6729 h 8493"/>
                <a:gd name="T28" fmla="*/ 6692 w 12590"/>
                <a:gd name="T29" fmla="*/ 6295 h 8493"/>
                <a:gd name="T30" fmla="*/ 6471 w 12590"/>
                <a:gd name="T31" fmla="*/ 6032 h 8493"/>
                <a:gd name="T32" fmla="*/ 6274 w 12590"/>
                <a:gd name="T33" fmla="*/ 5748 h 8493"/>
                <a:gd name="T34" fmla="*/ 6102 w 12590"/>
                <a:gd name="T35" fmla="*/ 5445 h 8493"/>
                <a:gd name="T36" fmla="*/ 5537 w 12590"/>
                <a:gd name="T37" fmla="*/ 4330 h 8493"/>
                <a:gd name="T38" fmla="*/ 5150 w 12590"/>
                <a:gd name="T39" fmla="*/ 3643 h 8493"/>
                <a:gd name="T40" fmla="*/ 4709 w 12590"/>
                <a:gd name="T41" fmla="*/ 2996 h 8493"/>
                <a:gd name="T42" fmla="*/ 4308 w 12590"/>
                <a:gd name="T43" fmla="*/ 2528 h 8493"/>
                <a:gd name="T44" fmla="*/ 4019 w 12590"/>
                <a:gd name="T45" fmla="*/ 2253 h 8493"/>
                <a:gd name="T46" fmla="*/ 3702 w 12590"/>
                <a:gd name="T47" fmla="*/ 1999 h 8493"/>
                <a:gd name="T48" fmla="*/ 3352 w 12590"/>
                <a:gd name="T49" fmla="*/ 1768 h 8493"/>
                <a:gd name="T50" fmla="*/ 2966 w 12590"/>
                <a:gd name="T51" fmla="*/ 1562 h 8493"/>
                <a:gd name="T52" fmla="*/ 2541 w 12590"/>
                <a:gd name="T53" fmla="*/ 1385 h 8493"/>
                <a:gd name="T54" fmla="*/ 2073 w 12590"/>
                <a:gd name="T55" fmla="*/ 1237 h 8493"/>
                <a:gd name="T56" fmla="*/ 1559 w 12590"/>
                <a:gd name="T57" fmla="*/ 1121 h 8493"/>
                <a:gd name="T58" fmla="*/ 995 w 12590"/>
                <a:gd name="T59" fmla="*/ 1041 h 8493"/>
                <a:gd name="T60" fmla="*/ 378 w 12590"/>
                <a:gd name="T61" fmla="*/ 998 h 8493"/>
                <a:gd name="T62" fmla="*/ 28 w 12590"/>
                <a:gd name="T63" fmla="*/ 988 h 8493"/>
                <a:gd name="T64" fmla="*/ 199 w 12590"/>
                <a:gd name="T65" fmla="*/ 926 h 8493"/>
                <a:gd name="T66" fmla="*/ 516 w 12590"/>
                <a:gd name="T67" fmla="*/ 753 h 8493"/>
                <a:gd name="T68" fmla="*/ 1028 w 12590"/>
                <a:gd name="T69" fmla="*/ 560 h 8493"/>
                <a:gd name="T70" fmla="*/ 1724 w 12590"/>
                <a:gd name="T71" fmla="*/ 351 h 8493"/>
                <a:gd name="T72" fmla="*/ 2389 w 12590"/>
                <a:gd name="T73" fmla="*/ 199 h 8493"/>
                <a:gd name="T74" fmla="*/ 3322 w 12590"/>
                <a:gd name="T75" fmla="*/ 60 h 8493"/>
                <a:gd name="T76" fmla="*/ 4274 w 12590"/>
                <a:gd name="T77" fmla="*/ 2 h 8493"/>
                <a:gd name="T78" fmla="*/ 5234 w 12590"/>
                <a:gd name="T79" fmla="*/ 25 h 8493"/>
                <a:gd name="T80" fmla="*/ 6190 w 12590"/>
                <a:gd name="T81" fmla="*/ 132 h 8493"/>
                <a:gd name="T82" fmla="*/ 7134 w 12590"/>
                <a:gd name="T83" fmla="*/ 322 h 8493"/>
                <a:gd name="T84" fmla="*/ 8052 w 12590"/>
                <a:gd name="T85" fmla="*/ 597 h 8493"/>
                <a:gd name="T86" fmla="*/ 8935 w 12590"/>
                <a:gd name="T87" fmla="*/ 959 h 8493"/>
                <a:gd name="T88" fmla="*/ 9771 w 12590"/>
                <a:gd name="T89" fmla="*/ 1409 h 8493"/>
                <a:gd name="T90" fmla="*/ 10443 w 12590"/>
                <a:gd name="T91" fmla="*/ 1865 h 8493"/>
                <a:gd name="T92" fmla="*/ 10811 w 12590"/>
                <a:gd name="T93" fmla="*/ 2165 h 8493"/>
                <a:gd name="T94" fmla="*/ 11152 w 12590"/>
                <a:gd name="T95" fmla="*/ 2490 h 8493"/>
                <a:gd name="T96" fmla="*/ 11466 w 12590"/>
                <a:gd name="T97" fmla="*/ 2839 h 8493"/>
                <a:gd name="T98" fmla="*/ 11747 w 12590"/>
                <a:gd name="T99" fmla="*/ 3211 h 8493"/>
                <a:gd name="T100" fmla="*/ 11993 w 12590"/>
                <a:gd name="T101" fmla="*/ 3605 h 8493"/>
                <a:gd name="T102" fmla="*/ 12201 w 12590"/>
                <a:gd name="T103" fmla="*/ 4019 h 8493"/>
                <a:gd name="T104" fmla="*/ 12368 w 12590"/>
                <a:gd name="T105" fmla="*/ 4455 h 8493"/>
                <a:gd name="T106" fmla="*/ 12491 w 12590"/>
                <a:gd name="T107" fmla="*/ 4907 h 8493"/>
                <a:gd name="T108" fmla="*/ 12566 w 12590"/>
                <a:gd name="T109" fmla="*/ 5378 h 8493"/>
                <a:gd name="T110" fmla="*/ 12589 w 12590"/>
                <a:gd name="T111" fmla="*/ 5698 h 8493"/>
                <a:gd name="T112" fmla="*/ 12567 w 12590"/>
                <a:gd name="T113" fmla="*/ 6243 h 8493"/>
                <a:gd name="T114" fmla="*/ 12448 w 12590"/>
                <a:gd name="T115" fmla="*/ 6922 h 8493"/>
                <a:gd name="T116" fmla="*/ 12243 w 12590"/>
                <a:gd name="T117" fmla="*/ 7583 h 8493"/>
                <a:gd name="T118" fmla="*/ 11971 w 12590"/>
                <a:gd name="T119" fmla="*/ 8225 h 8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590" h="8493">
                  <a:moveTo>
                    <a:pt x="11839" y="8493"/>
                  </a:moveTo>
                  <a:lnTo>
                    <a:pt x="11839" y="8493"/>
                  </a:lnTo>
                  <a:lnTo>
                    <a:pt x="11843" y="8485"/>
                  </a:lnTo>
                  <a:lnTo>
                    <a:pt x="11846" y="8476"/>
                  </a:lnTo>
                  <a:lnTo>
                    <a:pt x="11849" y="8467"/>
                  </a:lnTo>
                  <a:lnTo>
                    <a:pt x="11851" y="8458"/>
                  </a:lnTo>
                  <a:lnTo>
                    <a:pt x="11854" y="8438"/>
                  </a:lnTo>
                  <a:lnTo>
                    <a:pt x="11855" y="8418"/>
                  </a:lnTo>
                  <a:lnTo>
                    <a:pt x="11854" y="8398"/>
                  </a:lnTo>
                  <a:lnTo>
                    <a:pt x="11851" y="8376"/>
                  </a:lnTo>
                  <a:lnTo>
                    <a:pt x="11846" y="8354"/>
                  </a:lnTo>
                  <a:lnTo>
                    <a:pt x="11839" y="8331"/>
                  </a:lnTo>
                  <a:lnTo>
                    <a:pt x="11831" y="8309"/>
                  </a:lnTo>
                  <a:lnTo>
                    <a:pt x="11822" y="8286"/>
                  </a:lnTo>
                  <a:lnTo>
                    <a:pt x="11811" y="8262"/>
                  </a:lnTo>
                  <a:lnTo>
                    <a:pt x="11799" y="8239"/>
                  </a:lnTo>
                  <a:lnTo>
                    <a:pt x="11786" y="8216"/>
                  </a:lnTo>
                  <a:lnTo>
                    <a:pt x="11772" y="8192"/>
                  </a:lnTo>
                  <a:lnTo>
                    <a:pt x="11757" y="8168"/>
                  </a:lnTo>
                  <a:lnTo>
                    <a:pt x="11742" y="8145"/>
                  </a:lnTo>
                  <a:lnTo>
                    <a:pt x="11726" y="8123"/>
                  </a:lnTo>
                  <a:lnTo>
                    <a:pt x="11709" y="8100"/>
                  </a:lnTo>
                  <a:lnTo>
                    <a:pt x="11674" y="8057"/>
                  </a:lnTo>
                  <a:lnTo>
                    <a:pt x="11639" y="8016"/>
                  </a:lnTo>
                  <a:lnTo>
                    <a:pt x="11605" y="7978"/>
                  </a:lnTo>
                  <a:lnTo>
                    <a:pt x="11571" y="7944"/>
                  </a:lnTo>
                  <a:lnTo>
                    <a:pt x="11540" y="7915"/>
                  </a:lnTo>
                  <a:lnTo>
                    <a:pt x="11511" y="7890"/>
                  </a:lnTo>
                  <a:lnTo>
                    <a:pt x="11487" y="7872"/>
                  </a:lnTo>
                  <a:lnTo>
                    <a:pt x="11487" y="7872"/>
                  </a:lnTo>
                  <a:lnTo>
                    <a:pt x="11467" y="7858"/>
                  </a:lnTo>
                  <a:lnTo>
                    <a:pt x="11446" y="7845"/>
                  </a:lnTo>
                  <a:lnTo>
                    <a:pt x="11425" y="7832"/>
                  </a:lnTo>
                  <a:lnTo>
                    <a:pt x="11404" y="7819"/>
                  </a:lnTo>
                  <a:lnTo>
                    <a:pt x="11382" y="7808"/>
                  </a:lnTo>
                  <a:lnTo>
                    <a:pt x="11361" y="7797"/>
                  </a:lnTo>
                  <a:lnTo>
                    <a:pt x="11316" y="7777"/>
                  </a:lnTo>
                  <a:lnTo>
                    <a:pt x="11271" y="7759"/>
                  </a:lnTo>
                  <a:lnTo>
                    <a:pt x="11226" y="7743"/>
                  </a:lnTo>
                  <a:lnTo>
                    <a:pt x="11180" y="7729"/>
                  </a:lnTo>
                  <a:lnTo>
                    <a:pt x="11132" y="7717"/>
                  </a:lnTo>
                  <a:lnTo>
                    <a:pt x="11085" y="7707"/>
                  </a:lnTo>
                  <a:lnTo>
                    <a:pt x="11038" y="7698"/>
                  </a:lnTo>
                  <a:lnTo>
                    <a:pt x="10988" y="7691"/>
                  </a:lnTo>
                  <a:lnTo>
                    <a:pt x="10940" y="7685"/>
                  </a:lnTo>
                  <a:lnTo>
                    <a:pt x="10891" y="7681"/>
                  </a:lnTo>
                  <a:lnTo>
                    <a:pt x="10842" y="7678"/>
                  </a:lnTo>
                  <a:lnTo>
                    <a:pt x="10791" y="7676"/>
                  </a:lnTo>
                  <a:lnTo>
                    <a:pt x="10741" y="7675"/>
                  </a:lnTo>
                  <a:lnTo>
                    <a:pt x="10691" y="7675"/>
                  </a:lnTo>
                  <a:lnTo>
                    <a:pt x="10641" y="7676"/>
                  </a:lnTo>
                  <a:lnTo>
                    <a:pt x="10590" y="7678"/>
                  </a:lnTo>
                  <a:lnTo>
                    <a:pt x="10540" y="7680"/>
                  </a:lnTo>
                  <a:lnTo>
                    <a:pt x="10439" y="7686"/>
                  </a:lnTo>
                  <a:lnTo>
                    <a:pt x="10340" y="7693"/>
                  </a:lnTo>
                  <a:lnTo>
                    <a:pt x="10143" y="7707"/>
                  </a:lnTo>
                  <a:lnTo>
                    <a:pt x="10047" y="7713"/>
                  </a:lnTo>
                  <a:lnTo>
                    <a:pt x="10000" y="7716"/>
                  </a:lnTo>
                  <a:lnTo>
                    <a:pt x="9954" y="7718"/>
                  </a:lnTo>
                  <a:lnTo>
                    <a:pt x="9954" y="7718"/>
                  </a:lnTo>
                  <a:lnTo>
                    <a:pt x="9906" y="7719"/>
                  </a:lnTo>
                  <a:lnTo>
                    <a:pt x="9859" y="7719"/>
                  </a:lnTo>
                  <a:lnTo>
                    <a:pt x="9812" y="7718"/>
                  </a:lnTo>
                  <a:lnTo>
                    <a:pt x="9764" y="7717"/>
                  </a:lnTo>
                  <a:lnTo>
                    <a:pt x="9716" y="7715"/>
                  </a:lnTo>
                  <a:lnTo>
                    <a:pt x="9668" y="7712"/>
                  </a:lnTo>
                  <a:lnTo>
                    <a:pt x="9621" y="7709"/>
                  </a:lnTo>
                  <a:lnTo>
                    <a:pt x="9572" y="7705"/>
                  </a:lnTo>
                  <a:lnTo>
                    <a:pt x="9525" y="7700"/>
                  </a:lnTo>
                  <a:lnTo>
                    <a:pt x="9477" y="7694"/>
                  </a:lnTo>
                  <a:lnTo>
                    <a:pt x="9430" y="7688"/>
                  </a:lnTo>
                  <a:lnTo>
                    <a:pt x="9381" y="7682"/>
                  </a:lnTo>
                  <a:lnTo>
                    <a:pt x="9286" y="7667"/>
                  </a:lnTo>
                  <a:lnTo>
                    <a:pt x="9190" y="7648"/>
                  </a:lnTo>
                  <a:lnTo>
                    <a:pt x="9096" y="7628"/>
                  </a:lnTo>
                  <a:lnTo>
                    <a:pt x="9001" y="7607"/>
                  </a:lnTo>
                  <a:lnTo>
                    <a:pt x="8907" y="7583"/>
                  </a:lnTo>
                  <a:lnTo>
                    <a:pt x="8814" y="7558"/>
                  </a:lnTo>
                  <a:lnTo>
                    <a:pt x="8722" y="7531"/>
                  </a:lnTo>
                  <a:lnTo>
                    <a:pt x="8630" y="7503"/>
                  </a:lnTo>
                  <a:lnTo>
                    <a:pt x="8540" y="7474"/>
                  </a:lnTo>
                  <a:lnTo>
                    <a:pt x="8450" y="7442"/>
                  </a:lnTo>
                  <a:lnTo>
                    <a:pt x="8450" y="7442"/>
                  </a:lnTo>
                  <a:lnTo>
                    <a:pt x="8357" y="7408"/>
                  </a:lnTo>
                  <a:lnTo>
                    <a:pt x="8264" y="7372"/>
                  </a:lnTo>
                  <a:lnTo>
                    <a:pt x="8172" y="7334"/>
                  </a:lnTo>
                  <a:lnTo>
                    <a:pt x="8082" y="7294"/>
                  </a:lnTo>
                  <a:lnTo>
                    <a:pt x="7992" y="7252"/>
                  </a:lnTo>
                  <a:lnTo>
                    <a:pt x="7904" y="7208"/>
                  </a:lnTo>
                  <a:lnTo>
                    <a:pt x="7816" y="7163"/>
                  </a:lnTo>
                  <a:lnTo>
                    <a:pt x="7730" y="7115"/>
                  </a:lnTo>
                  <a:lnTo>
                    <a:pt x="7644" y="7065"/>
                  </a:lnTo>
                  <a:lnTo>
                    <a:pt x="7560" y="7014"/>
                  </a:lnTo>
                  <a:lnTo>
                    <a:pt x="7478" y="6961"/>
                  </a:lnTo>
                  <a:lnTo>
                    <a:pt x="7396" y="6905"/>
                  </a:lnTo>
                  <a:lnTo>
                    <a:pt x="7316" y="6849"/>
                  </a:lnTo>
                  <a:lnTo>
                    <a:pt x="7236" y="6791"/>
                  </a:lnTo>
                  <a:lnTo>
                    <a:pt x="7159" y="6729"/>
                  </a:lnTo>
                  <a:lnTo>
                    <a:pt x="7082" y="6668"/>
                  </a:lnTo>
                  <a:lnTo>
                    <a:pt x="7008" y="6604"/>
                  </a:lnTo>
                  <a:lnTo>
                    <a:pt x="6935" y="6538"/>
                  </a:lnTo>
                  <a:lnTo>
                    <a:pt x="6863" y="6471"/>
                  </a:lnTo>
                  <a:lnTo>
                    <a:pt x="6794" y="6402"/>
                  </a:lnTo>
                  <a:lnTo>
                    <a:pt x="6725" y="6331"/>
                  </a:lnTo>
                  <a:lnTo>
                    <a:pt x="6692" y="6295"/>
                  </a:lnTo>
                  <a:lnTo>
                    <a:pt x="6659" y="6259"/>
                  </a:lnTo>
                  <a:lnTo>
                    <a:pt x="6627" y="6222"/>
                  </a:lnTo>
                  <a:lnTo>
                    <a:pt x="6595" y="6184"/>
                  </a:lnTo>
                  <a:lnTo>
                    <a:pt x="6563" y="6147"/>
                  </a:lnTo>
                  <a:lnTo>
                    <a:pt x="6532" y="6109"/>
                  </a:lnTo>
                  <a:lnTo>
                    <a:pt x="6501" y="6070"/>
                  </a:lnTo>
                  <a:lnTo>
                    <a:pt x="6471" y="6032"/>
                  </a:lnTo>
                  <a:lnTo>
                    <a:pt x="6442" y="5992"/>
                  </a:lnTo>
                  <a:lnTo>
                    <a:pt x="6412" y="5952"/>
                  </a:lnTo>
                  <a:lnTo>
                    <a:pt x="6383" y="5912"/>
                  </a:lnTo>
                  <a:lnTo>
                    <a:pt x="6355" y="5872"/>
                  </a:lnTo>
                  <a:lnTo>
                    <a:pt x="6327" y="5830"/>
                  </a:lnTo>
                  <a:lnTo>
                    <a:pt x="6300" y="5789"/>
                  </a:lnTo>
                  <a:lnTo>
                    <a:pt x="6274" y="5748"/>
                  </a:lnTo>
                  <a:lnTo>
                    <a:pt x="6248" y="5706"/>
                  </a:lnTo>
                  <a:lnTo>
                    <a:pt x="6221" y="5663"/>
                  </a:lnTo>
                  <a:lnTo>
                    <a:pt x="6196" y="5620"/>
                  </a:lnTo>
                  <a:lnTo>
                    <a:pt x="6172" y="5577"/>
                  </a:lnTo>
                  <a:lnTo>
                    <a:pt x="6148" y="5534"/>
                  </a:lnTo>
                  <a:lnTo>
                    <a:pt x="6124" y="5489"/>
                  </a:lnTo>
                  <a:lnTo>
                    <a:pt x="6102" y="5445"/>
                  </a:lnTo>
                  <a:lnTo>
                    <a:pt x="6102" y="5445"/>
                  </a:lnTo>
                  <a:lnTo>
                    <a:pt x="5999" y="5242"/>
                  </a:lnTo>
                  <a:lnTo>
                    <a:pt x="5897" y="5038"/>
                  </a:lnTo>
                  <a:lnTo>
                    <a:pt x="5795" y="4835"/>
                  </a:lnTo>
                  <a:lnTo>
                    <a:pt x="5692" y="4632"/>
                  </a:lnTo>
                  <a:lnTo>
                    <a:pt x="5589" y="4431"/>
                  </a:lnTo>
                  <a:lnTo>
                    <a:pt x="5537" y="4330"/>
                  </a:lnTo>
                  <a:lnTo>
                    <a:pt x="5484" y="4231"/>
                  </a:lnTo>
                  <a:lnTo>
                    <a:pt x="5430" y="4131"/>
                  </a:lnTo>
                  <a:lnTo>
                    <a:pt x="5376" y="4031"/>
                  </a:lnTo>
                  <a:lnTo>
                    <a:pt x="5320" y="3934"/>
                  </a:lnTo>
                  <a:lnTo>
                    <a:pt x="5265" y="3836"/>
                  </a:lnTo>
                  <a:lnTo>
                    <a:pt x="5208" y="3739"/>
                  </a:lnTo>
                  <a:lnTo>
                    <a:pt x="5150" y="3643"/>
                  </a:lnTo>
                  <a:lnTo>
                    <a:pt x="5091" y="3548"/>
                  </a:lnTo>
                  <a:lnTo>
                    <a:pt x="5031" y="3453"/>
                  </a:lnTo>
                  <a:lnTo>
                    <a:pt x="4969" y="3360"/>
                  </a:lnTo>
                  <a:lnTo>
                    <a:pt x="4907" y="3267"/>
                  </a:lnTo>
                  <a:lnTo>
                    <a:pt x="4843" y="3176"/>
                  </a:lnTo>
                  <a:lnTo>
                    <a:pt x="4776" y="3085"/>
                  </a:lnTo>
                  <a:lnTo>
                    <a:pt x="4709" y="2996"/>
                  </a:lnTo>
                  <a:lnTo>
                    <a:pt x="4640" y="2908"/>
                  </a:lnTo>
                  <a:lnTo>
                    <a:pt x="4570" y="2821"/>
                  </a:lnTo>
                  <a:lnTo>
                    <a:pt x="4497" y="2735"/>
                  </a:lnTo>
                  <a:lnTo>
                    <a:pt x="4422" y="2652"/>
                  </a:lnTo>
                  <a:lnTo>
                    <a:pt x="4385" y="2609"/>
                  </a:lnTo>
                  <a:lnTo>
                    <a:pt x="4346" y="2568"/>
                  </a:lnTo>
                  <a:lnTo>
                    <a:pt x="4308" y="2528"/>
                  </a:lnTo>
                  <a:lnTo>
                    <a:pt x="4267" y="2487"/>
                  </a:lnTo>
                  <a:lnTo>
                    <a:pt x="4228" y="2448"/>
                  </a:lnTo>
                  <a:lnTo>
                    <a:pt x="4187" y="2407"/>
                  </a:lnTo>
                  <a:lnTo>
                    <a:pt x="4146" y="2368"/>
                  </a:lnTo>
                  <a:lnTo>
                    <a:pt x="4104" y="2329"/>
                  </a:lnTo>
                  <a:lnTo>
                    <a:pt x="4062" y="2291"/>
                  </a:lnTo>
                  <a:lnTo>
                    <a:pt x="4019" y="2253"/>
                  </a:lnTo>
                  <a:lnTo>
                    <a:pt x="3976" y="2215"/>
                  </a:lnTo>
                  <a:lnTo>
                    <a:pt x="3931" y="2178"/>
                  </a:lnTo>
                  <a:lnTo>
                    <a:pt x="3887" y="2141"/>
                  </a:lnTo>
                  <a:lnTo>
                    <a:pt x="3842" y="2105"/>
                  </a:lnTo>
                  <a:lnTo>
                    <a:pt x="3796" y="2069"/>
                  </a:lnTo>
                  <a:lnTo>
                    <a:pt x="3749" y="2033"/>
                  </a:lnTo>
                  <a:lnTo>
                    <a:pt x="3702" y="1999"/>
                  </a:lnTo>
                  <a:lnTo>
                    <a:pt x="3654" y="1964"/>
                  </a:lnTo>
                  <a:lnTo>
                    <a:pt x="3606" y="1931"/>
                  </a:lnTo>
                  <a:lnTo>
                    <a:pt x="3556" y="1897"/>
                  </a:lnTo>
                  <a:lnTo>
                    <a:pt x="3506" y="1863"/>
                  </a:lnTo>
                  <a:lnTo>
                    <a:pt x="3456" y="1831"/>
                  </a:lnTo>
                  <a:lnTo>
                    <a:pt x="3404" y="1799"/>
                  </a:lnTo>
                  <a:lnTo>
                    <a:pt x="3352" y="1768"/>
                  </a:lnTo>
                  <a:lnTo>
                    <a:pt x="3299" y="1737"/>
                  </a:lnTo>
                  <a:lnTo>
                    <a:pt x="3245" y="1706"/>
                  </a:lnTo>
                  <a:lnTo>
                    <a:pt x="3191" y="1676"/>
                  </a:lnTo>
                  <a:lnTo>
                    <a:pt x="3136" y="1647"/>
                  </a:lnTo>
                  <a:lnTo>
                    <a:pt x="3081" y="1618"/>
                  </a:lnTo>
                  <a:lnTo>
                    <a:pt x="3024" y="1590"/>
                  </a:lnTo>
                  <a:lnTo>
                    <a:pt x="2966" y="1562"/>
                  </a:lnTo>
                  <a:lnTo>
                    <a:pt x="2909" y="1535"/>
                  </a:lnTo>
                  <a:lnTo>
                    <a:pt x="2849" y="1508"/>
                  </a:lnTo>
                  <a:lnTo>
                    <a:pt x="2789" y="1482"/>
                  </a:lnTo>
                  <a:lnTo>
                    <a:pt x="2729" y="1457"/>
                  </a:lnTo>
                  <a:lnTo>
                    <a:pt x="2667" y="1432"/>
                  </a:lnTo>
                  <a:lnTo>
                    <a:pt x="2605" y="1408"/>
                  </a:lnTo>
                  <a:lnTo>
                    <a:pt x="2541" y="1385"/>
                  </a:lnTo>
                  <a:lnTo>
                    <a:pt x="2477" y="1362"/>
                  </a:lnTo>
                  <a:lnTo>
                    <a:pt x="2412" y="1338"/>
                  </a:lnTo>
                  <a:lnTo>
                    <a:pt x="2346" y="1317"/>
                  </a:lnTo>
                  <a:lnTo>
                    <a:pt x="2279" y="1296"/>
                  </a:lnTo>
                  <a:lnTo>
                    <a:pt x="2212" y="1276"/>
                  </a:lnTo>
                  <a:lnTo>
                    <a:pt x="2143" y="1256"/>
                  </a:lnTo>
                  <a:lnTo>
                    <a:pt x="2073" y="1237"/>
                  </a:lnTo>
                  <a:lnTo>
                    <a:pt x="2002" y="1218"/>
                  </a:lnTo>
                  <a:lnTo>
                    <a:pt x="1931" y="1201"/>
                  </a:lnTo>
                  <a:lnTo>
                    <a:pt x="1859" y="1184"/>
                  </a:lnTo>
                  <a:lnTo>
                    <a:pt x="1785" y="1166"/>
                  </a:lnTo>
                  <a:lnTo>
                    <a:pt x="1711" y="1151"/>
                  </a:lnTo>
                  <a:lnTo>
                    <a:pt x="1635" y="1136"/>
                  </a:lnTo>
                  <a:lnTo>
                    <a:pt x="1559" y="1121"/>
                  </a:lnTo>
                  <a:lnTo>
                    <a:pt x="1481" y="1108"/>
                  </a:lnTo>
                  <a:lnTo>
                    <a:pt x="1403" y="1095"/>
                  </a:lnTo>
                  <a:lnTo>
                    <a:pt x="1324" y="1083"/>
                  </a:lnTo>
                  <a:lnTo>
                    <a:pt x="1243" y="1071"/>
                  </a:lnTo>
                  <a:lnTo>
                    <a:pt x="1162" y="1061"/>
                  </a:lnTo>
                  <a:lnTo>
                    <a:pt x="1078" y="1051"/>
                  </a:lnTo>
                  <a:lnTo>
                    <a:pt x="995" y="1041"/>
                  </a:lnTo>
                  <a:lnTo>
                    <a:pt x="910" y="1033"/>
                  </a:lnTo>
                  <a:lnTo>
                    <a:pt x="824" y="1025"/>
                  </a:lnTo>
                  <a:lnTo>
                    <a:pt x="737" y="1018"/>
                  </a:lnTo>
                  <a:lnTo>
                    <a:pt x="649" y="1012"/>
                  </a:lnTo>
                  <a:lnTo>
                    <a:pt x="560" y="1007"/>
                  </a:lnTo>
                  <a:lnTo>
                    <a:pt x="470" y="1002"/>
                  </a:lnTo>
                  <a:lnTo>
                    <a:pt x="378" y="998"/>
                  </a:lnTo>
                  <a:lnTo>
                    <a:pt x="286" y="996"/>
                  </a:lnTo>
                  <a:lnTo>
                    <a:pt x="191" y="993"/>
                  </a:lnTo>
                  <a:lnTo>
                    <a:pt x="97" y="992"/>
                  </a:lnTo>
                  <a:lnTo>
                    <a:pt x="0" y="992"/>
                  </a:lnTo>
                  <a:lnTo>
                    <a:pt x="0" y="992"/>
                  </a:lnTo>
                  <a:lnTo>
                    <a:pt x="14" y="991"/>
                  </a:lnTo>
                  <a:lnTo>
                    <a:pt x="28" y="988"/>
                  </a:lnTo>
                  <a:lnTo>
                    <a:pt x="43" y="986"/>
                  </a:lnTo>
                  <a:lnTo>
                    <a:pt x="59" y="982"/>
                  </a:lnTo>
                  <a:lnTo>
                    <a:pt x="75" y="978"/>
                  </a:lnTo>
                  <a:lnTo>
                    <a:pt x="92" y="972"/>
                  </a:lnTo>
                  <a:lnTo>
                    <a:pt x="127" y="959"/>
                  </a:lnTo>
                  <a:lnTo>
                    <a:pt x="163" y="944"/>
                  </a:lnTo>
                  <a:lnTo>
                    <a:pt x="199" y="926"/>
                  </a:lnTo>
                  <a:lnTo>
                    <a:pt x="237" y="907"/>
                  </a:lnTo>
                  <a:lnTo>
                    <a:pt x="275" y="887"/>
                  </a:lnTo>
                  <a:lnTo>
                    <a:pt x="350" y="845"/>
                  </a:lnTo>
                  <a:lnTo>
                    <a:pt x="421" y="803"/>
                  </a:lnTo>
                  <a:lnTo>
                    <a:pt x="456" y="785"/>
                  </a:lnTo>
                  <a:lnTo>
                    <a:pt x="487" y="768"/>
                  </a:lnTo>
                  <a:lnTo>
                    <a:pt x="516" y="753"/>
                  </a:lnTo>
                  <a:lnTo>
                    <a:pt x="542" y="742"/>
                  </a:lnTo>
                  <a:lnTo>
                    <a:pt x="542" y="742"/>
                  </a:lnTo>
                  <a:lnTo>
                    <a:pt x="639" y="703"/>
                  </a:lnTo>
                  <a:lnTo>
                    <a:pt x="735" y="666"/>
                  </a:lnTo>
                  <a:lnTo>
                    <a:pt x="833" y="629"/>
                  </a:lnTo>
                  <a:lnTo>
                    <a:pt x="930" y="594"/>
                  </a:lnTo>
                  <a:lnTo>
                    <a:pt x="1028" y="560"/>
                  </a:lnTo>
                  <a:lnTo>
                    <a:pt x="1126" y="527"/>
                  </a:lnTo>
                  <a:lnTo>
                    <a:pt x="1225" y="495"/>
                  </a:lnTo>
                  <a:lnTo>
                    <a:pt x="1324" y="465"/>
                  </a:lnTo>
                  <a:lnTo>
                    <a:pt x="1423" y="434"/>
                  </a:lnTo>
                  <a:lnTo>
                    <a:pt x="1523" y="405"/>
                  </a:lnTo>
                  <a:lnTo>
                    <a:pt x="1623" y="378"/>
                  </a:lnTo>
                  <a:lnTo>
                    <a:pt x="1724" y="351"/>
                  </a:lnTo>
                  <a:lnTo>
                    <a:pt x="1823" y="325"/>
                  </a:lnTo>
                  <a:lnTo>
                    <a:pt x="1925" y="301"/>
                  </a:lnTo>
                  <a:lnTo>
                    <a:pt x="2026" y="277"/>
                  </a:lnTo>
                  <a:lnTo>
                    <a:pt x="2127" y="253"/>
                  </a:lnTo>
                  <a:lnTo>
                    <a:pt x="2127" y="253"/>
                  </a:lnTo>
                  <a:lnTo>
                    <a:pt x="2257" y="225"/>
                  </a:lnTo>
                  <a:lnTo>
                    <a:pt x="2389" y="199"/>
                  </a:lnTo>
                  <a:lnTo>
                    <a:pt x="2520" y="175"/>
                  </a:lnTo>
                  <a:lnTo>
                    <a:pt x="2653" y="152"/>
                  </a:lnTo>
                  <a:lnTo>
                    <a:pt x="2786" y="130"/>
                  </a:lnTo>
                  <a:lnTo>
                    <a:pt x="2919" y="111"/>
                  </a:lnTo>
                  <a:lnTo>
                    <a:pt x="3052" y="92"/>
                  </a:lnTo>
                  <a:lnTo>
                    <a:pt x="3187" y="75"/>
                  </a:lnTo>
                  <a:lnTo>
                    <a:pt x="3322" y="60"/>
                  </a:lnTo>
                  <a:lnTo>
                    <a:pt x="3457" y="47"/>
                  </a:lnTo>
                  <a:lnTo>
                    <a:pt x="3592" y="35"/>
                  </a:lnTo>
                  <a:lnTo>
                    <a:pt x="3728" y="25"/>
                  </a:lnTo>
                  <a:lnTo>
                    <a:pt x="3864" y="17"/>
                  </a:lnTo>
                  <a:lnTo>
                    <a:pt x="4001" y="10"/>
                  </a:lnTo>
                  <a:lnTo>
                    <a:pt x="4138" y="5"/>
                  </a:lnTo>
                  <a:lnTo>
                    <a:pt x="4274" y="2"/>
                  </a:lnTo>
                  <a:lnTo>
                    <a:pt x="4411" y="0"/>
                  </a:lnTo>
                  <a:lnTo>
                    <a:pt x="4548" y="0"/>
                  </a:lnTo>
                  <a:lnTo>
                    <a:pt x="4685" y="2"/>
                  </a:lnTo>
                  <a:lnTo>
                    <a:pt x="4822" y="5"/>
                  </a:lnTo>
                  <a:lnTo>
                    <a:pt x="4959" y="10"/>
                  </a:lnTo>
                  <a:lnTo>
                    <a:pt x="5096" y="17"/>
                  </a:lnTo>
                  <a:lnTo>
                    <a:pt x="5234" y="25"/>
                  </a:lnTo>
                  <a:lnTo>
                    <a:pt x="5371" y="35"/>
                  </a:lnTo>
                  <a:lnTo>
                    <a:pt x="5507" y="47"/>
                  </a:lnTo>
                  <a:lnTo>
                    <a:pt x="5645" y="60"/>
                  </a:lnTo>
                  <a:lnTo>
                    <a:pt x="5781" y="75"/>
                  </a:lnTo>
                  <a:lnTo>
                    <a:pt x="5918" y="93"/>
                  </a:lnTo>
                  <a:lnTo>
                    <a:pt x="6054" y="111"/>
                  </a:lnTo>
                  <a:lnTo>
                    <a:pt x="6190" y="132"/>
                  </a:lnTo>
                  <a:lnTo>
                    <a:pt x="6326" y="153"/>
                  </a:lnTo>
                  <a:lnTo>
                    <a:pt x="6462" y="177"/>
                  </a:lnTo>
                  <a:lnTo>
                    <a:pt x="6597" y="202"/>
                  </a:lnTo>
                  <a:lnTo>
                    <a:pt x="6731" y="229"/>
                  </a:lnTo>
                  <a:lnTo>
                    <a:pt x="6866" y="258"/>
                  </a:lnTo>
                  <a:lnTo>
                    <a:pt x="7000" y="290"/>
                  </a:lnTo>
                  <a:lnTo>
                    <a:pt x="7134" y="322"/>
                  </a:lnTo>
                  <a:lnTo>
                    <a:pt x="7266" y="356"/>
                  </a:lnTo>
                  <a:lnTo>
                    <a:pt x="7398" y="391"/>
                  </a:lnTo>
                  <a:lnTo>
                    <a:pt x="7531" y="429"/>
                  </a:lnTo>
                  <a:lnTo>
                    <a:pt x="7662" y="469"/>
                  </a:lnTo>
                  <a:lnTo>
                    <a:pt x="7792" y="510"/>
                  </a:lnTo>
                  <a:lnTo>
                    <a:pt x="7922" y="552"/>
                  </a:lnTo>
                  <a:lnTo>
                    <a:pt x="8052" y="597"/>
                  </a:lnTo>
                  <a:lnTo>
                    <a:pt x="8181" y="644"/>
                  </a:lnTo>
                  <a:lnTo>
                    <a:pt x="8308" y="692"/>
                  </a:lnTo>
                  <a:lnTo>
                    <a:pt x="8435" y="742"/>
                  </a:lnTo>
                  <a:lnTo>
                    <a:pt x="8561" y="793"/>
                  </a:lnTo>
                  <a:lnTo>
                    <a:pt x="8686" y="847"/>
                  </a:lnTo>
                  <a:lnTo>
                    <a:pt x="8811" y="902"/>
                  </a:lnTo>
                  <a:lnTo>
                    <a:pt x="8935" y="959"/>
                  </a:lnTo>
                  <a:lnTo>
                    <a:pt x="9057" y="1019"/>
                  </a:lnTo>
                  <a:lnTo>
                    <a:pt x="9178" y="1079"/>
                  </a:lnTo>
                  <a:lnTo>
                    <a:pt x="9299" y="1141"/>
                  </a:lnTo>
                  <a:lnTo>
                    <a:pt x="9419" y="1206"/>
                  </a:lnTo>
                  <a:lnTo>
                    <a:pt x="9537" y="1272"/>
                  </a:lnTo>
                  <a:lnTo>
                    <a:pt x="9655" y="1339"/>
                  </a:lnTo>
                  <a:lnTo>
                    <a:pt x="9771" y="1409"/>
                  </a:lnTo>
                  <a:lnTo>
                    <a:pt x="9886" y="1480"/>
                  </a:lnTo>
                  <a:lnTo>
                    <a:pt x="10000" y="1554"/>
                  </a:lnTo>
                  <a:lnTo>
                    <a:pt x="10113" y="1629"/>
                  </a:lnTo>
                  <a:lnTo>
                    <a:pt x="10224" y="1706"/>
                  </a:lnTo>
                  <a:lnTo>
                    <a:pt x="10335" y="1785"/>
                  </a:lnTo>
                  <a:lnTo>
                    <a:pt x="10443" y="1865"/>
                  </a:lnTo>
                  <a:lnTo>
                    <a:pt x="10443" y="1865"/>
                  </a:lnTo>
                  <a:lnTo>
                    <a:pt x="10498" y="1907"/>
                  </a:lnTo>
                  <a:lnTo>
                    <a:pt x="10551" y="1948"/>
                  </a:lnTo>
                  <a:lnTo>
                    <a:pt x="10604" y="1990"/>
                  </a:lnTo>
                  <a:lnTo>
                    <a:pt x="10657" y="2033"/>
                  </a:lnTo>
                  <a:lnTo>
                    <a:pt x="10709" y="2077"/>
                  </a:lnTo>
                  <a:lnTo>
                    <a:pt x="10760" y="2121"/>
                  </a:lnTo>
                  <a:lnTo>
                    <a:pt x="10811" y="2165"/>
                  </a:lnTo>
                  <a:lnTo>
                    <a:pt x="10862" y="2209"/>
                  </a:lnTo>
                  <a:lnTo>
                    <a:pt x="10911" y="2255"/>
                  </a:lnTo>
                  <a:lnTo>
                    <a:pt x="10961" y="2301"/>
                  </a:lnTo>
                  <a:lnTo>
                    <a:pt x="11010" y="2347"/>
                  </a:lnTo>
                  <a:lnTo>
                    <a:pt x="11058" y="2394"/>
                  </a:lnTo>
                  <a:lnTo>
                    <a:pt x="11106" y="2442"/>
                  </a:lnTo>
                  <a:lnTo>
                    <a:pt x="11152" y="2490"/>
                  </a:lnTo>
                  <a:lnTo>
                    <a:pt x="11200" y="2538"/>
                  </a:lnTo>
                  <a:lnTo>
                    <a:pt x="11245" y="2586"/>
                  </a:lnTo>
                  <a:lnTo>
                    <a:pt x="11291" y="2637"/>
                  </a:lnTo>
                  <a:lnTo>
                    <a:pt x="11335" y="2686"/>
                  </a:lnTo>
                  <a:lnTo>
                    <a:pt x="11380" y="2736"/>
                  </a:lnTo>
                  <a:lnTo>
                    <a:pt x="11423" y="2787"/>
                  </a:lnTo>
                  <a:lnTo>
                    <a:pt x="11466" y="2839"/>
                  </a:lnTo>
                  <a:lnTo>
                    <a:pt x="11508" y="2890"/>
                  </a:lnTo>
                  <a:lnTo>
                    <a:pt x="11550" y="2942"/>
                  </a:lnTo>
                  <a:lnTo>
                    <a:pt x="11591" y="2996"/>
                  </a:lnTo>
                  <a:lnTo>
                    <a:pt x="11630" y="3049"/>
                  </a:lnTo>
                  <a:lnTo>
                    <a:pt x="11670" y="3102"/>
                  </a:lnTo>
                  <a:lnTo>
                    <a:pt x="11709" y="3157"/>
                  </a:lnTo>
                  <a:lnTo>
                    <a:pt x="11747" y="3211"/>
                  </a:lnTo>
                  <a:lnTo>
                    <a:pt x="11784" y="3266"/>
                  </a:lnTo>
                  <a:lnTo>
                    <a:pt x="11821" y="3321"/>
                  </a:lnTo>
                  <a:lnTo>
                    <a:pt x="11856" y="3377"/>
                  </a:lnTo>
                  <a:lnTo>
                    <a:pt x="11892" y="3433"/>
                  </a:lnTo>
                  <a:lnTo>
                    <a:pt x="11927" y="3490"/>
                  </a:lnTo>
                  <a:lnTo>
                    <a:pt x="11960" y="3548"/>
                  </a:lnTo>
                  <a:lnTo>
                    <a:pt x="11993" y="3605"/>
                  </a:lnTo>
                  <a:lnTo>
                    <a:pt x="12025" y="3663"/>
                  </a:lnTo>
                  <a:lnTo>
                    <a:pt x="12057" y="3722"/>
                  </a:lnTo>
                  <a:lnTo>
                    <a:pt x="12087" y="3780"/>
                  </a:lnTo>
                  <a:lnTo>
                    <a:pt x="12117" y="3839"/>
                  </a:lnTo>
                  <a:lnTo>
                    <a:pt x="12146" y="3900"/>
                  </a:lnTo>
                  <a:lnTo>
                    <a:pt x="12174" y="3959"/>
                  </a:lnTo>
                  <a:lnTo>
                    <a:pt x="12201" y="4019"/>
                  </a:lnTo>
                  <a:lnTo>
                    <a:pt x="12228" y="4081"/>
                  </a:lnTo>
                  <a:lnTo>
                    <a:pt x="12253" y="4142"/>
                  </a:lnTo>
                  <a:lnTo>
                    <a:pt x="12278" y="4203"/>
                  </a:lnTo>
                  <a:lnTo>
                    <a:pt x="12302" y="4266"/>
                  </a:lnTo>
                  <a:lnTo>
                    <a:pt x="12325" y="4328"/>
                  </a:lnTo>
                  <a:lnTo>
                    <a:pt x="12347" y="4391"/>
                  </a:lnTo>
                  <a:lnTo>
                    <a:pt x="12368" y="4455"/>
                  </a:lnTo>
                  <a:lnTo>
                    <a:pt x="12388" y="4518"/>
                  </a:lnTo>
                  <a:lnTo>
                    <a:pt x="12408" y="4582"/>
                  </a:lnTo>
                  <a:lnTo>
                    <a:pt x="12427" y="4647"/>
                  </a:lnTo>
                  <a:lnTo>
                    <a:pt x="12444" y="4711"/>
                  </a:lnTo>
                  <a:lnTo>
                    <a:pt x="12461" y="4777"/>
                  </a:lnTo>
                  <a:lnTo>
                    <a:pt x="12476" y="4842"/>
                  </a:lnTo>
                  <a:lnTo>
                    <a:pt x="12491" y="4907"/>
                  </a:lnTo>
                  <a:lnTo>
                    <a:pt x="12505" y="4974"/>
                  </a:lnTo>
                  <a:lnTo>
                    <a:pt x="12517" y="5040"/>
                  </a:lnTo>
                  <a:lnTo>
                    <a:pt x="12529" y="5107"/>
                  </a:lnTo>
                  <a:lnTo>
                    <a:pt x="12540" y="5175"/>
                  </a:lnTo>
                  <a:lnTo>
                    <a:pt x="12550" y="5242"/>
                  </a:lnTo>
                  <a:lnTo>
                    <a:pt x="12558" y="5309"/>
                  </a:lnTo>
                  <a:lnTo>
                    <a:pt x="12566" y="5378"/>
                  </a:lnTo>
                  <a:lnTo>
                    <a:pt x="12574" y="5446"/>
                  </a:lnTo>
                  <a:lnTo>
                    <a:pt x="12574" y="5446"/>
                  </a:lnTo>
                  <a:lnTo>
                    <a:pt x="12578" y="5497"/>
                  </a:lnTo>
                  <a:lnTo>
                    <a:pt x="12582" y="5547"/>
                  </a:lnTo>
                  <a:lnTo>
                    <a:pt x="12585" y="5597"/>
                  </a:lnTo>
                  <a:lnTo>
                    <a:pt x="12587" y="5647"/>
                  </a:lnTo>
                  <a:lnTo>
                    <a:pt x="12589" y="5698"/>
                  </a:lnTo>
                  <a:lnTo>
                    <a:pt x="12590" y="5748"/>
                  </a:lnTo>
                  <a:lnTo>
                    <a:pt x="12590" y="5797"/>
                  </a:lnTo>
                  <a:lnTo>
                    <a:pt x="12590" y="5847"/>
                  </a:lnTo>
                  <a:lnTo>
                    <a:pt x="12588" y="5947"/>
                  </a:lnTo>
                  <a:lnTo>
                    <a:pt x="12584" y="6046"/>
                  </a:lnTo>
                  <a:lnTo>
                    <a:pt x="12577" y="6144"/>
                  </a:lnTo>
                  <a:lnTo>
                    <a:pt x="12567" y="6243"/>
                  </a:lnTo>
                  <a:lnTo>
                    <a:pt x="12556" y="6341"/>
                  </a:lnTo>
                  <a:lnTo>
                    <a:pt x="12543" y="6439"/>
                  </a:lnTo>
                  <a:lnTo>
                    <a:pt x="12528" y="6536"/>
                  </a:lnTo>
                  <a:lnTo>
                    <a:pt x="12511" y="6633"/>
                  </a:lnTo>
                  <a:lnTo>
                    <a:pt x="12492" y="6729"/>
                  </a:lnTo>
                  <a:lnTo>
                    <a:pt x="12471" y="6826"/>
                  </a:lnTo>
                  <a:lnTo>
                    <a:pt x="12448" y="6922"/>
                  </a:lnTo>
                  <a:lnTo>
                    <a:pt x="12424" y="7018"/>
                  </a:lnTo>
                  <a:lnTo>
                    <a:pt x="12398" y="7113"/>
                  </a:lnTo>
                  <a:lnTo>
                    <a:pt x="12369" y="7208"/>
                  </a:lnTo>
                  <a:lnTo>
                    <a:pt x="12340" y="7303"/>
                  </a:lnTo>
                  <a:lnTo>
                    <a:pt x="12309" y="7396"/>
                  </a:lnTo>
                  <a:lnTo>
                    <a:pt x="12276" y="7490"/>
                  </a:lnTo>
                  <a:lnTo>
                    <a:pt x="12243" y="7583"/>
                  </a:lnTo>
                  <a:lnTo>
                    <a:pt x="12207" y="7676"/>
                  </a:lnTo>
                  <a:lnTo>
                    <a:pt x="12170" y="7768"/>
                  </a:lnTo>
                  <a:lnTo>
                    <a:pt x="12133" y="7861"/>
                  </a:lnTo>
                  <a:lnTo>
                    <a:pt x="12094" y="7952"/>
                  </a:lnTo>
                  <a:lnTo>
                    <a:pt x="12054" y="8044"/>
                  </a:lnTo>
                  <a:lnTo>
                    <a:pt x="12013" y="8134"/>
                  </a:lnTo>
                  <a:lnTo>
                    <a:pt x="11971" y="8225"/>
                  </a:lnTo>
                  <a:lnTo>
                    <a:pt x="11928" y="8315"/>
                  </a:lnTo>
                  <a:lnTo>
                    <a:pt x="11884" y="8405"/>
                  </a:lnTo>
                  <a:lnTo>
                    <a:pt x="11839" y="8493"/>
                  </a:lnTo>
                  <a:lnTo>
                    <a:pt x="11839" y="8493"/>
                  </a:lnTo>
                  <a:close/>
                </a:path>
              </a:pathLst>
            </a:custGeom>
            <a:gradFill>
              <a:gsLst>
                <a:gs pos="100000">
                  <a:srgbClr val="93683D">
                    <a:alpha val="0"/>
                  </a:srgbClr>
                </a:gs>
                <a:gs pos="0">
                  <a:srgbClr val="93683D">
                    <a:alpha val="71000"/>
                  </a:srgbClr>
                </a:gs>
              </a:gsLst>
              <a:lin ang="21000000" scaled="0"/>
            </a:gradFill>
            <a:ln>
              <a:noFill/>
            </a:ln>
            <a:effectLst>
              <a:glow rad="63500">
                <a:schemeClr val="accent4">
                  <a:lumMod val="40000"/>
                  <a:lumOff val="60000"/>
                  <a:alpha val="11000"/>
                </a:schemeClr>
              </a:glo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u="none" strike="noStrike" kern="1200" cap="none" spc="0" normalizeH="0" baseline="0" noProof="0" dirty="0">
                <a:ln>
                  <a:noFill/>
                </a:ln>
                <a:solidFill>
                  <a:srgbClr val="32363F"/>
                </a:solidFill>
                <a:effectLst/>
                <a:uLnTx/>
                <a:uFillTx/>
                <a:latin typeface="Source Han Sans CN Normal" panose="020B0500000000000000" pitchFamily="34" charset="-128"/>
                <a:ea typeface="Source Han Sans CN Normal" panose="020B0500000000000000" pitchFamily="34" charset="-128"/>
              </a:endParaRPr>
            </a:p>
          </p:txBody>
        </p:sp>
        <p:sp>
          <p:nvSpPr>
            <p:cNvPr id="135" name="Freeform 7">
              <a:extLst>
                <a:ext uri="{FF2B5EF4-FFF2-40B4-BE49-F238E27FC236}">
                  <a16:creationId xmlns:a16="http://schemas.microsoft.com/office/drawing/2014/main" id="{BDF24E9E-E4BA-DA48-ABEB-A1437EB24C0D}"/>
                </a:ext>
              </a:extLst>
            </p:cNvPr>
            <p:cNvSpPr/>
            <p:nvPr/>
          </p:nvSpPr>
          <p:spPr bwMode="auto">
            <a:xfrm>
              <a:off x="4075295" y="2807067"/>
              <a:ext cx="1484013" cy="2307078"/>
            </a:xfrm>
            <a:custGeom>
              <a:avLst/>
              <a:gdLst>
                <a:gd name="T0" fmla="*/ 2920 w 8330"/>
                <a:gd name="T1" fmla="*/ 36 h 12948"/>
                <a:gd name="T2" fmla="*/ 2859 w 8330"/>
                <a:gd name="T3" fmla="*/ 180 h 12948"/>
                <a:gd name="T4" fmla="*/ 2844 w 8330"/>
                <a:gd name="T5" fmla="*/ 369 h 12948"/>
                <a:gd name="T6" fmla="*/ 2885 w 8330"/>
                <a:gd name="T7" fmla="*/ 682 h 12948"/>
                <a:gd name="T8" fmla="*/ 2944 w 8330"/>
                <a:gd name="T9" fmla="*/ 823 h 12948"/>
                <a:gd name="T10" fmla="*/ 3128 w 8330"/>
                <a:gd name="T11" fmla="*/ 1077 h 12948"/>
                <a:gd name="T12" fmla="*/ 3391 w 8330"/>
                <a:gd name="T13" fmla="*/ 1301 h 12948"/>
                <a:gd name="T14" fmla="*/ 3900 w 8330"/>
                <a:gd name="T15" fmla="*/ 1619 h 12948"/>
                <a:gd name="T16" fmla="*/ 4176 w 8330"/>
                <a:gd name="T17" fmla="*/ 1801 h 12948"/>
                <a:gd name="T18" fmla="*/ 4437 w 8330"/>
                <a:gd name="T19" fmla="*/ 2013 h 12948"/>
                <a:gd name="T20" fmla="*/ 4839 w 8330"/>
                <a:gd name="T21" fmla="*/ 2431 h 12948"/>
                <a:gd name="T22" fmla="*/ 5188 w 8330"/>
                <a:gd name="T23" fmla="*/ 2891 h 12948"/>
                <a:gd name="T24" fmla="*/ 5532 w 8330"/>
                <a:gd name="T25" fmla="*/ 3492 h 12948"/>
                <a:gd name="T26" fmla="*/ 5777 w 8330"/>
                <a:gd name="T27" fmla="*/ 4135 h 12948"/>
                <a:gd name="T28" fmla="*/ 5909 w 8330"/>
                <a:gd name="T29" fmla="*/ 4759 h 12948"/>
                <a:gd name="T30" fmla="*/ 5938 w 8330"/>
                <a:gd name="T31" fmla="*/ 5102 h 12948"/>
                <a:gd name="T32" fmla="*/ 5936 w 8330"/>
                <a:gd name="T33" fmla="*/ 5448 h 12948"/>
                <a:gd name="T34" fmla="*/ 5903 w 8330"/>
                <a:gd name="T35" fmla="*/ 5794 h 12948"/>
                <a:gd name="T36" fmla="*/ 5723 w 8330"/>
                <a:gd name="T37" fmla="*/ 7031 h 12948"/>
                <a:gd name="T38" fmla="*/ 5645 w 8330"/>
                <a:gd name="T39" fmla="*/ 7815 h 12948"/>
                <a:gd name="T40" fmla="*/ 5633 w 8330"/>
                <a:gd name="T41" fmla="*/ 8599 h 12948"/>
                <a:gd name="T42" fmla="*/ 5692 w 8330"/>
                <a:gd name="T43" fmla="*/ 9213 h 12948"/>
                <a:gd name="T44" fmla="*/ 5769 w 8330"/>
                <a:gd name="T45" fmla="*/ 9603 h 12948"/>
                <a:gd name="T46" fmla="*/ 5882 w 8330"/>
                <a:gd name="T47" fmla="*/ 9993 h 12948"/>
                <a:gd name="T48" fmla="*/ 6036 w 8330"/>
                <a:gd name="T49" fmla="*/ 10383 h 12948"/>
                <a:gd name="T50" fmla="*/ 6233 w 8330"/>
                <a:gd name="T51" fmla="*/ 10774 h 12948"/>
                <a:gd name="T52" fmla="*/ 6478 w 8330"/>
                <a:gd name="T53" fmla="*/ 11164 h 12948"/>
                <a:gd name="T54" fmla="*/ 6776 w 8330"/>
                <a:gd name="T55" fmla="*/ 11554 h 12948"/>
                <a:gd name="T56" fmla="*/ 7130 w 8330"/>
                <a:gd name="T57" fmla="*/ 11944 h 12948"/>
                <a:gd name="T58" fmla="*/ 7545 w 8330"/>
                <a:gd name="T59" fmla="*/ 12334 h 12948"/>
                <a:gd name="T60" fmla="*/ 8025 w 8330"/>
                <a:gd name="T61" fmla="*/ 12724 h 12948"/>
                <a:gd name="T62" fmla="*/ 8306 w 8330"/>
                <a:gd name="T63" fmla="*/ 12933 h 12948"/>
                <a:gd name="T64" fmla="*/ 8130 w 8330"/>
                <a:gd name="T65" fmla="*/ 12885 h 12948"/>
                <a:gd name="T66" fmla="*/ 7772 w 8330"/>
                <a:gd name="T67" fmla="*/ 12845 h 12948"/>
                <a:gd name="T68" fmla="*/ 7242 w 8330"/>
                <a:gd name="T69" fmla="*/ 12708 h 12948"/>
                <a:gd name="T70" fmla="*/ 6553 w 8330"/>
                <a:gd name="T71" fmla="*/ 12479 h 12948"/>
                <a:gd name="T72" fmla="*/ 5921 w 8330"/>
                <a:gd name="T73" fmla="*/ 12221 h 12948"/>
                <a:gd name="T74" fmla="*/ 5077 w 8330"/>
                <a:gd name="T75" fmla="*/ 11797 h 12948"/>
                <a:gd name="T76" fmla="*/ 4266 w 8330"/>
                <a:gd name="T77" fmla="*/ 11298 h 12948"/>
                <a:gd name="T78" fmla="*/ 3494 w 8330"/>
                <a:gd name="T79" fmla="*/ 10726 h 12948"/>
                <a:gd name="T80" fmla="*/ 2772 w 8330"/>
                <a:gd name="T81" fmla="*/ 10089 h 12948"/>
                <a:gd name="T82" fmla="*/ 2111 w 8330"/>
                <a:gd name="T83" fmla="*/ 9391 h 12948"/>
                <a:gd name="T84" fmla="*/ 1518 w 8330"/>
                <a:gd name="T85" fmla="*/ 8638 h 12948"/>
                <a:gd name="T86" fmla="*/ 1004 w 8330"/>
                <a:gd name="T87" fmla="*/ 7833 h 12948"/>
                <a:gd name="T88" fmla="*/ 579 w 8330"/>
                <a:gd name="T89" fmla="*/ 6984 h 12948"/>
                <a:gd name="T90" fmla="*/ 292 w 8330"/>
                <a:gd name="T91" fmla="*/ 6224 h 12948"/>
                <a:gd name="T92" fmla="*/ 164 w 8330"/>
                <a:gd name="T93" fmla="*/ 5768 h 12948"/>
                <a:gd name="T94" fmla="*/ 71 w 8330"/>
                <a:gd name="T95" fmla="*/ 5305 h 12948"/>
                <a:gd name="T96" fmla="*/ 16 w 8330"/>
                <a:gd name="T97" fmla="*/ 4840 h 12948"/>
                <a:gd name="T98" fmla="*/ 0 w 8330"/>
                <a:gd name="T99" fmla="*/ 4374 h 12948"/>
                <a:gd name="T100" fmla="*/ 26 w 8330"/>
                <a:gd name="T101" fmla="*/ 3909 h 12948"/>
                <a:gd name="T102" fmla="*/ 94 w 8330"/>
                <a:gd name="T103" fmla="*/ 3451 h 12948"/>
                <a:gd name="T104" fmla="*/ 208 w 8330"/>
                <a:gd name="T105" fmla="*/ 2999 h 12948"/>
                <a:gd name="T106" fmla="*/ 368 w 8330"/>
                <a:gd name="T107" fmla="*/ 2558 h 12948"/>
                <a:gd name="T108" fmla="*/ 577 w 8330"/>
                <a:gd name="T109" fmla="*/ 2130 h 12948"/>
                <a:gd name="T110" fmla="*/ 743 w 8330"/>
                <a:gd name="T111" fmla="*/ 1856 h 12948"/>
                <a:gd name="T112" fmla="*/ 1074 w 8330"/>
                <a:gd name="T113" fmla="*/ 1422 h 12948"/>
                <a:gd name="T114" fmla="*/ 1562 w 8330"/>
                <a:gd name="T115" fmla="*/ 935 h 12948"/>
                <a:gd name="T116" fmla="*/ 2111 w 8330"/>
                <a:gd name="T117" fmla="*/ 513 h 12948"/>
                <a:gd name="T118" fmla="*/ 2702 w 8330"/>
                <a:gd name="T119" fmla="*/ 144 h 12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330" h="12948">
                  <a:moveTo>
                    <a:pt x="2964" y="0"/>
                  </a:moveTo>
                  <a:lnTo>
                    <a:pt x="2964" y="0"/>
                  </a:lnTo>
                  <a:lnTo>
                    <a:pt x="2956" y="5"/>
                  </a:lnTo>
                  <a:lnTo>
                    <a:pt x="2948" y="10"/>
                  </a:lnTo>
                  <a:lnTo>
                    <a:pt x="2940" y="16"/>
                  </a:lnTo>
                  <a:lnTo>
                    <a:pt x="2933" y="22"/>
                  </a:lnTo>
                  <a:lnTo>
                    <a:pt x="2920" y="36"/>
                  </a:lnTo>
                  <a:lnTo>
                    <a:pt x="2908" y="52"/>
                  </a:lnTo>
                  <a:lnTo>
                    <a:pt x="2897" y="70"/>
                  </a:lnTo>
                  <a:lnTo>
                    <a:pt x="2887" y="89"/>
                  </a:lnTo>
                  <a:lnTo>
                    <a:pt x="2879" y="110"/>
                  </a:lnTo>
                  <a:lnTo>
                    <a:pt x="2871" y="132"/>
                  </a:lnTo>
                  <a:lnTo>
                    <a:pt x="2865" y="156"/>
                  </a:lnTo>
                  <a:lnTo>
                    <a:pt x="2859" y="180"/>
                  </a:lnTo>
                  <a:lnTo>
                    <a:pt x="2855" y="205"/>
                  </a:lnTo>
                  <a:lnTo>
                    <a:pt x="2851" y="231"/>
                  </a:lnTo>
                  <a:lnTo>
                    <a:pt x="2848" y="258"/>
                  </a:lnTo>
                  <a:lnTo>
                    <a:pt x="2846" y="285"/>
                  </a:lnTo>
                  <a:lnTo>
                    <a:pt x="2845" y="312"/>
                  </a:lnTo>
                  <a:lnTo>
                    <a:pt x="2844" y="341"/>
                  </a:lnTo>
                  <a:lnTo>
                    <a:pt x="2844" y="369"/>
                  </a:lnTo>
                  <a:lnTo>
                    <a:pt x="2845" y="397"/>
                  </a:lnTo>
                  <a:lnTo>
                    <a:pt x="2848" y="452"/>
                  </a:lnTo>
                  <a:lnTo>
                    <a:pt x="2853" y="506"/>
                  </a:lnTo>
                  <a:lnTo>
                    <a:pt x="2860" y="557"/>
                  </a:lnTo>
                  <a:lnTo>
                    <a:pt x="2868" y="603"/>
                  </a:lnTo>
                  <a:lnTo>
                    <a:pt x="2876" y="645"/>
                  </a:lnTo>
                  <a:lnTo>
                    <a:pt x="2885" y="682"/>
                  </a:lnTo>
                  <a:lnTo>
                    <a:pt x="2895" y="711"/>
                  </a:lnTo>
                  <a:lnTo>
                    <a:pt x="2895" y="711"/>
                  </a:lnTo>
                  <a:lnTo>
                    <a:pt x="2903" y="734"/>
                  </a:lnTo>
                  <a:lnTo>
                    <a:pt x="2913" y="757"/>
                  </a:lnTo>
                  <a:lnTo>
                    <a:pt x="2922" y="779"/>
                  </a:lnTo>
                  <a:lnTo>
                    <a:pt x="2933" y="801"/>
                  </a:lnTo>
                  <a:lnTo>
                    <a:pt x="2944" y="823"/>
                  </a:lnTo>
                  <a:lnTo>
                    <a:pt x="2955" y="844"/>
                  </a:lnTo>
                  <a:lnTo>
                    <a:pt x="2980" y="887"/>
                  </a:lnTo>
                  <a:lnTo>
                    <a:pt x="3007" y="927"/>
                  </a:lnTo>
                  <a:lnTo>
                    <a:pt x="3035" y="966"/>
                  </a:lnTo>
                  <a:lnTo>
                    <a:pt x="3064" y="1004"/>
                  </a:lnTo>
                  <a:lnTo>
                    <a:pt x="3095" y="1042"/>
                  </a:lnTo>
                  <a:lnTo>
                    <a:pt x="3128" y="1077"/>
                  </a:lnTo>
                  <a:lnTo>
                    <a:pt x="3163" y="1112"/>
                  </a:lnTo>
                  <a:lnTo>
                    <a:pt x="3198" y="1146"/>
                  </a:lnTo>
                  <a:lnTo>
                    <a:pt x="3235" y="1178"/>
                  </a:lnTo>
                  <a:lnTo>
                    <a:pt x="3272" y="1210"/>
                  </a:lnTo>
                  <a:lnTo>
                    <a:pt x="3311" y="1242"/>
                  </a:lnTo>
                  <a:lnTo>
                    <a:pt x="3351" y="1272"/>
                  </a:lnTo>
                  <a:lnTo>
                    <a:pt x="3391" y="1301"/>
                  </a:lnTo>
                  <a:lnTo>
                    <a:pt x="3432" y="1330"/>
                  </a:lnTo>
                  <a:lnTo>
                    <a:pt x="3474" y="1358"/>
                  </a:lnTo>
                  <a:lnTo>
                    <a:pt x="3516" y="1386"/>
                  </a:lnTo>
                  <a:lnTo>
                    <a:pt x="3559" y="1414"/>
                  </a:lnTo>
                  <a:lnTo>
                    <a:pt x="3644" y="1466"/>
                  </a:lnTo>
                  <a:lnTo>
                    <a:pt x="3730" y="1518"/>
                  </a:lnTo>
                  <a:lnTo>
                    <a:pt x="3900" y="1619"/>
                  </a:lnTo>
                  <a:lnTo>
                    <a:pt x="3981" y="1669"/>
                  </a:lnTo>
                  <a:lnTo>
                    <a:pt x="4021" y="1694"/>
                  </a:lnTo>
                  <a:lnTo>
                    <a:pt x="4060" y="1719"/>
                  </a:lnTo>
                  <a:lnTo>
                    <a:pt x="4060" y="1719"/>
                  </a:lnTo>
                  <a:lnTo>
                    <a:pt x="4099" y="1745"/>
                  </a:lnTo>
                  <a:lnTo>
                    <a:pt x="4138" y="1773"/>
                  </a:lnTo>
                  <a:lnTo>
                    <a:pt x="4176" y="1801"/>
                  </a:lnTo>
                  <a:lnTo>
                    <a:pt x="4215" y="1829"/>
                  </a:lnTo>
                  <a:lnTo>
                    <a:pt x="4253" y="1858"/>
                  </a:lnTo>
                  <a:lnTo>
                    <a:pt x="4290" y="1888"/>
                  </a:lnTo>
                  <a:lnTo>
                    <a:pt x="4327" y="1918"/>
                  </a:lnTo>
                  <a:lnTo>
                    <a:pt x="4364" y="1950"/>
                  </a:lnTo>
                  <a:lnTo>
                    <a:pt x="4401" y="1981"/>
                  </a:lnTo>
                  <a:lnTo>
                    <a:pt x="4437" y="2013"/>
                  </a:lnTo>
                  <a:lnTo>
                    <a:pt x="4472" y="2045"/>
                  </a:lnTo>
                  <a:lnTo>
                    <a:pt x="4507" y="2078"/>
                  </a:lnTo>
                  <a:lnTo>
                    <a:pt x="4577" y="2146"/>
                  </a:lnTo>
                  <a:lnTo>
                    <a:pt x="4645" y="2215"/>
                  </a:lnTo>
                  <a:lnTo>
                    <a:pt x="4711" y="2285"/>
                  </a:lnTo>
                  <a:lnTo>
                    <a:pt x="4776" y="2358"/>
                  </a:lnTo>
                  <a:lnTo>
                    <a:pt x="4839" y="2431"/>
                  </a:lnTo>
                  <a:lnTo>
                    <a:pt x="4900" y="2506"/>
                  </a:lnTo>
                  <a:lnTo>
                    <a:pt x="4961" y="2581"/>
                  </a:lnTo>
                  <a:lnTo>
                    <a:pt x="5019" y="2657"/>
                  </a:lnTo>
                  <a:lnTo>
                    <a:pt x="5076" y="2733"/>
                  </a:lnTo>
                  <a:lnTo>
                    <a:pt x="5132" y="2809"/>
                  </a:lnTo>
                  <a:lnTo>
                    <a:pt x="5132" y="2809"/>
                  </a:lnTo>
                  <a:lnTo>
                    <a:pt x="5188" y="2891"/>
                  </a:lnTo>
                  <a:lnTo>
                    <a:pt x="5243" y="2974"/>
                  </a:lnTo>
                  <a:lnTo>
                    <a:pt x="5296" y="3058"/>
                  </a:lnTo>
                  <a:lnTo>
                    <a:pt x="5347" y="3142"/>
                  </a:lnTo>
                  <a:lnTo>
                    <a:pt x="5396" y="3229"/>
                  </a:lnTo>
                  <a:lnTo>
                    <a:pt x="5444" y="3315"/>
                  </a:lnTo>
                  <a:lnTo>
                    <a:pt x="5489" y="3403"/>
                  </a:lnTo>
                  <a:lnTo>
                    <a:pt x="5532" y="3492"/>
                  </a:lnTo>
                  <a:lnTo>
                    <a:pt x="5573" y="3582"/>
                  </a:lnTo>
                  <a:lnTo>
                    <a:pt x="5612" y="3672"/>
                  </a:lnTo>
                  <a:lnTo>
                    <a:pt x="5650" y="3763"/>
                  </a:lnTo>
                  <a:lnTo>
                    <a:pt x="5685" y="3855"/>
                  </a:lnTo>
                  <a:lnTo>
                    <a:pt x="5718" y="3948"/>
                  </a:lnTo>
                  <a:lnTo>
                    <a:pt x="5749" y="4041"/>
                  </a:lnTo>
                  <a:lnTo>
                    <a:pt x="5777" y="4135"/>
                  </a:lnTo>
                  <a:lnTo>
                    <a:pt x="5805" y="4229"/>
                  </a:lnTo>
                  <a:lnTo>
                    <a:pt x="5829" y="4325"/>
                  </a:lnTo>
                  <a:lnTo>
                    <a:pt x="5851" y="4420"/>
                  </a:lnTo>
                  <a:lnTo>
                    <a:pt x="5870" y="4517"/>
                  </a:lnTo>
                  <a:lnTo>
                    <a:pt x="5887" y="4613"/>
                  </a:lnTo>
                  <a:lnTo>
                    <a:pt x="5902" y="4711"/>
                  </a:lnTo>
                  <a:lnTo>
                    <a:pt x="5909" y="4759"/>
                  </a:lnTo>
                  <a:lnTo>
                    <a:pt x="5915" y="4808"/>
                  </a:lnTo>
                  <a:lnTo>
                    <a:pt x="5920" y="4857"/>
                  </a:lnTo>
                  <a:lnTo>
                    <a:pt x="5925" y="4906"/>
                  </a:lnTo>
                  <a:lnTo>
                    <a:pt x="5929" y="4954"/>
                  </a:lnTo>
                  <a:lnTo>
                    <a:pt x="5933" y="5004"/>
                  </a:lnTo>
                  <a:lnTo>
                    <a:pt x="5936" y="5053"/>
                  </a:lnTo>
                  <a:lnTo>
                    <a:pt x="5938" y="5102"/>
                  </a:lnTo>
                  <a:lnTo>
                    <a:pt x="5940" y="5151"/>
                  </a:lnTo>
                  <a:lnTo>
                    <a:pt x="5941" y="5201"/>
                  </a:lnTo>
                  <a:lnTo>
                    <a:pt x="5941" y="5250"/>
                  </a:lnTo>
                  <a:lnTo>
                    <a:pt x="5941" y="5299"/>
                  </a:lnTo>
                  <a:lnTo>
                    <a:pt x="5940" y="5348"/>
                  </a:lnTo>
                  <a:lnTo>
                    <a:pt x="5938" y="5399"/>
                  </a:lnTo>
                  <a:lnTo>
                    <a:pt x="5936" y="5448"/>
                  </a:lnTo>
                  <a:lnTo>
                    <a:pt x="5934" y="5497"/>
                  </a:lnTo>
                  <a:lnTo>
                    <a:pt x="5930" y="5547"/>
                  </a:lnTo>
                  <a:lnTo>
                    <a:pt x="5926" y="5596"/>
                  </a:lnTo>
                  <a:lnTo>
                    <a:pt x="5921" y="5646"/>
                  </a:lnTo>
                  <a:lnTo>
                    <a:pt x="5916" y="5695"/>
                  </a:lnTo>
                  <a:lnTo>
                    <a:pt x="5910" y="5745"/>
                  </a:lnTo>
                  <a:lnTo>
                    <a:pt x="5903" y="5794"/>
                  </a:lnTo>
                  <a:lnTo>
                    <a:pt x="5903" y="5794"/>
                  </a:lnTo>
                  <a:lnTo>
                    <a:pt x="5870" y="6019"/>
                  </a:lnTo>
                  <a:lnTo>
                    <a:pt x="5836" y="6244"/>
                  </a:lnTo>
                  <a:lnTo>
                    <a:pt x="5803" y="6470"/>
                  </a:lnTo>
                  <a:lnTo>
                    <a:pt x="5769" y="6694"/>
                  </a:lnTo>
                  <a:lnTo>
                    <a:pt x="5738" y="6919"/>
                  </a:lnTo>
                  <a:lnTo>
                    <a:pt x="5723" y="7031"/>
                  </a:lnTo>
                  <a:lnTo>
                    <a:pt x="5709" y="7143"/>
                  </a:lnTo>
                  <a:lnTo>
                    <a:pt x="5696" y="7255"/>
                  </a:lnTo>
                  <a:lnTo>
                    <a:pt x="5683" y="7368"/>
                  </a:lnTo>
                  <a:lnTo>
                    <a:pt x="5672" y="7479"/>
                  </a:lnTo>
                  <a:lnTo>
                    <a:pt x="5662" y="7592"/>
                  </a:lnTo>
                  <a:lnTo>
                    <a:pt x="5652" y="7704"/>
                  </a:lnTo>
                  <a:lnTo>
                    <a:pt x="5645" y="7815"/>
                  </a:lnTo>
                  <a:lnTo>
                    <a:pt x="5638" y="7928"/>
                  </a:lnTo>
                  <a:lnTo>
                    <a:pt x="5633" y="8039"/>
                  </a:lnTo>
                  <a:lnTo>
                    <a:pt x="5629" y="8151"/>
                  </a:lnTo>
                  <a:lnTo>
                    <a:pt x="5628" y="8263"/>
                  </a:lnTo>
                  <a:lnTo>
                    <a:pt x="5627" y="8375"/>
                  </a:lnTo>
                  <a:lnTo>
                    <a:pt x="5629" y="8487"/>
                  </a:lnTo>
                  <a:lnTo>
                    <a:pt x="5633" y="8599"/>
                  </a:lnTo>
                  <a:lnTo>
                    <a:pt x="5638" y="8710"/>
                  </a:lnTo>
                  <a:lnTo>
                    <a:pt x="5646" y="8822"/>
                  </a:lnTo>
                  <a:lnTo>
                    <a:pt x="5656" y="8933"/>
                  </a:lnTo>
                  <a:lnTo>
                    <a:pt x="5669" y="9045"/>
                  </a:lnTo>
                  <a:lnTo>
                    <a:pt x="5676" y="9101"/>
                  </a:lnTo>
                  <a:lnTo>
                    <a:pt x="5684" y="9157"/>
                  </a:lnTo>
                  <a:lnTo>
                    <a:pt x="5692" y="9213"/>
                  </a:lnTo>
                  <a:lnTo>
                    <a:pt x="5701" y="9268"/>
                  </a:lnTo>
                  <a:lnTo>
                    <a:pt x="5710" y="9325"/>
                  </a:lnTo>
                  <a:lnTo>
                    <a:pt x="5721" y="9380"/>
                  </a:lnTo>
                  <a:lnTo>
                    <a:pt x="5732" y="9436"/>
                  </a:lnTo>
                  <a:lnTo>
                    <a:pt x="5743" y="9491"/>
                  </a:lnTo>
                  <a:lnTo>
                    <a:pt x="5756" y="9548"/>
                  </a:lnTo>
                  <a:lnTo>
                    <a:pt x="5769" y="9603"/>
                  </a:lnTo>
                  <a:lnTo>
                    <a:pt x="5783" y="9658"/>
                  </a:lnTo>
                  <a:lnTo>
                    <a:pt x="5798" y="9715"/>
                  </a:lnTo>
                  <a:lnTo>
                    <a:pt x="5814" y="9770"/>
                  </a:lnTo>
                  <a:lnTo>
                    <a:pt x="5830" y="9826"/>
                  </a:lnTo>
                  <a:lnTo>
                    <a:pt x="5846" y="9882"/>
                  </a:lnTo>
                  <a:lnTo>
                    <a:pt x="5864" y="9938"/>
                  </a:lnTo>
                  <a:lnTo>
                    <a:pt x="5882" y="9993"/>
                  </a:lnTo>
                  <a:lnTo>
                    <a:pt x="5902" y="10050"/>
                  </a:lnTo>
                  <a:lnTo>
                    <a:pt x="5922" y="10105"/>
                  </a:lnTo>
                  <a:lnTo>
                    <a:pt x="5943" y="10160"/>
                  </a:lnTo>
                  <a:lnTo>
                    <a:pt x="5964" y="10217"/>
                  </a:lnTo>
                  <a:lnTo>
                    <a:pt x="5988" y="10272"/>
                  </a:lnTo>
                  <a:lnTo>
                    <a:pt x="6011" y="10328"/>
                  </a:lnTo>
                  <a:lnTo>
                    <a:pt x="6036" y="10383"/>
                  </a:lnTo>
                  <a:lnTo>
                    <a:pt x="6061" y="10440"/>
                  </a:lnTo>
                  <a:lnTo>
                    <a:pt x="6087" y="10495"/>
                  </a:lnTo>
                  <a:lnTo>
                    <a:pt x="6114" y="10550"/>
                  </a:lnTo>
                  <a:lnTo>
                    <a:pt x="6142" y="10607"/>
                  </a:lnTo>
                  <a:lnTo>
                    <a:pt x="6172" y="10662"/>
                  </a:lnTo>
                  <a:lnTo>
                    <a:pt x="6202" y="10718"/>
                  </a:lnTo>
                  <a:lnTo>
                    <a:pt x="6233" y="10774"/>
                  </a:lnTo>
                  <a:lnTo>
                    <a:pt x="6265" y="10830"/>
                  </a:lnTo>
                  <a:lnTo>
                    <a:pt x="6297" y="10885"/>
                  </a:lnTo>
                  <a:lnTo>
                    <a:pt x="6332" y="10941"/>
                  </a:lnTo>
                  <a:lnTo>
                    <a:pt x="6367" y="10997"/>
                  </a:lnTo>
                  <a:lnTo>
                    <a:pt x="6403" y="11052"/>
                  </a:lnTo>
                  <a:lnTo>
                    <a:pt x="6440" y="11108"/>
                  </a:lnTo>
                  <a:lnTo>
                    <a:pt x="6478" y="11164"/>
                  </a:lnTo>
                  <a:lnTo>
                    <a:pt x="6518" y="11219"/>
                  </a:lnTo>
                  <a:lnTo>
                    <a:pt x="6558" y="11275"/>
                  </a:lnTo>
                  <a:lnTo>
                    <a:pt x="6599" y="11331"/>
                  </a:lnTo>
                  <a:lnTo>
                    <a:pt x="6641" y="11387"/>
                  </a:lnTo>
                  <a:lnTo>
                    <a:pt x="6686" y="11442"/>
                  </a:lnTo>
                  <a:lnTo>
                    <a:pt x="6730" y="11498"/>
                  </a:lnTo>
                  <a:lnTo>
                    <a:pt x="6776" y="11554"/>
                  </a:lnTo>
                  <a:lnTo>
                    <a:pt x="6823" y="11609"/>
                  </a:lnTo>
                  <a:lnTo>
                    <a:pt x="6872" y="11666"/>
                  </a:lnTo>
                  <a:lnTo>
                    <a:pt x="6921" y="11721"/>
                  </a:lnTo>
                  <a:lnTo>
                    <a:pt x="6971" y="11776"/>
                  </a:lnTo>
                  <a:lnTo>
                    <a:pt x="7024" y="11832"/>
                  </a:lnTo>
                  <a:lnTo>
                    <a:pt x="7076" y="11888"/>
                  </a:lnTo>
                  <a:lnTo>
                    <a:pt x="7130" y="11944"/>
                  </a:lnTo>
                  <a:lnTo>
                    <a:pt x="7185" y="11999"/>
                  </a:lnTo>
                  <a:lnTo>
                    <a:pt x="7243" y="12056"/>
                  </a:lnTo>
                  <a:lnTo>
                    <a:pt x="7300" y="12111"/>
                  </a:lnTo>
                  <a:lnTo>
                    <a:pt x="7359" y="12166"/>
                  </a:lnTo>
                  <a:lnTo>
                    <a:pt x="7421" y="12223"/>
                  </a:lnTo>
                  <a:lnTo>
                    <a:pt x="7482" y="12278"/>
                  </a:lnTo>
                  <a:lnTo>
                    <a:pt x="7545" y="12334"/>
                  </a:lnTo>
                  <a:lnTo>
                    <a:pt x="7610" y="12390"/>
                  </a:lnTo>
                  <a:lnTo>
                    <a:pt x="7675" y="12446"/>
                  </a:lnTo>
                  <a:lnTo>
                    <a:pt x="7743" y="12501"/>
                  </a:lnTo>
                  <a:lnTo>
                    <a:pt x="7811" y="12557"/>
                  </a:lnTo>
                  <a:lnTo>
                    <a:pt x="7881" y="12613"/>
                  </a:lnTo>
                  <a:lnTo>
                    <a:pt x="7953" y="12668"/>
                  </a:lnTo>
                  <a:lnTo>
                    <a:pt x="8025" y="12724"/>
                  </a:lnTo>
                  <a:lnTo>
                    <a:pt x="8100" y="12780"/>
                  </a:lnTo>
                  <a:lnTo>
                    <a:pt x="8175" y="12836"/>
                  </a:lnTo>
                  <a:lnTo>
                    <a:pt x="8251" y="12891"/>
                  </a:lnTo>
                  <a:lnTo>
                    <a:pt x="8330" y="12948"/>
                  </a:lnTo>
                  <a:lnTo>
                    <a:pt x="8330" y="12948"/>
                  </a:lnTo>
                  <a:lnTo>
                    <a:pt x="8319" y="12940"/>
                  </a:lnTo>
                  <a:lnTo>
                    <a:pt x="8306" y="12933"/>
                  </a:lnTo>
                  <a:lnTo>
                    <a:pt x="8292" y="12927"/>
                  </a:lnTo>
                  <a:lnTo>
                    <a:pt x="8278" y="12921"/>
                  </a:lnTo>
                  <a:lnTo>
                    <a:pt x="8262" y="12915"/>
                  </a:lnTo>
                  <a:lnTo>
                    <a:pt x="8244" y="12909"/>
                  </a:lnTo>
                  <a:lnTo>
                    <a:pt x="8209" y="12900"/>
                  </a:lnTo>
                  <a:lnTo>
                    <a:pt x="8170" y="12892"/>
                  </a:lnTo>
                  <a:lnTo>
                    <a:pt x="8130" y="12885"/>
                  </a:lnTo>
                  <a:lnTo>
                    <a:pt x="8088" y="12879"/>
                  </a:lnTo>
                  <a:lnTo>
                    <a:pt x="8045" y="12874"/>
                  </a:lnTo>
                  <a:lnTo>
                    <a:pt x="7960" y="12866"/>
                  </a:lnTo>
                  <a:lnTo>
                    <a:pt x="7877" y="12858"/>
                  </a:lnTo>
                  <a:lnTo>
                    <a:pt x="7839" y="12854"/>
                  </a:lnTo>
                  <a:lnTo>
                    <a:pt x="7804" y="12850"/>
                  </a:lnTo>
                  <a:lnTo>
                    <a:pt x="7772" y="12845"/>
                  </a:lnTo>
                  <a:lnTo>
                    <a:pt x="7744" y="12839"/>
                  </a:lnTo>
                  <a:lnTo>
                    <a:pt x="7744" y="12839"/>
                  </a:lnTo>
                  <a:lnTo>
                    <a:pt x="7642" y="12815"/>
                  </a:lnTo>
                  <a:lnTo>
                    <a:pt x="7541" y="12791"/>
                  </a:lnTo>
                  <a:lnTo>
                    <a:pt x="7441" y="12765"/>
                  </a:lnTo>
                  <a:lnTo>
                    <a:pt x="7341" y="12737"/>
                  </a:lnTo>
                  <a:lnTo>
                    <a:pt x="7242" y="12708"/>
                  </a:lnTo>
                  <a:lnTo>
                    <a:pt x="7142" y="12679"/>
                  </a:lnTo>
                  <a:lnTo>
                    <a:pt x="7043" y="12648"/>
                  </a:lnTo>
                  <a:lnTo>
                    <a:pt x="6944" y="12617"/>
                  </a:lnTo>
                  <a:lnTo>
                    <a:pt x="6845" y="12584"/>
                  </a:lnTo>
                  <a:lnTo>
                    <a:pt x="6748" y="12549"/>
                  </a:lnTo>
                  <a:lnTo>
                    <a:pt x="6649" y="12515"/>
                  </a:lnTo>
                  <a:lnTo>
                    <a:pt x="6553" y="12479"/>
                  </a:lnTo>
                  <a:lnTo>
                    <a:pt x="6455" y="12443"/>
                  </a:lnTo>
                  <a:lnTo>
                    <a:pt x="6359" y="12405"/>
                  </a:lnTo>
                  <a:lnTo>
                    <a:pt x="6262" y="12366"/>
                  </a:lnTo>
                  <a:lnTo>
                    <a:pt x="6167" y="12327"/>
                  </a:lnTo>
                  <a:lnTo>
                    <a:pt x="6167" y="12327"/>
                  </a:lnTo>
                  <a:lnTo>
                    <a:pt x="6044" y="12275"/>
                  </a:lnTo>
                  <a:lnTo>
                    <a:pt x="5921" y="12221"/>
                  </a:lnTo>
                  <a:lnTo>
                    <a:pt x="5800" y="12165"/>
                  </a:lnTo>
                  <a:lnTo>
                    <a:pt x="5678" y="12108"/>
                  </a:lnTo>
                  <a:lnTo>
                    <a:pt x="5556" y="12049"/>
                  </a:lnTo>
                  <a:lnTo>
                    <a:pt x="5436" y="11988"/>
                  </a:lnTo>
                  <a:lnTo>
                    <a:pt x="5316" y="11926"/>
                  </a:lnTo>
                  <a:lnTo>
                    <a:pt x="5196" y="11863"/>
                  </a:lnTo>
                  <a:lnTo>
                    <a:pt x="5077" y="11797"/>
                  </a:lnTo>
                  <a:lnTo>
                    <a:pt x="4960" y="11731"/>
                  </a:lnTo>
                  <a:lnTo>
                    <a:pt x="4842" y="11663"/>
                  </a:lnTo>
                  <a:lnTo>
                    <a:pt x="4725" y="11592"/>
                  </a:lnTo>
                  <a:lnTo>
                    <a:pt x="4609" y="11521"/>
                  </a:lnTo>
                  <a:lnTo>
                    <a:pt x="4494" y="11447"/>
                  </a:lnTo>
                  <a:lnTo>
                    <a:pt x="4379" y="11373"/>
                  </a:lnTo>
                  <a:lnTo>
                    <a:pt x="4266" y="11298"/>
                  </a:lnTo>
                  <a:lnTo>
                    <a:pt x="4152" y="11220"/>
                  </a:lnTo>
                  <a:lnTo>
                    <a:pt x="4041" y="11142"/>
                  </a:lnTo>
                  <a:lnTo>
                    <a:pt x="3929" y="11061"/>
                  </a:lnTo>
                  <a:lnTo>
                    <a:pt x="3819" y="10980"/>
                  </a:lnTo>
                  <a:lnTo>
                    <a:pt x="3710" y="10896"/>
                  </a:lnTo>
                  <a:lnTo>
                    <a:pt x="3601" y="10812"/>
                  </a:lnTo>
                  <a:lnTo>
                    <a:pt x="3494" y="10726"/>
                  </a:lnTo>
                  <a:lnTo>
                    <a:pt x="3388" y="10639"/>
                  </a:lnTo>
                  <a:lnTo>
                    <a:pt x="3282" y="10550"/>
                  </a:lnTo>
                  <a:lnTo>
                    <a:pt x="3178" y="10461"/>
                  </a:lnTo>
                  <a:lnTo>
                    <a:pt x="3075" y="10370"/>
                  </a:lnTo>
                  <a:lnTo>
                    <a:pt x="2973" y="10278"/>
                  </a:lnTo>
                  <a:lnTo>
                    <a:pt x="2872" y="10184"/>
                  </a:lnTo>
                  <a:lnTo>
                    <a:pt x="2772" y="10089"/>
                  </a:lnTo>
                  <a:lnTo>
                    <a:pt x="2674" y="9993"/>
                  </a:lnTo>
                  <a:lnTo>
                    <a:pt x="2577" y="9896"/>
                  </a:lnTo>
                  <a:lnTo>
                    <a:pt x="2481" y="9797"/>
                  </a:lnTo>
                  <a:lnTo>
                    <a:pt x="2386" y="9698"/>
                  </a:lnTo>
                  <a:lnTo>
                    <a:pt x="2294" y="9596"/>
                  </a:lnTo>
                  <a:lnTo>
                    <a:pt x="2201" y="9495"/>
                  </a:lnTo>
                  <a:lnTo>
                    <a:pt x="2111" y="9391"/>
                  </a:lnTo>
                  <a:lnTo>
                    <a:pt x="2022" y="9286"/>
                  </a:lnTo>
                  <a:lnTo>
                    <a:pt x="1935" y="9181"/>
                  </a:lnTo>
                  <a:lnTo>
                    <a:pt x="1848" y="9074"/>
                  </a:lnTo>
                  <a:lnTo>
                    <a:pt x="1764" y="8967"/>
                  </a:lnTo>
                  <a:lnTo>
                    <a:pt x="1680" y="8858"/>
                  </a:lnTo>
                  <a:lnTo>
                    <a:pt x="1599" y="8748"/>
                  </a:lnTo>
                  <a:lnTo>
                    <a:pt x="1518" y="8638"/>
                  </a:lnTo>
                  <a:lnTo>
                    <a:pt x="1440" y="8525"/>
                  </a:lnTo>
                  <a:lnTo>
                    <a:pt x="1363" y="8412"/>
                  </a:lnTo>
                  <a:lnTo>
                    <a:pt x="1288" y="8299"/>
                  </a:lnTo>
                  <a:lnTo>
                    <a:pt x="1214" y="8183"/>
                  </a:lnTo>
                  <a:lnTo>
                    <a:pt x="1143" y="8068"/>
                  </a:lnTo>
                  <a:lnTo>
                    <a:pt x="1073" y="7951"/>
                  </a:lnTo>
                  <a:lnTo>
                    <a:pt x="1004" y="7833"/>
                  </a:lnTo>
                  <a:lnTo>
                    <a:pt x="938" y="7715"/>
                  </a:lnTo>
                  <a:lnTo>
                    <a:pt x="874" y="7595"/>
                  </a:lnTo>
                  <a:lnTo>
                    <a:pt x="811" y="7474"/>
                  </a:lnTo>
                  <a:lnTo>
                    <a:pt x="750" y="7354"/>
                  </a:lnTo>
                  <a:lnTo>
                    <a:pt x="692" y="7231"/>
                  </a:lnTo>
                  <a:lnTo>
                    <a:pt x="634" y="7108"/>
                  </a:lnTo>
                  <a:lnTo>
                    <a:pt x="579" y="6984"/>
                  </a:lnTo>
                  <a:lnTo>
                    <a:pt x="527" y="6859"/>
                  </a:lnTo>
                  <a:lnTo>
                    <a:pt x="475" y="6734"/>
                  </a:lnTo>
                  <a:lnTo>
                    <a:pt x="426" y="6607"/>
                  </a:lnTo>
                  <a:lnTo>
                    <a:pt x="380" y="6481"/>
                  </a:lnTo>
                  <a:lnTo>
                    <a:pt x="334" y="6353"/>
                  </a:lnTo>
                  <a:lnTo>
                    <a:pt x="292" y="6224"/>
                  </a:lnTo>
                  <a:lnTo>
                    <a:pt x="292" y="6224"/>
                  </a:lnTo>
                  <a:lnTo>
                    <a:pt x="271" y="6159"/>
                  </a:lnTo>
                  <a:lnTo>
                    <a:pt x="252" y="6095"/>
                  </a:lnTo>
                  <a:lnTo>
                    <a:pt x="233" y="6029"/>
                  </a:lnTo>
                  <a:lnTo>
                    <a:pt x="215" y="5964"/>
                  </a:lnTo>
                  <a:lnTo>
                    <a:pt x="197" y="5899"/>
                  </a:lnTo>
                  <a:lnTo>
                    <a:pt x="180" y="5833"/>
                  </a:lnTo>
                  <a:lnTo>
                    <a:pt x="164" y="5768"/>
                  </a:lnTo>
                  <a:lnTo>
                    <a:pt x="148" y="5701"/>
                  </a:lnTo>
                  <a:lnTo>
                    <a:pt x="133" y="5636"/>
                  </a:lnTo>
                  <a:lnTo>
                    <a:pt x="119" y="5570"/>
                  </a:lnTo>
                  <a:lnTo>
                    <a:pt x="106" y="5504"/>
                  </a:lnTo>
                  <a:lnTo>
                    <a:pt x="93" y="5438"/>
                  </a:lnTo>
                  <a:lnTo>
                    <a:pt x="82" y="5372"/>
                  </a:lnTo>
                  <a:lnTo>
                    <a:pt x="71" y="5305"/>
                  </a:lnTo>
                  <a:lnTo>
                    <a:pt x="61" y="5239"/>
                  </a:lnTo>
                  <a:lnTo>
                    <a:pt x="51" y="5172"/>
                  </a:lnTo>
                  <a:lnTo>
                    <a:pt x="43" y="5106"/>
                  </a:lnTo>
                  <a:lnTo>
                    <a:pt x="35" y="5040"/>
                  </a:lnTo>
                  <a:lnTo>
                    <a:pt x="28" y="4973"/>
                  </a:lnTo>
                  <a:lnTo>
                    <a:pt x="21" y="4906"/>
                  </a:lnTo>
                  <a:lnTo>
                    <a:pt x="16" y="4840"/>
                  </a:lnTo>
                  <a:lnTo>
                    <a:pt x="11" y="4773"/>
                  </a:lnTo>
                  <a:lnTo>
                    <a:pt x="7" y="4707"/>
                  </a:lnTo>
                  <a:lnTo>
                    <a:pt x="4" y="4640"/>
                  </a:lnTo>
                  <a:lnTo>
                    <a:pt x="2" y="4573"/>
                  </a:lnTo>
                  <a:lnTo>
                    <a:pt x="1" y="4507"/>
                  </a:lnTo>
                  <a:lnTo>
                    <a:pt x="0" y="4440"/>
                  </a:lnTo>
                  <a:lnTo>
                    <a:pt x="0" y="4374"/>
                  </a:lnTo>
                  <a:lnTo>
                    <a:pt x="1" y="4308"/>
                  </a:lnTo>
                  <a:lnTo>
                    <a:pt x="3" y="4241"/>
                  </a:lnTo>
                  <a:lnTo>
                    <a:pt x="6" y="4175"/>
                  </a:lnTo>
                  <a:lnTo>
                    <a:pt x="10" y="4109"/>
                  </a:lnTo>
                  <a:lnTo>
                    <a:pt x="14" y="4042"/>
                  </a:lnTo>
                  <a:lnTo>
                    <a:pt x="20" y="3976"/>
                  </a:lnTo>
                  <a:lnTo>
                    <a:pt x="26" y="3909"/>
                  </a:lnTo>
                  <a:lnTo>
                    <a:pt x="33" y="3844"/>
                  </a:lnTo>
                  <a:lnTo>
                    <a:pt x="41" y="3778"/>
                  </a:lnTo>
                  <a:lnTo>
                    <a:pt x="50" y="3712"/>
                  </a:lnTo>
                  <a:lnTo>
                    <a:pt x="59" y="3647"/>
                  </a:lnTo>
                  <a:lnTo>
                    <a:pt x="70" y="3582"/>
                  </a:lnTo>
                  <a:lnTo>
                    <a:pt x="82" y="3516"/>
                  </a:lnTo>
                  <a:lnTo>
                    <a:pt x="94" y="3451"/>
                  </a:lnTo>
                  <a:lnTo>
                    <a:pt x="107" y="3386"/>
                  </a:lnTo>
                  <a:lnTo>
                    <a:pt x="122" y="3321"/>
                  </a:lnTo>
                  <a:lnTo>
                    <a:pt x="137" y="3256"/>
                  </a:lnTo>
                  <a:lnTo>
                    <a:pt x="153" y="3191"/>
                  </a:lnTo>
                  <a:lnTo>
                    <a:pt x="171" y="3127"/>
                  </a:lnTo>
                  <a:lnTo>
                    <a:pt x="189" y="3063"/>
                  </a:lnTo>
                  <a:lnTo>
                    <a:pt x="208" y="2999"/>
                  </a:lnTo>
                  <a:lnTo>
                    <a:pt x="228" y="2935"/>
                  </a:lnTo>
                  <a:lnTo>
                    <a:pt x="249" y="2872"/>
                  </a:lnTo>
                  <a:lnTo>
                    <a:pt x="270" y="2808"/>
                  </a:lnTo>
                  <a:lnTo>
                    <a:pt x="293" y="2746"/>
                  </a:lnTo>
                  <a:lnTo>
                    <a:pt x="317" y="2683"/>
                  </a:lnTo>
                  <a:lnTo>
                    <a:pt x="343" y="2620"/>
                  </a:lnTo>
                  <a:lnTo>
                    <a:pt x="368" y="2558"/>
                  </a:lnTo>
                  <a:lnTo>
                    <a:pt x="395" y="2496"/>
                  </a:lnTo>
                  <a:lnTo>
                    <a:pt x="423" y="2434"/>
                  </a:lnTo>
                  <a:lnTo>
                    <a:pt x="451" y="2373"/>
                  </a:lnTo>
                  <a:lnTo>
                    <a:pt x="481" y="2312"/>
                  </a:lnTo>
                  <a:lnTo>
                    <a:pt x="512" y="2250"/>
                  </a:lnTo>
                  <a:lnTo>
                    <a:pt x="544" y="2190"/>
                  </a:lnTo>
                  <a:lnTo>
                    <a:pt x="577" y="2130"/>
                  </a:lnTo>
                  <a:lnTo>
                    <a:pt x="611" y="2069"/>
                  </a:lnTo>
                  <a:lnTo>
                    <a:pt x="611" y="2069"/>
                  </a:lnTo>
                  <a:lnTo>
                    <a:pt x="636" y="2026"/>
                  </a:lnTo>
                  <a:lnTo>
                    <a:pt x="662" y="1983"/>
                  </a:lnTo>
                  <a:lnTo>
                    <a:pt x="688" y="1940"/>
                  </a:lnTo>
                  <a:lnTo>
                    <a:pt x="716" y="1897"/>
                  </a:lnTo>
                  <a:lnTo>
                    <a:pt x="743" y="1856"/>
                  </a:lnTo>
                  <a:lnTo>
                    <a:pt x="771" y="1814"/>
                  </a:lnTo>
                  <a:lnTo>
                    <a:pt x="799" y="1773"/>
                  </a:lnTo>
                  <a:lnTo>
                    <a:pt x="827" y="1732"/>
                  </a:lnTo>
                  <a:lnTo>
                    <a:pt x="887" y="1652"/>
                  </a:lnTo>
                  <a:lnTo>
                    <a:pt x="947" y="1574"/>
                  </a:lnTo>
                  <a:lnTo>
                    <a:pt x="1009" y="1497"/>
                  </a:lnTo>
                  <a:lnTo>
                    <a:pt x="1074" y="1422"/>
                  </a:lnTo>
                  <a:lnTo>
                    <a:pt x="1139" y="1347"/>
                  </a:lnTo>
                  <a:lnTo>
                    <a:pt x="1206" y="1276"/>
                  </a:lnTo>
                  <a:lnTo>
                    <a:pt x="1275" y="1204"/>
                  </a:lnTo>
                  <a:lnTo>
                    <a:pt x="1344" y="1135"/>
                  </a:lnTo>
                  <a:lnTo>
                    <a:pt x="1416" y="1067"/>
                  </a:lnTo>
                  <a:lnTo>
                    <a:pt x="1488" y="1000"/>
                  </a:lnTo>
                  <a:lnTo>
                    <a:pt x="1562" y="935"/>
                  </a:lnTo>
                  <a:lnTo>
                    <a:pt x="1637" y="871"/>
                  </a:lnTo>
                  <a:lnTo>
                    <a:pt x="1713" y="808"/>
                  </a:lnTo>
                  <a:lnTo>
                    <a:pt x="1791" y="747"/>
                  </a:lnTo>
                  <a:lnTo>
                    <a:pt x="1869" y="687"/>
                  </a:lnTo>
                  <a:lnTo>
                    <a:pt x="1949" y="627"/>
                  </a:lnTo>
                  <a:lnTo>
                    <a:pt x="2029" y="569"/>
                  </a:lnTo>
                  <a:lnTo>
                    <a:pt x="2111" y="513"/>
                  </a:lnTo>
                  <a:lnTo>
                    <a:pt x="2193" y="457"/>
                  </a:lnTo>
                  <a:lnTo>
                    <a:pt x="2277" y="402"/>
                  </a:lnTo>
                  <a:lnTo>
                    <a:pt x="2360" y="349"/>
                  </a:lnTo>
                  <a:lnTo>
                    <a:pt x="2444" y="296"/>
                  </a:lnTo>
                  <a:lnTo>
                    <a:pt x="2530" y="244"/>
                  </a:lnTo>
                  <a:lnTo>
                    <a:pt x="2615" y="194"/>
                  </a:lnTo>
                  <a:lnTo>
                    <a:pt x="2702" y="144"/>
                  </a:lnTo>
                  <a:lnTo>
                    <a:pt x="2789" y="95"/>
                  </a:lnTo>
                  <a:lnTo>
                    <a:pt x="2877" y="47"/>
                  </a:lnTo>
                  <a:lnTo>
                    <a:pt x="2964" y="0"/>
                  </a:lnTo>
                  <a:lnTo>
                    <a:pt x="2964" y="0"/>
                  </a:lnTo>
                  <a:close/>
                </a:path>
              </a:pathLst>
            </a:custGeom>
            <a:blipFill dpi="0" rotWithShape="1">
              <a:blip r:embed="rId3" cstate="print">
                <a:extLst>
                  <a:ext uri="{28A0092B-C50C-407E-A947-70E740481C1C}">
                    <a14:useLocalDpi xmlns:a14="http://schemas.microsoft.com/office/drawing/2010/main"/>
                  </a:ext>
                </a:extLst>
              </a:blip>
              <a:srcRect/>
              <a:stretch>
                <a:fillRect/>
              </a:stretch>
            </a:blipFill>
            <a:ln>
              <a:noFill/>
            </a:ln>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u="none" strike="noStrike" kern="1200" cap="none" spc="0" normalizeH="0" baseline="0" noProof="0">
                <a:ln>
                  <a:noFill/>
                </a:ln>
                <a:solidFill>
                  <a:srgbClr val="32363F"/>
                </a:solidFill>
                <a:effectLst/>
                <a:uLnTx/>
                <a:uFillTx/>
                <a:latin typeface="Source Han Sans CN Normal" panose="020B0500000000000000" pitchFamily="34" charset="-128"/>
                <a:ea typeface="Source Han Sans CN Normal" panose="020B0500000000000000" pitchFamily="34" charset="-128"/>
              </a:endParaRPr>
            </a:p>
          </p:txBody>
        </p:sp>
        <p:sp>
          <p:nvSpPr>
            <p:cNvPr id="136" name="Freeform 8">
              <a:extLst>
                <a:ext uri="{FF2B5EF4-FFF2-40B4-BE49-F238E27FC236}">
                  <a16:creationId xmlns:a16="http://schemas.microsoft.com/office/drawing/2014/main" id="{F298637A-7B96-7449-B40D-EA057C54444C}"/>
                </a:ext>
              </a:extLst>
            </p:cNvPr>
            <p:cNvSpPr/>
            <p:nvPr/>
          </p:nvSpPr>
          <p:spPr bwMode="auto">
            <a:xfrm>
              <a:off x="3994235" y="1544855"/>
              <a:ext cx="1965917" cy="1880402"/>
            </a:xfrm>
            <a:custGeom>
              <a:avLst/>
              <a:gdLst>
                <a:gd name="T0" fmla="*/ 10987 w 11035"/>
                <a:gd name="T1" fmla="*/ 1789 h 10555"/>
                <a:gd name="T2" fmla="*/ 10833 w 11035"/>
                <a:gd name="T3" fmla="*/ 1770 h 10555"/>
                <a:gd name="T4" fmla="*/ 10647 w 11035"/>
                <a:gd name="T5" fmla="*/ 1808 h 10555"/>
                <a:gd name="T6" fmla="*/ 10357 w 11035"/>
                <a:gd name="T7" fmla="*/ 1934 h 10555"/>
                <a:gd name="T8" fmla="*/ 10237 w 11035"/>
                <a:gd name="T9" fmla="*/ 2030 h 10555"/>
                <a:gd name="T10" fmla="*/ 10044 w 11035"/>
                <a:gd name="T11" fmla="*/ 2277 h 10555"/>
                <a:gd name="T12" fmla="*/ 9901 w 11035"/>
                <a:gd name="T13" fmla="*/ 2592 h 10555"/>
                <a:gd name="T14" fmla="*/ 9736 w 11035"/>
                <a:gd name="T15" fmla="*/ 3168 h 10555"/>
                <a:gd name="T16" fmla="*/ 9639 w 11035"/>
                <a:gd name="T17" fmla="*/ 3485 h 10555"/>
                <a:gd name="T18" fmla="*/ 9506 w 11035"/>
                <a:gd name="T19" fmla="*/ 3792 h 10555"/>
                <a:gd name="T20" fmla="*/ 9215 w 11035"/>
                <a:gd name="T21" fmla="*/ 4295 h 10555"/>
                <a:gd name="T22" fmla="*/ 8869 w 11035"/>
                <a:gd name="T23" fmla="*/ 4758 h 10555"/>
                <a:gd name="T24" fmla="*/ 8388 w 11035"/>
                <a:gd name="T25" fmla="*/ 5254 h 10555"/>
                <a:gd name="T26" fmla="*/ 7837 w 11035"/>
                <a:gd name="T27" fmla="*/ 5668 h 10555"/>
                <a:gd name="T28" fmla="*/ 7273 w 11035"/>
                <a:gd name="T29" fmla="*/ 5967 h 10555"/>
                <a:gd name="T30" fmla="*/ 6952 w 11035"/>
                <a:gd name="T31" fmla="*/ 6089 h 10555"/>
                <a:gd name="T32" fmla="*/ 6619 w 11035"/>
                <a:gd name="T33" fmla="*/ 6183 h 10555"/>
                <a:gd name="T34" fmla="*/ 6277 w 11035"/>
                <a:gd name="T35" fmla="*/ 6247 h 10555"/>
                <a:gd name="T36" fmla="*/ 5038 w 11035"/>
                <a:gd name="T37" fmla="*/ 6416 h 10555"/>
                <a:gd name="T38" fmla="*/ 4262 w 11035"/>
                <a:gd name="T39" fmla="*/ 6557 h 10555"/>
                <a:gd name="T40" fmla="*/ 3507 w 11035"/>
                <a:gd name="T41" fmla="*/ 6761 h 10555"/>
                <a:gd name="T42" fmla="*/ 2933 w 11035"/>
                <a:gd name="T43" fmla="*/ 6988 h 10555"/>
                <a:gd name="T44" fmla="*/ 2579 w 11035"/>
                <a:gd name="T45" fmla="*/ 7170 h 10555"/>
                <a:gd name="T46" fmla="*/ 2235 w 11035"/>
                <a:gd name="T47" fmla="*/ 7386 h 10555"/>
                <a:gd name="T48" fmla="*/ 1902 w 11035"/>
                <a:gd name="T49" fmla="*/ 7642 h 10555"/>
                <a:gd name="T50" fmla="*/ 1581 w 11035"/>
                <a:gd name="T51" fmla="*/ 7939 h 10555"/>
                <a:gd name="T52" fmla="*/ 1274 w 11035"/>
                <a:gd name="T53" fmla="*/ 8282 h 10555"/>
                <a:gd name="T54" fmla="*/ 982 w 11035"/>
                <a:gd name="T55" fmla="*/ 8677 h 10555"/>
                <a:gd name="T56" fmla="*/ 705 w 11035"/>
                <a:gd name="T57" fmla="*/ 9125 h 10555"/>
                <a:gd name="T58" fmla="*/ 445 w 11035"/>
                <a:gd name="T59" fmla="*/ 9632 h 10555"/>
                <a:gd name="T60" fmla="*/ 202 w 11035"/>
                <a:gd name="T61" fmla="*/ 10200 h 10555"/>
                <a:gd name="T62" fmla="*/ 78 w 11035"/>
                <a:gd name="T63" fmla="*/ 10528 h 10555"/>
                <a:gd name="T64" fmla="*/ 75 w 11035"/>
                <a:gd name="T65" fmla="*/ 10346 h 10555"/>
                <a:gd name="T66" fmla="*/ 16 w 11035"/>
                <a:gd name="T67" fmla="*/ 9990 h 10555"/>
                <a:gd name="T68" fmla="*/ 0 w 11035"/>
                <a:gd name="T69" fmla="*/ 9443 h 10555"/>
                <a:gd name="T70" fmla="*/ 30 w 11035"/>
                <a:gd name="T71" fmla="*/ 8718 h 10555"/>
                <a:gd name="T72" fmla="*/ 105 w 11035"/>
                <a:gd name="T73" fmla="*/ 8039 h 10555"/>
                <a:gd name="T74" fmla="*/ 279 w 11035"/>
                <a:gd name="T75" fmla="*/ 7112 h 10555"/>
                <a:gd name="T76" fmla="*/ 534 w 11035"/>
                <a:gd name="T77" fmla="*/ 6194 h 10555"/>
                <a:gd name="T78" fmla="*/ 870 w 11035"/>
                <a:gd name="T79" fmla="*/ 5294 h 10555"/>
                <a:gd name="T80" fmla="*/ 1283 w 11035"/>
                <a:gd name="T81" fmla="*/ 4425 h 10555"/>
                <a:gd name="T82" fmla="*/ 1772 w 11035"/>
                <a:gd name="T83" fmla="*/ 3596 h 10555"/>
                <a:gd name="T84" fmla="*/ 2332 w 11035"/>
                <a:gd name="T85" fmla="*/ 2819 h 10555"/>
                <a:gd name="T86" fmla="*/ 2964 w 11035"/>
                <a:gd name="T87" fmla="*/ 2103 h 10555"/>
                <a:gd name="T88" fmla="*/ 3663 w 11035"/>
                <a:gd name="T89" fmla="*/ 1459 h 10555"/>
                <a:gd name="T90" fmla="*/ 4314 w 11035"/>
                <a:gd name="T91" fmla="*/ 974 h 10555"/>
                <a:gd name="T92" fmla="*/ 4717 w 11035"/>
                <a:gd name="T93" fmla="*/ 723 h 10555"/>
                <a:gd name="T94" fmla="*/ 5135 w 11035"/>
                <a:gd name="T95" fmla="*/ 507 h 10555"/>
                <a:gd name="T96" fmla="*/ 5568 w 11035"/>
                <a:gd name="T97" fmla="*/ 325 h 10555"/>
                <a:gd name="T98" fmla="*/ 6011 w 11035"/>
                <a:gd name="T99" fmla="*/ 181 h 10555"/>
                <a:gd name="T100" fmla="*/ 6465 w 11035"/>
                <a:gd name="T101" fmla="*/ 78 h 10555"/>
                <a:gd name="T102" fmla="*/ 6924 w 11035"/>
                <a:gd name="T103" fmla="*/ 17 h 10555"/>
                <a:gd name="T104" fmla="*/ 7390 w 11035"/>
                <a:gd name="T105" fmla="*/ 1 h 10555"/>
                <a:gd name="T106" fmla="*/ 7859 w 11035"/>
                <a:gd name="T107" fmla="*/ 34 h 10555"/>
                <a:gd name="T108" fmla="*/ 8328 w 11035"/>
                <a:gd name="T109" fmla="*/ 116 h 10555"/>
                <a:gd name="T110" fmla="*/ 8637 w 11035"/>
                <a:gd name="T111" fmla="*/ 199 h 10555"/>
                <a:gd name="T112" fmla="*/ 9146 w 11035"/>
                <a:gd name="T113" fmla="*/ 398 h 10555"/>
                <a:gd name="T114" fmla="*/ 9748 w 11035"/>
                <a:gd name="T115" fmla="*/ 733 h 10555"/>
                <a:gd name="T116" fmla="*/ 10306 w 11035"/>
                <a:gd name="T117" fmla="*/ 1144 h 10555"/>
                <a:gd name="T118" fmla="*/ 10824 w 11035"/>
                <a:gd name="T119" fmla="*/ 1610 h 10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035" h="10555">
                  <a:moveTo>
                    <a:pt x="11035" y="1823"/>
                  </a:moveTo>
                  <a:lnTo>
                    <a:pt x="11035" y="1823"/>
                  </a:lnTo>
                  <a:lnTo>
                    <a:pt x="11028" y="1815"/>
                  </a:lnTo>
                  <a:lnTo>
                    <a:pt x="11021" y="1809"/>
                  </a:lnTo>
                  <a:lnTo>
                    <a:pt x="11013" y="1803"/>
                  </a:lnTo>
                  <a:lnTo>
                    <a:pt x="11005" y="1798"/>
                  </a:lnTo>
                  <a:lnTo>
                    <a:pt x="10987" y="1789"/>
                  </a:lnTo>
                  <a:lnTo>
                    <a:pt x="10968" y="1782"/>
                  </a:lnTo>
                  <a:lnTo>
                    <a:pt x="10948" y="1776"/>
                  </a:lnTo>
                  <a:lnTo>
                    <a:pt x="10927" y="1772"/>
                  </a:lnTo>
                  <a:lnTo>
                    <a:pt x="10905" y="1770"/>
                  </a:lnTo>
                  <a:lnTo>
                    <a:pt x="10882" y="1769"/>
                  </a:lnTo>
                  <a:lnTo>
                    <a:pt x="10858" y="1769"/>
                  </a:lnTo>
                  <a:lnTo>
                    <a:pt x="10833" y="1770"/>
                  </a:lnTo>
                  <a:lnTo>
                    <a:pt x="10806" y="1773"/>
                  </a:lnTo>
                  <a:lnTo>
                    <a:pt x="10780" y="1777"/>
                  </a:lnTo>
                  <a:lnTo>
                    <a:pt x="10754" y="1781"/>
                  </a:lnTo>
                  <a:lnTo>
                    <a:pt x="10728" y="1787"/>
                  </a:lnTo>
                  <a:lnTo>
                    <a:pt x="10701" y="1793"/>
                  </a:lnTo>
                  <a:lnTo>
                    <a:pt x="10674" y="1800"/>
                  </a:lnTo>
                  <a:lnTo>
                    <a:pt x="10647" y="1808"/>
                  </a:lnTo>
                  <a:lnTo>
                    <a:pt x="10620" y="1816"/>
                  </a:lnTo>
                  <a:lnTo>
                    <a:pt x="10568" y="1836"/>
                  </a:lnTo>
                  <a:lnTo>
                    <a:pt x="10518" y="1855"/>
                  </a:lnTo>
                  <a:lnTo>
                    <a:pt x="10471" y="1875"/>
                  </a:lnTo>
                  <a:lnTo>
                    <a:pt x="10427" y="1896"/>
                  </a:lnTo>
                  <a:lnTo>
                    <a:pt x="10389" y="1916"/>
                  </a:lnTo>
                  <a:lnTo>
                    <a:pt x="10357" y="1934"/>
                  </a:lnTo>
                  <a:lnTo>
                    <a:pt x="10332" y="1951"/>
                  </a:lnTo>
                  <a:lnTo>
                    <a:pt x="10332" y="1951"/>
                  </a:lnTo>
                  <a:lnTo>
                    <a:pt x="10312" y="1966"/>
                  </a:lnTo>
                  <a:lnTo>
                    <a:pt x="10293" y="1981"/>
                  </a:lnTo>
                  <a:lnTo>
                    <a:pt x="10273" y="1997"/>
                  </a:lnTo>
                  <a:lnTo>
                    <a:pt x="10255" y="2014"/>
                  </a:lnTo>
                  <a:lnTo>
                    <a:pt x="10237" y="2030"/>
                  </a:lnTo>
                  <a:lnTo>
                    <a:pt x="10220" y="2047"/>
                  </a:lnTo>
                  <a:lnTo>
                    <a:pt x="10186" y="2082"/>
                  </a:lnTo>
                  <a:lnTo>
                    <a:pt x="10155" y="2118"/>
                  </a:lnTo>
                  <a:lnTo>
                    <a:pt x="10125" y="2156"/>
                  </a:lnTo>
                  <a:lnTo>
                    <a:pt x="10096" y="2196"/>
                  </a:lnTo>
                  <a:lnTo>
                    <a:pt x="10069" y="2236"/>
                  </a:lnTo>
                  <a:lnTo>
                    <a:pt x="10044" y="2277"/>
                  </a:lnTo>
                  <a:lnTo>
                    <a:pt x="10020" y="2319"/>
                  </a:lnTo>
                  <a:lnTo>
                    <a:pt x="9998" y="2364"/>
                  </a:lnTo>
                  <a:lnTo>
                    <a:pt x="9977" y="2408"/>
                  </a:lnTo>
                  <a:lnTo>
                    <a:pt x="9957" y="2453"/>
                  </a:lnTo>
                  <a:lnTo>
                    <a:pt x="9936" y="2498"/>
                  </a:lnTo>
                  <a:lnTo>
                    <a:pt x="9918" y="2545"/>
                  </a:lnTo>
                  <a:lnTo>
                    <a:pt x="9901" y="2592"/>
                  </a:lnTo>
                  <a:lnTo>
                    <a:pt x="9885" y="2639"/>
                  </a:lnTo>
                  <a:lnTo>
                    <a:pt x="9869" y="2687"/>
                  </a:lnTo>
                  <a:lnTo>
                    <a:pt x="9854" y="2736"/>
                  </a:lnTo>
                  <a:lnTo>
                    <a:pt x="9840" y="2784"/>
                  </a:lnTo>
                  <a:lnTo>
                    <a:pt x="9813" y="2880"/>
                  </a:lnTo>
                  <a:lnTo>
                    <a:pt x="9787" y="2977"/>
                  </a:lnTo>
                  <a:lnTo>
                    <a:pt x="9736" y="3168"/>
                  </a:lnTo>
                  <a:lnTo>
                    <a:pt x="9711" y="3261"/>
                  </a:lnTo>
                  <a:lnTo>
                    <a:pt x="9698" y="3306"/>
                  </a:lnTo>
                  <a:lnTo>
                    <a:pt x="9684" y="3350"/>
                  </a:lnTo>
                  <a:lnTo>
                    <a:pt x="9684" y="3350"/>
                  </a:lnTo>
                  <a:lnTo>
                    <a:pt x="9670" y="3395"/>
                  </a:lnTo>
                  <a:lnTo>
                    <a:pt x="9655" y="3439"/>
                  </a:lnTo>
                  <a:lnTo>
                    <a:pt x="9639" y="3485"/>
                  </a:lnTo>
                  <a:lnTo>
                    <a:pt x="9622" y="3529"/>
                  </a:lnTo>
                  <a:lnTo>
                    <a:pt x="9605" y="3573"/>
                  </a:lnTo>
                  <a:lnTo>
                    <a:pt x="9585" y="3617"/>
                  </a:lnTo>
                  <a:lnTo>
                    <a:pt x="9567" y="3662"/>
                  </a:lnTo>
                  <a:lnTo>
                    <a:pt x="9547" y="3706"/>
                  </a:lnTo>
                  <a:lnTo>
                    <a:pt x="9527" y="3749"/>
                  </a:lnTo>
                  <a:lnTo>
                    <a:pt x="9506" y="3792"/>
                  </a:lnTo>
                  <a:lnTo>
                    <a:pt x="9485" y="3836"/>
                  </a:lnTo>
                  <a:lnTo>
                    <a:pt x="9463" y="3879"/>
                  </a:lnTo>
                  <a:lnTo>
                    <a:pt x="9418" y="3964"/>
                  </a:lnTo>
                  <a:lnTo>
                    <a:pt x="9369" y="4049"/>
                  </a:lnTo>
                  <a:lnTo>
                    <a:pt x="9320" y="4132"/>
                  </a:lnTo>
                  <a:lnTo>
                    <a:pt x="9269" y="4214"/>
                  </a:lnTo>
                  <a:lnTo>
                    <a:pt x="9215" y="4295"/>
                  </a:lnTo>
                  <a:lnTo>
                    <a:pt x="9161" y="4375"/>
                  </a:lnTo>
                  <a:lnTo>
                    <a:pt x="9106" y="4454"/>
                  </a:lnTo>
                  <a:lnTo>
                    <a:pt x="9048" y="4531"/>
                  </a:lnTo>
                  <a:lnTo>
                    <a:pt x="8991" y="4607"/>
                  </a:lnTo>
                  <a:lnTo>
                    <a:pt x="8933" y="4681"/>
                  </a:lnTo>
                  <a:lnTo>
                    <a:pt x="8933" y="4681"/>
                  </a:lnTo>
                  <a:lnTo>
                    <a:pt x="8869" y="4758"/>
                  </a:lnTo>
                  <a:lnTo>
                    <a:pt x="8805" y="4833"/>
                  </a:lnTo>
                  <a:lnTo>
                    <a:pt x="8740" y="4908"/>
                  </a:lnTo>
                  <a:lnTo>
                    <a:pt x="8672" y="4980"/>
                  </a:lnTo>
                  <a:lnTo>
                    <a:pt x="8603" y="5050"/>
                  </a:lnTo>
                  <a:lnTo>
                    <a:pt x="8533" y="5120"/>
                  </a:lnTo>
                  <a:lnTo>
                    <a:pt x="8460" y="5188"/>
                  </a:lnTo>
                  <a:lnTo>
                    <a:pt x="8388" y="5254"/>
                  </a:lnTo>
                  <a:lnTo>
                    <a:pt x="8312" y="5319"/>
                  </a:lnTo>
                  <a:lnTo>
                    <a:pt x="8237" y="5381"/>
                  </a:lnTo>
                  <a:lnTo>
                    <a:pt x="8159" y="5443"/>
                  </a:lnTo>
                  <a:lnTo>
                    <a:pt x="8080" y="5502"/>
                  </a:lnTo>
                  <a:lnTo>
                    <a:pt x="8000" y="5559"/>
                  </a:lnTo>
                  <a:lnTo>
                    <a:pt x="7919" y="5615"/>
                  </a:lnTo>
                  <a:lnTo>
                    <a:pt x="7837" y="5668"/>
                  </a:lnTo>
                  <a:lnTo>
                    <a:pt x="7753" y="5719"/>
                  </a:lnTo>
                  <a:lnTo>
                    <a:pt x="7669" y="5769"/>
                  </a:lnTo>
                  <a:lnTo>
                    <a:pt x="7582" y="5817"/>
                  </a:lnTo>
                  <a:lnTo>
                    <a:pt x="7496" y="5862"/>
                  </a:lnTo>
                  <a:lnTo>
                    <a:pt x="7407" y="5905"/>
                  </a:lnTo>
                  <a:lnTo>
                    <a:pt x="7319" y="5946"/>
                  </a:lnTo>
                  <a:lnTo>
                    <a:pt x="7273" y="5967"/>
                  </a:lnTo>
                  <a:lnTo>
                    <a:pt x="7228" y="5986"/>
                  </a:lnTo>
                  <a:lnTo>
                    <a:pt x="7183" y="6005"/>
                  </a:lnTo>
                  <a:lnTo>
                    <a:pt x="7137" y="6023"/>
                  </a:lnTo>
                  <a:lnTo>
                    <a:pt x="7091" y="6040"/>
                  </a:lnTo>
                  <a:lnTo>
                    <a:pt x="7045" y="6057"/>
                  </a:lnTo>
                  <a:lnTo>
                    <a:pt x="6998" y="6073"/>
                  </a:lnTo>
                  <a:lnTo>
                    <a:pt x="6952" y="6089"/>
                  </a:lnTo>
                  <a:lnTo>
                    <a:pt x="6904" y="6104"/>
                  </a:lnTo>
                  <a:lnTo>
                    <a:pt x="6858" y="6119"/>
                  </a:lnTo>
                  <a:lnTo>
                    <a:pt x="6811" y="6133"/>
                  </a:lnTo>
                  <a:lnTo>
                    <a:pt x="6762" y="6147"/>
                  </a:lnTo>
                  <a:lnTo>
                    <a:pt x="6715" y="6160"/>
                  </a:lnTo>
                  <a:lnTo>
                    <a:pt x="6667" y="6172"/>
                  </a:lnTo>
                  <a:lnTo>
                    <a:pt x="6619" y="6183"/>
                  </a:lnTo>
                  <a:lnTo>
                    <a:pt x="6570" y="6194"/>
                  </a:lnTo>
                  <a:lnTo>
                    <a:pt x="6522" y="6205"/>
                  </a:lnTo>
                  <a:lnTo>
                    <a:pt x="6474" y="6214"/>
                  </a:lnTo>
                  <a:lnTo>
                    <a:pt x="6425" y="6223"/>
                  </a:lnTo>
                  <a:lnTo>
                    <a:pt x="6375" y="6232"/>
                  </a:lnTo>
                  <a:lnTo>
                    <a:pt x="6326" y="6240"/>
                  </a:lnTo>
                  <a:lnTo>
                    <a:pt x="6277" y="6247"/>
                  </a:lnTo>
                  <a:lnTo>
                    <a:pt x="6277" y="6247"/>
                  </a:lnTo>
                  <a:lnTo>
                    <a:pt x="6050" y="6277"/>
                  </a:lnTo>
                  <a:lnTo>
                    <a:pt x="5825" y="6306"/>
                  </a:lnTo>
                  <a:lnTo>
                    <a:pt x="5600" y="6337"/>
                  </a:lnTo>
                  <a:lnTo>
                    <a:pt x="5375" y="6367"/>
                  </a:lnTo>
                  <a:lnTo>
                    <a:pt x="5150" y="6399"/>
                  </a:lnTo>
                  <a:lnTo>
                    <a:pt x="5038" y="6416"/>
                  </a:lnTo>
                  <a:lnTo>
                    <a:pt x="4926" y="6433"/>
                  </a:lnTo>
                  <a:lnTo>
                    <a:pt x="4815" y="6451"/>
                  </a:lnTo>
                  <a:lnTo>
                    <a:pt x="4704" y="6470"/>
                  </a:lnTo>
                  <a:lnTo>
                    <a:pt x="4593" y="6490"/>
                  </a:lnTo>
                  <a:lnTo>
                    <a:pt x="4482" y="6511"/>
                  </a:lnTo>
                  <a:lnTo>
                    <a:pt x="4372" y="6533"/>
                  </a:lnTo>
                  <a:lnTo>
                    <a:pt x="4262" y="6557"/>
                  </a:lnTo>
                  <a:lnTo>
                    <a:pt x="4153" y="6581"/>
                  </a:lnTo>
                  <a:lnTo>
                    <a:pt x="4044" y="6607"/>
                  </a:lnTo>
                  <a:lnTo>
                    <a:pt x="3935" y="6634"/>
                  </a:lnTo>
                  <a:lnTo>
                    <a:pt x="3828" y="6663"/>
                  </a:lnTo>
                  <a:lnTo>
                    <a:pt x="3720" y="6695"/>
                  </a:lnTo>
                  <a:lnTo>
                    <a:pt x="3613" y="6727"/>
                  </a:lnTo>
                  <a:lnTo>
                    <a:pt x="3507" y="6761"/>
                  </a:lnTo>
                  <a:lnTo>
                    <a:pt x="3400" y="6797"/>
                  </a:lnTo>
                  <a:lnTo>
                    <a:pt x="3296" y="6836"/>
                  </a:lnTo>
                  <a:lnTo>
                    <a:pt x="3191" y="6877"/>
                  </a:lnTo>
                  <a:lnTo>
                    <a:pt x="3088" y="6919"/>
                  </a:lnTo>
                  <a:lnTo>
                    <a:pt x="3035" y="6942"/>
                  </a:lnTo>
                  <a:lnTo>
                    <a:pt x="2984" y="6964"/>
                  </a:lnTo>
                  <a:lnTo>
                    <a:pt x="2933" y="6988"/>
                  </a:lnTo>
                  <a:lnTo>
                    <a:pt x="2881" y="7012"/>
                  </a:lnTo>
                  <a:lnTo>
                    <a:pt x="2830" y="7036"/>
                  </a:lnTo>
                  <a:lnTo>
                    <a:pt x="2780" y="7062"/>
                  </a:lnTo>
                  <a:lnTo>
                    <a:pt x="2730" y="7088"/>
                  </a:lnTo>
                  <a:lnTo>
                    <a:pt x="2679" y="7115"/>
                  </a:lnTo>
                  <a:lnTo>
                    <a:pt x="2629" y="7142"/>
                  </a:lnTo>
                  <a:lnTo>
                    <a:pt x="2579" y="7170"/>
                  </a:lnTo>
                  <a:lnTo>
                    <a:pt x="2528" y="7199"/>
                  </a:lnTo>
                  <a:lnTo>
                    <a:pt x="2479" y="7229"/>
                  </a:lnTo>
                  <a:lnTo>
                    <a:pt x="2430" y="7259"/>
                  </a:lnTo>
                  <a:lnTo>
                    <a:pt x="2381" y="7290"/>
                  </a:lnTo>
                  <a:lnTo>
                    <a:pt x="2332" y="7321"/>
                  </a:lnTo>
                  <a:lnTo>
                    <a:pt x="2283" y="7353"/>
                  </a:lnTo>
                  <a:lnTo>
                    <a:pt x="2235" y="7386"/>
                  </a:lnTo>
                  <a:lnTo>
                    <a:pt x="2186" y="7421"/>
                  </a:lnTo>
                  <a:lnTo>
                    <a:pt x="2138" y="7456"/>
                  </a:lnTo>
                  <a:lnTo>
                    <a:pt x="2091" y="7491"/>
                  </a:lnTo>
                  <a:lnTo>
                    <a:pt x="2043" y="7527"/>
                  </a:lnTo>
                  <a:lnTo>
                    <a:pt x="1995" y="7564"/>
                  </a:lnTo>
                  <a:lnTo>
                    <a:pt x="1949" y="7603"/>
                  </a:lnTo>
                  <a:lnTo>
                    <a:pt x="1902" y="7642"/>
                  </a:lnTo>
                  <a:lnTo>
                    <a:pt x="1856" y="7682"/>
                  </a:lnTo>
                  <a:lnTo>
                    <a:pt x="1809" y="7722"/>
                  </a:lnTo>
                  <a:lnTo>
                    <a:pt x="1763" y="7764"/>
                  </a:lnTo>
                  <a:lnTo>
                    <a:pt x="1717" y="7806"/>
                  </a:lnTo>
                  <a:lnTo>
                    <a:pt x="1672" y="7850"/>
                  </a:lnTo>
                  <a:lnTo>
                    <a:pt x="1626" y="7894"/>
                  </a:lnTo>
                  <a:lnTo>
                    <a:pt x="1581" y="7939"/>
                  </a:lnTo>
                  <a:lnTo>
                    <a:pt x="1537" y="7985"/>
                  </a:lnTo>
                  <a:lnTo>
                    <a:pt x="1492" y="8032"/>
                  </a:lnTo>
                  <a:lnTo>
                    <a:pt x="1448" y="8080"/>
                  </a:lnTo>
                  <a:lnTo>
                    <a:pt x="1404" y="8130"/>
                  </a:lnTo>
                  <a:lnTo>
                    <a:pt x="1361" y="8180"/>
                  </a:lnTo>
                  <a:lnTo>
                    <a:pt x="1317" y="8230"/>
                  </a:lnTo>
                  <a:lnTo>
                    <a:pt x="1274" y="8282"/>
                  </a:lnTo>
                  <a:lnTo>
                    <a:pt x="1232" y="8336"/>
                  </a:lnTo>
                  <a:lnTo>
                    <a:pt x="1189" y="8390"/>
                  </a:lnTo>
                  <a:lnTo>
                    <a:pt x="1148" y="8445"/>
                  </a:lnTo>
                  <a:lnTo>
                    <a:pt x="1105" y="8502"/>
                  </a:lnTo>
                  <a:lnTo>
                    <a:pt x="1064" y="8559"/>
                  </a:lnTo>
                  <a:lnTo>
                    <a:pt x="1023" y="8617"/>
                  </a:lnTo>
                  <a:lnTo>
                    <a:pt x="982" y="8677"/>
                  </a:lnTo>
                  <a:lnTo>
                    <a:pt x="941" y="8737"/>
                  </a:lnTo>
                  <a:lnTo>
                    <a:pt x="901" y="8799"/>
                  </a:lnTo>
                  <a:lnTo>
                    <a:pt x="861" y="8862"/>
                  </a:lnTo>
                  <a:lnTo>
                    <a:pt x="822" y="8926"/>
                  </a:lnTo>
                  <a:lnTo>
                    <a:pt x="782" y="8991"/>
                  </a:lnTo>
                  <a:lnTo>
                    <a:pt x="743" y="9058"/>
                  </a:lnTo>
                  <a:lnTo>
                    <a:pt x="705" y="9125"/>
                  </a:lnTo>
                  <a:lnTo>
                    <a:pt x="667" y="9193"/>
                  </a:lnTo>
                  <a:lnTo>
                    <a:pt x="629" y="9264"/>
                  </a:lnTo>
                  <a:lnTo>
                    <a:pt x="591" y="9334"/>
                  </a:lnTo>
                  <a:lnTo>
                    <a:pt x="554" y="9407"/>
                  </a:lnTo>
                  <a:lnTo>
                    <a:pt x="517" y="9480"/>
                  </a:lnTo>
                  <a:lnTo>
                    <a:pt x="481" y="9555"/>
                  </a:lnTo>
                  <a:lnTo>
                    <a:pt x="445" y="9632"/>
                  </a:lnTo>
                  <a:lnTo>
                    <a:pt x="408" y="9708"/>
                  </a:lnTo>
                  <a:lnTo>
                    <a:pt x="373" y="9788"/>
                  </a:lnTo>
                  <a:lnTo>
                    <a:pt x="338" y="9867"/>
                  </a:lnTo>
                  <a:lnTo>
                    <a:pt x="304" y="9949"/>
                  </a:lnTo>
                  <a:lnTo>
                    <a:pt x="270" y="10031"/>
                  </a:lnTo>
                  <a:lnTo>
                    <a:pt x="235" y="10116"/>
                  </a:lnTo>
                  <a:lnTo>
                    <a:pt x="202" y="10200"/>
                  </a:lnTo>
                  <a:lnTo>
                    <a:pt x="169" y="10287"/>
                  </a:lnTo>
                  <a:lnTo>
                    <a:pt x="136" y="10375"/>
                  </a:lnTo>
                  <a:lnTo>
                    <a:pt x="104" y="10465"/>
                  </a:lnTo>
                  <a:lnTo>
                    <a:pt x="71" y="10555"/>
                  </a:lnTo>
                  <a:lnTo>
                    <a:pt x="71" y="10555"/>
                  </a:lnTo>
                  <a:lnTo>
                    <a:pt x="75" y="10542"/>
                  </a:lnTo>
                  <a:lnTo>
                    <a:pt x="78" y="10528"/>
                  </a:lnTo>
                  <a:lnTo>
                    <a:pt x="81" y="10513"/>
                  </a:lnTo>
                  <a:lnTo>
                    <a:pt x="82" y="10497"/>
                  </a:lnTo>
                  <a:lnTo>
                    <a:pt x="83" y="10480"/>
                  </a:lnTo>
                  <a:lnTo>
                    <a:pt x="84" y="10463"/>
                  </a:lnTo>
                  <a:lnTo>
                    <a:pt x="83" y="10425"/>
                  </a:lnTo>
                  <a:lnTo>
                    <a:pt x="80" y="10386"/>
                  </a:lnTo>
                  <a:lnTo>
                    <a:pt x="75" y="10346"/>
                  </a:lnTo>
                  <a:lnTo>
                    <a:pt x="69" y="10304"/>
                  </a:lnTo>
                  <a:lnTo>
                    <a:pt x="63" y="10261"/>
                  </a:lnTo>
                  <a:lnTo>
                    <a:pt x="47" y="10176"/>
                  </a:lnTo>
                  <a:lnTo>
                    <a:pt x="32" y="10095"/>
                  </a:lnTo>
                  <a:lnTo>
                    <a:pt x="25" y="10057"/>
                  </a:lnTo>
                  <a:lnTo>
                    <a:pt x="20" y="10022"/>
                  </a:lnTo>
                  <a:lnTo>
                    <a:pt x="16" y="9990"/>
                  </a:lnTo>
                  <a:lnTo>
                    <a:pt x="13" y="9961"/>
                  </a:lnTo>
                  <a:lnTo>
                    <a:pt x="13" y="9961"/>
                  </a:lnTo>
                  <a:lnTo>
                    <a:pt x="8" y="9857"/>
                  </a:lnTo>
                  <a:lnTo>
                    <a:pt x="4" y="9754"/>
                  </a:lnTo>
                  <a:lnTo>
                    <a:pt x="2" y="9650"/>
                  </a:lnTo>
                  <a:lnTo>
                    <a:pt x="1" y="9546"/>
                  </a:lnTo>
                  <a:lnTo>
                    <a:pt x="0" y="9443"/>
                  </a:lnTo>
                  <a:lnTo>
                    <a:pt x="1" y="9339"/>
                  </a:lnTo>
                  <a:lnTo>
                    <a:pt x="3" y="9236"/>
                  </a:lnTo>
                  <a:lnTo>
                    <a:pt x="7" y="9132"/>
                  </a:lnTo>
                  <a:lnTo>
                    <a:pt x="11" y="9028"/>
                  </a:lnTo>
                  <a:lnTo>
                    <a:pt x="16" y="8924"/>
                  </a:lnTo>
                  <a:lnTo>
                    <a:pt x="23" y="8820"/>
                  </a:lnTo>
                  <a:lnTo>
                    <a:pt x="30" y="8718"/>
                  </a:lnTo>
                  <a:lnTo>
                    <a:pt x="38" y="8614"/>
                  </a:lnTo>
                  <a:lnTo>
                    <a:pt x="48" y="8511"/>
                  </a:lnTo>
                  <a:lnTo>
                    <a:pt x="58" y="8407"/>
                  </a:lnTo>
                  <a:lnTo>
                    <a:pt x="70" y="8305"/>
                  </a:lnTo>
                  <a:lnTo>
                    <a:pt x="70" y="8305"/>
                  </a:lnTo>
                  <a:lnTo>
                    <a:pt x="86" y="8172"/>
                  </a:lnTo>
                  <a:lnTo>
                    <a:pt x="105" y="8039"/>
                  </a:lnTo>
                  <a:lnTo>
                    <a:pt x="124" y="7906"/>
                  </a:lnTo>
                  <a:lnTo>
                    <a:pt x="146" y="7775"/>
                  </a:lnTo>
                  <a:lnTo>
                    <a:pt x="169" y="7642"/>
                  </a:lnTo>
                  <a:lnTo>
                    <a:pt x="194" y="7509"/>
                  </a:lnTo>
                  <a:lnTo>
                    <a:pt x="220" y="7376"/>
                  </a:lnTo>
                  <a:lnTo>
                    <a:pt x="248" y="7245"/>
                  </a:lnTo>
                  <a:lnTo>
                    <a:pt x="279" y="7112"/>
                  </a:lnTo>
                  <a:lnTo>
                    <a:pt x="310" y="6980"/>
                  </a:lnTo>
                  <a:lnTo>
                    <a:pt x="343" y="6848"/>
                  </a:lnTo>
                  <a:lnTo>
                    <a:pt x="378" y="6717"/>
                  </a:lnTo>
                  <a:lnTo>
                    <a:pt x="414" y="6585"/>
                  </a:lnTo>
                  <a:lnTo>
                    <a:pt x="454" y="6454"/>
                  </a:lnTo>
                  <a:lnTo>
                    <a:pt x="493" y="6324"/>
                  </a:lnTo>
                  <a:lnTo>
                    <a:pt x="534" y="6194"/>
                  </a:lnTo>
                  <a:lnTo>
                    <a:pt x="577" y="6063"/>
                  </a:lnTo>
                  <a:lnTo>
                    <a:pt x="623" y="5934"/>
                  </a:lnTo>
                  <a:lnTo>
                    <a:pt x="669" y="5805"/>
                  </a:lnTo>
                  <a:lnTo>
                    <a:pt x="717" y="5676"/>
                  </a:lnTo>
                  <a:lnTo>
                    <a:pt x="766" y="5548"/>
                  </a:lnTo>
                  <a:lnTo>
                    <a:pt x="818" y="5421"/>
                  </a:lnTo>
                  <a:lnTo>
                    <a:pt x="870" y="5294"/>
                  </a:lnTo>
                  <a:lnTo>
                    <a:pt x="924" y="5168"/>
                  </a:lnTo>
                  <a:lnTo>
                    <a:pt x="981" y="5042"/>
                  </a:lnTo>
                  <a:lnTo>
                    <a:pt x="1038" y="4918"/>
                  </a:lnTo>
                  <a:lnTo>
                    <a:pt x="1097" y="4793"/>
                  </a:lnTo>
                  <a:lnTo>
                    <a:pt x="1158" y="4669"/>
                  </a:lnTo>
                  <a:lnTo>
                    <a:pt x="1220" y="4547"/>
                  </a:lnTo>
                  <a:lnTo>
                    <a:pt x="1283" y="4425"/>
                  </a:lnTo>
                  <a:lnTo>
                    <a:pt x="1349" y="4303"/>
                  </a:lnTo>
                  <a:lnTo>
                    <a:pt x="1416" y="4184"/>
                  </a:lnTo>
                  <a:lnTo>
                    <a:pt x="1483" y="4064"/>
                  </a:lnTo>
                  <a:lnTo>
                    <a:pt x="1554" y="3945"/>
                  </a:lnTo>
                  <a:lnTo>
                    <a:pt x="1625" y="3828"/>
                  </a:lnTo>
                  <a:lnTo>
                    <a:pt x="1698" y="3712"/>
                  </a:lnTo>
                  <a:lnTo>
                    <a:pt x="1772" y="3596"/>
                  </a:lnTo>
                  <a:lnTo>
                    <a:pt x="1848" y="3482"/>
                  </a:lnTo>
                  <a:lnTo>
                    <a:pt x="1925" y="3368"/>
                  </a:lnTo>
                  <a:lnTo>
                    <a:pt x="2003" y="3256"/>
                  </a:lnTo>
                  <a:lnTo>
                    <a:pt x="2084" y="3145"/>
                  </a:lnTo>
                  <a:lnTo>
                    <a:pt x="2165" y="3035"/>
                  </a:lnTo>
                  <a:lnTo>
                    <a:pt x="2248" y="2926"/>
                  </a:lnTo>
                  <a:lnTo>
                    <a:pt x="2332" y="2819"/>
                  </a:lnTo>
                  <a:lnTo>
                    <a:pt x="2419" y="2712"/>
                  </a:lnTo>
                  <a:lnTo>
                    <a:pt x="2506" y="2607"/>
                  </a:lnTo>
                  <a:lnTo>
                    <a:pt x="2595" y="2503"/>
                  </a:lnTo>
                  <a:lnTo>
                    <a:pt x="2685" y="2402"/>
                  </a:lnTo>
                  <a:lnTo>
                    <a:pt x="2777" y="2300"/>
                  </a:lnTo>
                  <a:lnTo>
                    <a:pt x="2869" y="2201"/>
                  </a:lnTo>
                  <a:lnTo>
                    <a:pt x="2964" y="2103"/>
                  </a:lnTo>
                  <a:lnTo>
                    <a:pt x="3059" y="2007"/>
                  </a:lnTo>
                  <a:lnTo>
                    <a:pt x="3157" y="1911"/>
                  </a:lnTo>
                  <a:lnTo>
                    <a:pt x="3254" y="1817"/>
                  </a:lnTo>
                  <a:lnTo>
                    <a:pt x="3355" y="1726"/>
                  </a:lnTo>
                  <a:lnTo>
                    <a:pt x="3456" y="1635"/>
                  </a:lnTo>
                  <a:lnTo>
                    <a:pt x="3558" y="1546"/>
                  </a:lnTo>
                  <a:lnTo>
                    <a:pt x="3663" y="1459"/>
                  </a:lnTo>
                  <a:lnTo>
                    <a:pt x="3767" y="1374"/>
                  </a:lnTo>
                  <a:lnTo>
                    <a:pt x="3874" y="1291"/>
                  </a:lnTo>
                  <a:lnTo>
                    <a:pt x="3982" y="1208"/>
                  </a:lnTo>
                  <a:lnTo>
                    <a:pt x="4091" y="1129"/>
                  </a:lnTo>
                  <a:lnTo>
                    <a:pt x="4202" y="1050"/>
                  </a:lnTo>
                  <a:lnTo>
                    <a:pt x="4314" y="974"/>
                  </a:lnTo>
                  <a:lnTo>
                    <a:pt x="4314" y="974"/>
                  </a:lnTo>
                  <a:lnTo>
                    <a:pt x="4370" y="936"/>
                  </a:lnTo>
                  <a:lnTo>
                    <a:pt x="4427" y="899"/>
                  </a:lnTo>
                  <a:lnTo>
                    <a:pt x="4484" y="862"/>
                  </a:lnTo>
                  <a:lnTo>
                    <a:pt x="4542" y="827"/>
                  </a:lnTo>
                  <a:lnTo>
                    <a:pt x="4600" y="792"/>
                  </a:lnTo>
                  <a:lnTo>
                    <a:pt x="4658" y="758"/>
                  </a:lnTo>
                  <a:lnTo>
                    <a:pt x="4717" y="723"/>
                  </a:lnTo>
                  <a:lnTo>
                    <a:pt x="4775" y="691"/>
                  </a:lnTo>
                  <a:lnTo>
                    <a:pt x="4834" y="658"/>
                  </a:lnTo>
                  <a:lnTo>
                    <a:pt x="4895" y="627"/>
                  </a:lnTo>
                  <a:lnTo>
                    <a:pt x="4954" y="596"/>
                  </a:lnTo>
                  <a:lnTo>
                    <a:pt x="5015" y="566"/>
                  </a:lnTo>
                  <a:lnTo>
                    <a:pt x="5075" y="536"/>
                  </a:lnTo>
                  <a:lnTo>
                    <a:pt x="5135" y="507"/>
                  </a:lnTo>
                  <a:lnTo>
                    <a:pt x="5197" y="479"/>
                  </a:lnTo>
                  <a:lnTo>
                    <a:pt x="5258" y="452"/>
                  </a:lnTo>
                  <a:lnTo>
                    <a:pt x="5319" y="425"/>
                  </a:lnTo>
                  <a:lnTo>
                    <a:pt x="5381" y="399"/>
                  </a:lnTo>
                  <a:lnTo>
                    <a:pt x="5443" y="373"/>
                  </a:lnTo>
                  <a:lnTo>
                    <a:pt x="5505" y="349"/>
                  </a:lnTo>
                  <a:lnTo>
                    <a:pt x="5568" y="325"/>
                  </a:lnTo>
                  <a:lnTo>
                    <a:pt x="5630" y="302"/>
                  </a:lnTo>
                  <a:lnTo>
                    <a:pt x="5693" y="280"/>
                  </a:lnTo>
                  <a:lnTo>
                    <a:pt x="5757" y="259"/>
                  </a:lnTo>
                  <a:lnTo>
                    <a:pt x="5820" y="239"/>
                  </a:lnTo>
                  <a:lnTo>
                    <a:pt x="5883" y="219"/>
                  </a:lnTo>
                  <a:lnTo>
                    <a:pt x="5948" y="199"/>
                  </a:lnTo>
                  <a:lnTo>
                    <a:pt x="6011" y="181"/>
                  </a:lnTo>
                  <a:lnTo>
                    <a:pt x="6076" y="164"/>
                  </a:lnTo>
                  <a:lnTo>
                    <a:pt x="6140" y="148"/>
                  </a:lnTo>
                  <a:lnTo>
                    <a:pt x="6204" y="132"/>
                  </a:lnTo>
                  <a:lnTo>
                    <a:pt x="6270" y="117"/>
                  </a:lnTo>
                  <a:lnTo>
                    <a:pt x="6334" y="103"/>
                  </a:lnTo>
                  <a:lnTo>
                    <a:pt x="6399" y="90"/>
                  </a:lnTo>
                  <a:lnTo>
                    <a:pt x="6465" y="78"/>
                  </a:lnTo>
                  <a:lnTo>
                    <a:pt x="6530" y="67"/>
                  </a:lnTo>
                  <a:lnTo>
                    <a:pt x="6595" y="56"/>
                  </a:lnTo>
                  <a:lnTo>
                    <a:pt x="6661" y="47"/>
                  </a:lnTo>
                  <a:lnTo>
                    <a:pt x="6726" y="38"/>
                  </a:lnTo>
                  <a:lnTo>
                    <a:pt x="6793" y="30"/>
                  </a:lnTo>
                  <a:lnTo>
                    <a:pt x="6858" y="24"/>
                  </a:lnTo>
                  <a:lnTo>
                    <a:pt x="6924" y="17"/>
                  </a:lnTo>
                  <a:lnTo>
                    <a:pt x="6991" y="12"/>
                  </a:lnTo>
                  <a:lnTo>
                    <a:pt x="7057" y="8"/>
                  </a:lnTo>
                  <a:lnTo>
                    <a:pt x="7123" y="4"/>
                  </a:lnTo>
                  <a:lnTo>
                    <a:pt x="7190" y="2"/>
                  </a:lnTo>
                  <a:lnTo>
                    <a:pt x="7256" y="1"/>
                  </a:lnTo>
                  <a:lnTo>
                    <a:pt x="7324" y="0"/>
                  </a:lnTo>
                  <a:lnTo>
                    <a:pt x="7390" y="1"/>
                  </a:lnTo>
                  <a:lnTo>
                    <a:pt x="7456" y="3"/>
                  </a:lnTo>
                  <a:lnTo>
                    <a:pt x="7524" y="5"/>
                  </a:lnTo>
                  <a:lnTo>
                    <a:pt x="7590" y="9"/>
                  </a:lnTo>
                  <a:lnTo>
                    <a:pt x="7658" y="13"/>
                  </a:lnTo>
                  <a:lnTo>
                    <a:pt x="7724" y="19"/>
                  </a:lnTo>
                  <a:lnTo>
                    <a:pt x="7791" y="26"/>
                  </a:lnTo>
                  <a:lnTo>
                    <a:pt x="7859" y="34"/>
                  </a:lnTo>
                  <a:lnTo>
                    <a:pt x="7925" y="43"/>
                  </a:lnTo>
                  <a:lnTo>
                    <a:pt x="7992" y="52"/>
                  </a:lnTo>
                  <a:lnTo>
                    <a:pt x="8060" y="63"/>
                  </a:lnTo>
                  <a:lnTo>
                    <a:pt x="8127" y="75"/>
                  </a:lnTo>
                  <a:lnTo>
                    <a:pt x="8194" y="87"/>
                  </a:lnTo>
                  <a:lnTo>
                    <a:pt x="8261" y="101"/>
                  </a:lnTo>
                  <a:lnTo>
                    <a:pt x="8328" y="116"/>
                  </a:lnTo>
                  <a:lnTo>
                    <a:pt x="8395" y="132"/>
                  </a:lnTo>
                  <a:lnTo>
                    <a:pt x="8395" y="132"/>
                  </a:lnTo>
                  <a:lnTo>
                    <a:pt x="8444" y="144"/>
                  </a:lnTo>
                  <a:lnTo>
                    <a:pt x="8492" y="157"/>
                  </a:lnTo>
                  <a:lnTo>
                    <a:pt x="8541" y="171"/>
                  </a:lnTo>
                  <a:lnTo>
                    <a:pt x="8589" y="185"/>
                  </a:lnTo>
                  <a:lnTo>
                    <a:pt x="8637" y="199"/>
                  </a:lnTo>
                  <a:lnTo>
                    <a:pt x="8684" y="216"/>
                  </a:lnTo>
                  <a:lnTo>
                    <a:pt x="8732" y="231"/>
                  </a:lnTo>
                  <a:lnTo>
                    <a:pt x="8779" y="248"/>
                  </a:lnTo>
                  <a:lnTo>
                    <a:pt x="8872" y="282"/>
                  </a:lnTo>
                  <a:lnTo>
                    <a:pt x="8964" y="318"/>
                  </a:lnTo>
                  <a:lnTo>
                    <a:pt x="9055" y="357"/>
                  </a:lnTo>
                  <a:lnTo>
                    <a:pt x="9146" y="398"/>
                  </a:lnTo>
                  <a:lnTo>
                    <a:pt x="9234" y="440"/>
                  </a:lnTo>
                  <a:lnTo>
                    <a:pt x="9323" y="485"/>
                  </a:lnTo>
                  <a:lnTo>
                    <a:pt x="9409" y="531"/>
                  </a:lnTo>
                  <a:lnTo>
                    <a:pt x="9496" y="579"/>
                  </a:lnTo>
                  <a:lnTo>
                    <a:pt x="9580" y="629"/>
                  </a:lnTo>
                  <a:lnTo>
                    <a:pt x="9665" y="680"/>
                  </a:lnTo>
                  <a:lnTo>
                    <a:pt x="9748" y="733"/>
                  </a:lnTo>
                  <a:lnTo>
                    <a:pt x="9831" y="788"/>
                  </a:lnTo>
                  <a:lnTo>
                    <a:pt x="9912" y="843"/>
                  </a:lnTo>
                  <a:lnTo>
                    <a:pt x="9993" y="901"/>
                  </a:lnTo>
                  <a:lnTo>
                    <a:pt x="10072" y="960"/>
                  </a:lnTo>
                  <a:lnTo>
                    <a:pt x="10151" y="1020"/>
                  </a:lnTo>
                  <a:lnTo>
                    <a:pt x="10229" y="1081"/>
                  </a:lnTo>
                  <a:lnTo>
                    <a:pt x="10306" y="1144"/>
                  </a:lnTo>
                  <a:lnTo>
                    <a:pt x="10382" y="1207"/>
                  </a:lnTo>
                  <a:lnTo>
                    <a:pt x="10457" y="1272"/>
                  </a:lnTo>
                  <a:lnTo>
                    <a:pt x="10532" y="1338"/>
                  </a:lnTo>
                  <a:lnTo>
                    <a:pt x="10606" y="1404"/>
                  </a:lnTo>
                  <a:lnTo>
                    <a:pt x="10680" y="1473"/>
                  </a:lnTo>
                  <a:lnTo>
                    <a:pt x="10752" y="1541"/>
                  </a:lnTo>
                  <a:lnTo>
                    <a:pt x="10824" y="1610"/>
                  </a:lnTo>
                  <a:lnTo>
                    <a:pt x="10895" y="1680"/>
                  </a:lnTo>
                  <a:lnTo>
                    <a:pt x="10964" y="1751"/>
                  </a:lnTo>
                  <a:lnTo>
                    <a:pt x="11035" y="1823"/>
                  </a:lnTo>
                  <a:lnTo>
                    <a:pt x="11035" y="1823"/>
                  </a:lnTo>
                  <a:close/>
                </a:path>
              </a:pathLst>
            </a:custGeom>
            <a:blipFill dpi="0" rotWithShape="1">
              <a:blip r:embed="rId4" cstate="print">
                <a:extLst>
                  <a:ext uri="{28A0092B-C50C-407E-A947-70E740481C1C}">
                    <a14:useLocalDpi xmlns:a14="http://schemas.microsoft.com/office/drawing/2010/main"/>
                  </a:ext>
                </a:extLst>
              </a:blip>
              <a:srcRect/>
              <a:stretch>
                <a:fillRect/>
              </a:stretch>
            </a:blipFill>
            <a:ln>
              <a:noFill/>
            </a:ln>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u="none" strike="noStrike" kern="1200" cap="none" spc="0" normalizeH="0" baseline="0" noProof="0">
                <a:ln>
                  <a:noFill/>
                </a:ln>
                <a:solidFill>
                  <a:srgbClr val="32363F"/>
                </a:solidFill>
                <a:effectLst/>
                <a:uLnTx/>
                <a:uFillTx/>
                <a:latin typeface="Source Han Sans CN Normal" panose="020B0500000000000000" pitchFamily="34" charset="-128"/>
                <a:ea typeface="Source Han Sans CN Normal" panose="020B0500000000000000" pitchFamily="34" charset="-128"/>
              </a:endParaRPr>
            </a:p>
          </p:txBody>
        </p:sp>
        <p:sp>
          <p:nvSpPr>
            <p:cNvPr id="137" name="Freeform 6">
              <a:extLst>
                <a:ext uri="{FF2B5EF4-FFF2-40B4-BE49-F238E27FC236}">
                  <a16:creationId xmlns:a16="http://schemas.microsoft.com/office/drawing/2014/main" id="{1D98C2C1-3238-7F47-85AF-658BB829F3B3}"/>
                </a:ext>
              </a:extLst>
            </p:cNvPr>
            <p:cNvSpPr/>
            <p:nvPr/>
          </p:nvSpPr>
          <p:spPr bwMode="auto">
            <a:xfrm>
              <a:off x="5128178" y="4105800"/>
              <a:ext cx="2495921" cy="1050211"/>
            </a:xfrm>
            <a:custGeom>
              <a:avLst/>
              <a:gdLst>
                <a:gd name="T0" fmla="*/ 18 w 14013"/>
                <a:gd name="T1" fmla="*/ 1202 h 5897"/>
                <a:gd name="T2" fmla="*/ 131 w 14013"/>
                <a:gd name="T3" fmla="*/ 1311 h 5897"/>
                <a:gd name="T4" fmla="*/ 301 w 14013"/>
                <a:gd name="T5" fmla="*/ 1392 h 5897"/>
                <a:gd name="T6" fmla="*/ 608 w 14013"/>
                <a:gd name="T7" fmla="*/ 1466 h 5897"/>
                <a:gd name="T8" fmla="*/ 761 w 14013"/>
                <a:gd name="T9" fmla="*/ 1463 h 5897"/>
                <a:gd name="T10" fmla="*/ 1064 w 14013"/>
                <a:gd name="T11" fmla="*/ 1383 h 5897"/>
                <a:gd name="T12" fmla="*/ 1368 w 14013"/>
                <a:gd name="T13" fmla="*/ 1218 h 5897"/>
                <a:gd name="T14" fmla="*/ 1848 w 14013"/>
                <a:gd name="T15" fmla="*/ 859 h 5897"/>
                <a:gd name="T16" fmla="*/ 2117 w 14013"/>
                <a:gd name="T17" fmla="*/ 666 h 5897"/>
                <a:gd name="T18" fmla="*/ 2409 w 14013"/>
                <a:gd name="T19" fmla="*/ 500 h 5897"/>
                <a:gd name="T20" fmla="*/ 2945 w 14013"/>
                <a:gd name="T21" fmla="*/ 276 h 5897"/>
                <a:gd name="T22" fmla="*/ 3500 w 14013"/>
                <a:gd name="T23" fmla="*/ 116 h 5897"/>
                <a:gd name="T24" fmla="*/ 4184 w 14013"/>
                <a:gd name="T25" fmla="*/ 12 h 5897"/>
                <a:gd name="T26" fmla="*/ 4873 w 14013"/>
                <a:gd name="T27" fmla="*/ 15 h 5897"/>
                <a:gd name="T28" fmla="*/ 5502 w 14013"/>
                <a:gd name="T29" fmla="*/ 118 h 5897"/>
                <a:gd name="T30" fmla="*/ 5832 w 14013"/>
                <a:gd name="T31" fmla="*/ 213 h 5897"/>
                <a:gd name="T32" fmla="*/ 6154 w 14013"/>
                <a:gd name="T33" fmla="*/ 340 h 5897"/>
                <a:gd name="T34" fmla="*/ 6466 w 14013"/>
                <a:gd name="T35" fmla="*/ 496 h 5897"/>
                <a:gd name="T36" fmla="*/ 7554 w 14013"/>
                <a:gd name="T37" fmla="*/ 1110 h 5897"/>
                <a:gd name="T38" fmla="*/ 8258 w 14013"/>
                <a:gd name="T39" fmla="*/ 1466 h 5897"/>
                <a:gd name="T40" fmla="*/ 8983 w 14013"/>
                <a:gd name="T41" fmla="*/ 1760 h 5897"/>
                <a:gd name="T42" fmla="*/ 9578 w 14013"/>
                <a:gd name="T43" fmla="*/ 1926 h 5897"/>
                <a:gd name="T44" fmla="*/ 9970 w 14013"/>
                <a:gd name="T45" fmla="*/ 1994 h 5897"/>
                <a:gd name="T46" fmla="*/ 10375 w 14013"/>
                <a:gd name="T47" fmla="*/ 2030 h 5897"/>
                <a:gd name="T48" fmla="*/ 10795 w 14013"/>
                <a:gd name="T49" fmla="*/ 2028 h 5897"/>
                <a:gd name="T50" fmla="*/ 11229 w 14013"/>
                <a:gd name="T51" fmla="*/ 1984 h 5897"/>
                <a:gd name="T52" fmla="*/ 11682 w 14013"/>
                <a:gd name="T53" fmla="*/ 1897 h 5897"/>
                <a:gd name="T54" fmla="*/ 12153 w 14013"/>
                <a:gd name="T55" fmla="*/ 1759 h 5897"/>
                <a:gd name="T56" fmla="*/ 12645 w 14013"/>
                <a:gd name="T57" fmla="*/ 1569 h 5897"/>
                <a:gd name="T58" fmla="*/ 13158 w 14013"/>
                <a:gd name="T59" fmla="*/ 1323 h 5897"/>
                <a:gd name="T60" fmla="*/ 13695 w 14013"/>
                <a:gd name="T61" fmla="*/ 1016 h 5897"/>
                <a:gd name="T62" fmla="*/ 13991 w 14013"/>
                <a:gd name="T63" fmla="*/ 830 h 5897"/>
                <a:gd name="T64" fmla="*/ 13883 w 14013"/>
                <a:gd name="T65" fmla="*/ 977 h 5897"/>
                <a:gd name="T66" fmla="*/ 13716 w 14013"/>
                <a:gd name="T67" fmla="*/ 1296 h 5897"/>
                <a:gd name="T68" fmla="*/ 13398 w 14013"/>
                <a:gd name="T69" fmla="*/ 1742 h 5897"/>
                <a:gd name="T70" fmla="*/ 12936 w 14013"/>
                <a:gd name="T71" fmla="*/ 2302 h 5897"/>
                <a:gd name="T72" fmla="*/ 12467 w 14013"/>
                <a:gd name="T73" fmla="*/ 2797 h 5897"/>
                <a:gd name="T74" fmla="*/ 11768 w 14013"/>
                <a:gd name="T75" fmla="*/ 3430 h 5897"/>
                <a:gd name="T76" fmla="*/ 11009 w 14013"/>
                <a:gd name="T77" fmla="*/ 4009 h 5897"/>
                <a:gd name="T78" fmla="*/ 10197 w 14013"/>
                <a:gd name="T79" fmla="*/ 4521 h 5897"/>
                <a:gd name="T80" fmla="*/ 9343 w 14013"/>
                <a:gd name="T81" fmla="*/ 4965 h 5897"/>
                <a:gd name="T82" fmla="*/ 8453 w 14013"/>
                <a:gd name="T83" fmla="*/ 5330 h 5897"/>
                <a:gd name="T84" fmla="*/ 7536 w 14013"/>
                <a:gd name="T85" fmla="*/ 5610 h 5897"/>
                <a:gd name="T86" fmla="*/ 6601 w 14013"/>
                <a:gd name="T87" fmla="*/ 5799 h 5897"/>
                <a:gd name="T88" fmla="*/ 5655 w 14013"/>
                <a:gd name="T89" fmla="*/ 5890 h 5897"/>
                <a:gd name="T90" fmla="*/ 4843 w 14013"/>
                <a:gd name="T91" fmla="*/ 5884 h 5897"/>
                <a:gd name="T92" fmla="*/ 4371 w 14013"/>
                <a:gd name="T93" fmla="*/ 5840 h 5897"/>
                <a:gd name="T94" fmla="*/ 3906 w 14013"/>
                <a:gd name="T95" fmla="*/ 5759 h 5897"/>
                <a:gd name="T96" fmla="*/ 3452 w 14013"/>
                <a:gd name="T97" fmla="*/ 5643 h 5897"/>
                <a:gd name="T98" fmla="*/ 3011 w 14013"/>
                <a:gd name="T99" fmla="*/ 5489 h 5897"/>
                <a:gd name="T100" fmla="*/ 2588 w 14013"/>
                <a:gd name="T101" fmla="*/ 5298 h 5897"/>
                <a:gd name="T102" fmla="*/ 2185 w 14013"/>
                <a:gd name="T103" fmla="*/ 5068 h 5897"/>
                <a:gd name="T104" fmla="*/ 1804 w 14013"/>
                <a:gd name="T105" fmla="*/ 4800 h 5897"/>
                <a:gd name="T106" fmla="*/ 1450 w 14013"/>
                <a:gd name="T107" fmla="*/ 4491 h 5897"/>
                <a:gd name="T108" fmla="*/ 1126 w 14013"/>
                <a:gd name="T109" fmla="*/ 4142 h 5897"/>
                <a:gd name="T110" fmla="*/ 930 w 14013"/>
                <a:gd name="T111" fmla="*/ 3888 h 5897"/>
                <a:gd name="T112" fmla="*/ 645 w 14013"/>
                <a:gd name="T113" fmla="*/ 3423 h 5897"/>
                <a:gd name="T114" fmla="*/ 367 w 14013"/>
                <a:gd name="T115" fmla="*/ 2792 h 5897"/>
                <a:gd name="T116" fmla="*/ 171 w 14013"/>
                <a:gd name="T117" fmla="*/ 2128 h 5897"/>
                <a:gd name="T118" fmla="*/ 40 w 14013"/>
                <a:gd name="T119" fmla="*/ 1443 h 5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013" h="5897">
                  <a:moveTo>
                    <a:pt x="0" y="1148"/>
                  </a:moveTo>
                  <a:lnTo>
                    <a:pt x="0" y="1148"/>
                  </a:lnTo>
                  <a:lnTo>
                    <a:pt x="2" y="1157"/>
                  </a:lnTo>
                  <a:lnTo>
                    <a:pt x="4" y="1166"/>
                  </a:lnTo>
                  <a:lnTo>
                    <a:pt x="7" y="1175"/>
                  </a:lnTo>
                  <a:lnTo>
                    <a:pt x="10" y="1184"/>
                  </a:lnTo>
                  <a:lnTo>
                    <a:pt x="18" y="1202"/>
                  </a:lnTo>
                  <a:lnTo>
                    <a:pt x="29" y="1219"/>
                  </a:lnTo>
                  <a:lnTo>
                    <a:pt x="41" y="1235"/>
                  </a:lnTo>
                  <a:lnTo>
                    <a:pt x="56" y="1251"/>
                  </a:lnTo>
                  <a:lnTo>
                    <a:pt x="73" y="1267"/>
                  </a:lnTo>
                  <a:lnTo>
                    <a:pt x="91" y="1282"/>
                  </a:lnTo>
                  <a:lnTo>
                    <a:pt x="110" y="1296"/>
                  </a:lnTo>
                  <a:lnTo>
                    <a:pt x="131" y="1311"/>
                  </a:lnTo>
                  <a:lnTo>
                    <a:pt x="152" y="1324"/>
                  </a:lnTo>
                  <a:lnTo>
                    <a:pt x="175" y="1337"/>
                  </a:lnTo>
                  <a:lnTo>
                    <a:pt x="199" y="1349"/>
                  </a:lnTo>
                  <a:lnTo>
                    <a:pt x="223" y="1361"/>
                  </a:lnTo>
                  <a:lnTo>
                    <a:pt x="250" y="1372"/>
                  </a:lnTo>
                  <a:lnTo>
                    <a:pt x="275" y="1382"/>
                  </a:lnTo>
                  <a:lnTo>
                    <a:pt x="301" y="1392"/>
                  </a:lnTo>
                  <a:lnTo>
                    <a:pt x="327" y="1402"/>
                  </a:lnTo>
                  <a:lnTo>
                    <a:pt x="380" y="1419"/>
                  </a:lnTo>
                  <a:lnTo>
                    <a:pt x="432" y="1433"/>
                  </a:lnTo>
                  <a:lnTo>
                    <a:pt x="482" y="1445"/>
                  </a:lnTo>
                  <a:lnTo>
                    <a:pt x="528" y="1455"/>
                  </a:lnTo>
                  <a:lnTo>
                    <a:pt x="571" y="1462"/>
                  </a:lnTo>
                  <a:lnTo>
                    <a:pt x="608" y="1466"/>
                  </a:lnTo>
                  <a:lnTo>
                    <a:pt x="639" y="1468"/>
                  </a:lnTo>
                  <a:lnTo>
                    <a:pt x="639" y="1468"/>
                  </a:lnTo>
                  <a:lnTo>
                    <a:pt x="664" y="1468"/>
                  </a:lnTo>
                  <a:lnTo>
                    <a:pt x="688" y="1468"/>
                  </a:lnTo>
                  <a:lnTo>
                    <a:pt x="713" y="1467"/>
                  </a:lnTo>
                  <a:lnTo>
                    <a:pt x="737" y="1465"/>
                  </a:lnTo>
                  <a:lnTo>
                    <a:pt x="761" y="1463"/>
                  </a:lnTo>
                  <a:lnTo>
                    <a:pt x="786" y="1460"/>
                  </a:lnTo>
                  <a:lnTo>
                    <a:pt x="834" y="1452"/>
                  </a:lnTo>
                  <a:lnTo>
                    <a:pt x="881" y="1442"/>
                  </a:lnTo>
                  <a:lnTo>
                    <a:pt x="927" y="1430"/>
                  </a:lnTo>
                  <a:lnTo>
                    <a:pt x="974" y="1416"/>
                  </a:lnTo>
                  <a:lnTo>
                    <a:pt x="1019" y="1400"/>
                  </a:lnTo>
                  <a:lnTo>
                    <a:pt x="1064" y="1383"/>
                  </a:lnTo>
                  <a:lnTo>
                    <a:pt x="1109" y="1364"/>
                  </a:lnTo>
                  <a:lnTo>
                    <a:pt x="1154" y="1343"/>
                  </a:lnTo>
                  <a:lnTo>
                    <a:pt x="1197" y="1320"/>
                  </a:lnTo>
                  <a:lnTo>
                    <a:pt x="1241" y="1296"/>
                  </a:lnTo>
                  <a:lnTo>
                    <a:pt x="1283" y="1271"/>
                  </a:lnTo>
                  <a:lnTo>
                    <a:pt x="1327" y="1245"/>
                  </a:lnTo>
                  <a:lnTo>
                    <a:pt x="1368" y="1218"/>
                  </a:lnTo>
                  <a:lnTo>
                    <a:pt x="1410" y="1191"/>
                  </a:lnTo>
                  <a:lnTo>
                    <a:pt x="1451" y="1162"/>
                  </a:lnTo>
                  <a:lnTo>
                    <a:pt x="1493" y="1133"/>
                  </a:lnTo>
                  <a:lnTo>
                    <a:pt x="1533" y="1102"/>
                  </a:lnTo>
                  <a:lnTo>
                    <a:pt x="1613" y="1042"/>
                  </a:lnTo>
                  <a:lnTo>
                    <a:pt x="1693" y="981"/>
                  </a:lnTo>
                  <a:lnTo>
                    <a:pt x="1848" y="859"/>
                  </a:lnTo>
                  <a:lnTo>
                    <a:pt x="1924" y="801"/>
                  </a:lnTo>
                  <a:lnTo>
                    <a:pt x="1962" y="773"/>
                  </a:lnTo>
                  <a:lnTo>
                    <a:pt x="2000" y="745"/>
                  </a:lnTo>
                  <a:lnTo>
                    <a:pt x="2000" y="745"/>
                  </a:lnTo>
                  <a:lnTo>
                    <a:pt x="2039" y="718"/>
                  </a:lnTo>
                  <a:lnTo>
                    <a:pt x="2078" y="692"/>
                  </a:lnTo>
                  <a:lnTo>
                    <a:pt x="2117" y="666"/>
                  </a:lnTo>
                  <a:lnTo>
                    <a:pt x="2157" y="641"/>
                  </a:lnTo>
                  <a:lnTo>
                    <a:pt x="2199" y="616"/>
                  </a:lnTo>
                  <a:lnTo>
                    <a:pt x="2240" y="592"/>
                  </a:lnTo>
                  <a:lnTo>
                    <a:pt x="2281" y="567"/>
                  </a:lnTo>
                  <a:lnTo>
                    <a:pt x="2323" y="544"/>
                  </a:lnTo>
                  <a:lnTo>
                    <a:pt x="2367" y="522"/>
                  </a:lnTo>
                  <a:lnTo>
                    <a:pt x="2409" y="500"/>
                  </a:lnTo>
                  <a:lnTo>
                    <a:pt x="2452" y="479"/>
                  </a:lnTo>
                  <a:lnTo>
                    <a:pt x="2495" y="458"/>
                  </a:lnTo>
                  <a:lnTo>
                    <a:pt x="2584" y="418"/>
                  </a:lnTo>
                  <a:lnTo>
                    <a:pt x="2672" y="379"/>
                  </a:lnTo>
                  <a:lnTo>
                    <a:pt x="2763" y="342"/>
                  </a:lnTo>
                  <a:lnTo>
                    <a:pt x="2853" y="308"/>
                  </a:lnTo>
                  <a:lnTo>
                    <a:pt x="2945" y="276"/>
                  </a:lnTo>
                  <a:lnTo>
                    <a:pt x="3036" y="245"/>
                  </a:lnTo>
                  <a:lnTo>
                    <a:pt x="3128" y="215"/>
                  </a:lnTo>
                  <a:lnTo>
                    <a:pt x="3219" y="188"/>
                  </a:lnTo>
                  <a:lnTo>
                    <a:pt x="3312" y="163"/>
                  </a:lnTo>
                  <a:lnTo>
                    <a:pt x="3404" y="139"/>
                  </a:lnTo>
                  <a:lnTo>
                    <a:pt x="3404" y="139"/>
                  </a:lnTo>
                  <a:lnTo>
                    <a:pt x="3500" y="116"/>
                  </a:lnTo>
                  <a:lnTo>
                    <a:pt x="3597" y="95"/>
                  </a:lnTo>
                  <a:lnTo>
                    <a:pt x="3694" y="76"/>
                  </a:lnTo>
                  <a:lnTo>
                    <a:pt x="3792" y="59"/>
                  </a:lnTo>
                  <a:lnTo>
                    <a:pt x="3889" y="43"/>
                  </a:lnTo>
                  <a:lnTo>
                    <a:pt x="3987" y="31"/>
                  </a:lnTo>
                  <a:lnTo>
                    <a:pt x="4085" y="20"/>
                  </a:lnTo>
                  <a:lnTo>
                    <a:pt x="4184" y="12"/>
                  </a:lnTo>
                  <a:lnTo>
                    <a:pt x="4283" y="5"/>
                  </a:lnTo>
                  <a:lnTo>
                    <a:pt x="4381" y="1"/>
                  </a:lnTo>
                  <a:lnTo>
                    <a:pt x="4480" y="0"/>
                  </a:lnTo>
                  <a:lnTo>
                    <a:pt x="4578" y="0"/>
                  </a:lnTo>
                  <a:lnTo>
                    <a:pt x="4677" y="3"/>
                  </a:lnTo>
                  <a:lnTo>
                    <a:pt x="4774" y="7"/>
                  </a:lnTo>
                  <a:lnTo>
                    <a:pt x="4873" y="15"/>
                  </a:lnTo>
                  <a:lnTo>
                    <a:pt x="4970" y="24"/>
                  </a:lnTo>
                  <a:lnTo>
                    <a:pt x="5068" y="36"/>
                  </a:lnTo>
                  <a:lnTo>
                    <a:pt x="5166" y="50"/>
                  </a:lnTo>
                  <a:lnTo>
                    <a:pt x="5262" y="67"/>
                  </a:lnTo>
                  <a:lnTo>
                    <a:pt x="5359" y="85"/>
                  </a:lnTo>
                  <a:lnTo>
                    <a:pt x="5454" y="106"/>
                  </a:lnTo>
                  <a:lnTo>
                    <a:pt x="5502" y="118"/>
                  </a:lnTo>
                  <a:lnTo>
                    <a:pt x="5550" y="129"/>
                  </a:lnTo>
                  <a:lnTo>
                    <a:pt x="5597" y="142"/>
                  </a:lnTo>
                  <a:lnTo>
                    <a:pt x="5644" y="155"/>
                  </a:lnTo>
                  <a:lnTo>
                    <a:pt x="5692" y="169"/>
                  </a:lnTo>
                  <a:lnTo>
                    <a:pt x="5739" y="183"/>
                  </a:lnTo>
                  <a:lnTo>
                    <a:pt x="5786" y="198"/>
                  </a:lnTo>
                  <a:lnTo>
                    <a:pt x="5832" y="213"/>
                  </a:lnTo>
                  <a:lnTo>
                    <a:pt x="5879" y="231"/>
                  </a:lnTo>
                  <a:lnTo>
                    <a:pt x="5926" y="247"/>
                  </a:lnTo>
                  <a:lnTo>
                    <a:pt x="5971" y="265"/>
                  </a:lnTo>
                  <a:lnTo>
                    <a:pt x="6017" y="282"/>
                  </a:lnTo>
                  <a:lnTo>
                    <a:pt x="6064" y="301"/>
                  </a:lnTo>
                  <a:lnTo>
                    <a:pt x="6109" y="320"/>
                  </a:lnTo>
                  <a:lnTo>
                    <a:pt x="6154" y="340"/>
                  </a:lnTo>
                  <a:lnTo>
                    <a:pt x="6199" y="360"/>
                  </a:lnTo>
                  <a:lnTo>
                    <a:pt x="6245" y="381"/>
                  </a:lnTo>
                  <a:lnTo>
                    <a:pt x="6289" y="403"/>
                  </a:lnTo>
                  <a:lnTo>
                    <a:pt x="6333" y="426"/>
                  </a:lnTo>
                  <a:lnTo>
                    <a:pt x="6377" y="449"/>
                  </a:lnTo>
                  <a:lnTo>
                    <a:pt x="6422" y="472"/>
                  </a:lnTo>
                  <a:lnTo>
                    <a:pt x="6466" y="496"/>
                  </a:lnTo>
                  <a:lnTo>
                    <a:pt x="6466" y="496"/>
                  </a:lnTo>
                  <a:lnTo>
                    <a:pt x="6664" y="609"/>
                  </a:lnTo>
                  <a:lnTo>
                    <a:pt x="6861" y="721"/>
                  </a:lnTo>
                  <a:lnTo>
                    <a:pt x="7059" y="834"/>
                  </a:lnTo>
                  <a:lnTo>
                    <a:pt x="7256" y="945"/>
                  </a:lnTo>
                  <a:lnTo>
                    <a:pt x="7455" y="1056"/>
                  </a:lnTo>
                  <a:lnTo>
                    <a:pt x="7554" y="1110"/>
                  </a:lnTo>
                  <a:lnTo>
                    <a:pt x="7654" y="1164"/>
                  </a:lnTo>
                  <a:lnTo>
                    <a:pt x="7753" y="1216"/>
                  </a:lnTo>
                  <a:lnTo>
                    <a:pt x="7854" y="1268"/>
                  </a:lnTo>
                  <a:lnTo>
                    <a:pt x="7954" y="1320"/>
                  </a:lnTo>
                  <a:lnTo>
                    <a:pt x="8055" y="1370"/>
                  </a:lnTo>
                  <a:lnTo>
                    <a:pt x="8157" y="1419"/>
                  </a:lnTo>
                  <a:lnTo>
                    <a:pt x="8258" y="1466"/>
                  </a:lnTo>
                  <a:lnTo>
                    <a:pt x="8360" y="1513"/>
                  </a:lnTo>
                  <a:lnTo>
                    <a:pt x="8462" y="1558"/>
                  </a:lnTo>
                  <a:lnTo>
                    <a:pt x="8565" y="1602"/>
                  </a:lnTo>
                  <a:lnTo>
                    <a:pt x="8668" y="1644"/>
                  </a:lnTo>
                  <a:lnTo>
                    <a:pt x="8773" y="1685"/>
                  </a:lnTo>
                  <a:lnTo>
                    <a:pt x="8878" y="1723"/>
                  </a:lnTo>
                  <a:lnTo>
                    <a:pt x="8983" y="1760"/>
                  </a:lnTo>
                  <a:lnTo>
                    <a:pt x="9090" y="1795"/>
                  </a:lnTo>
                  <a:lnTo>
                    <a:pt x="9196" y="1827"/>
                  </a:lnTo>
                  <a:lnTo>
                    <a:pt x="9305" y="1859"/>
                  </a:lnTo>
                  <a:lnTo>
                    <a:pt x="9414" y="1888"/>
                  </a:lnTo>
                  <a:lnTo>
                    <a:pt x="9468" y="1901"/>
                  </a:lnTo>
                  <a:lnTo>
                    <a:pt x="9523" y="1914"/>
                  </a:lnTo>
                  <a:lnTo>
                    <a:pt x="9578" y="1926"/>
                  </a:lnTo>
                  <a:lnTo>
                    <a:pt x="9633" y="1938"/>
                  </a:lnTo>
                  <a:lnTo>
                    <a:pt x="9689" y="1949"/>
                  </a:lnTo>
                  <a:lnTo>
                    <a:pt x="9745" y="1959"/>
                  </a:lnTo>
                  <a:lnTo>
                    <a:pt x="9801" y="1969"/>
                  </a:lnTo>
                  <a:lnTo>
                    <a:pt x="9857" y="1978"/>
                  </a:lnTo>
                  <a:lnTo>
                    <a:pt x="9914" y="1987"/>
                  </a:lnTo>
                  <a:lnTo>
                    <a:pt x="9970" y="1994"/>
                  </a:lnTo>
                  <a:lnTo>
                    <a:pt x="10027" y="2001"/>
                  </a:lnTo>
                  <a:lnTo>
                    <a:pt x="10084" y="2008"/>
                  </a:lnTo>
                  <a:lnTo>
                    <a:pt x="10142" y="2014"/>
                  </a:lnTo>
                  <a:lnTo>
                    <a:pt x="10200" y="2019"/>
                  </a:lnTo>
                  <a:lnTo>
                    <a:pt x="10258" y="2023"/>
                  </a:lnTo>
                  <a:lnTo>
                    <a:pt x="10317" y="2026"/>
                  </a:lnTo>
                  <a:lnTo>
                    <a:pt x="10375" y="2030"/>
                  </a:lnTo>
                  <a:lnTo>
                    <a:pt x="10434" y="2032"/>
                  </a:lnTo>
                  <a:lnTo>
                    <a:pt x="10494" y="2034"/>
                  </a:lnTo>
                  <a:lnTo>
                    <a:pt x="10553" y="2034"/>
                  </a:lnTo>
                  <a:lnTo>
                    <a:pt x="10612" y="2034"/>
                  </a:lnTo>
                  <a:lnTo>
                    <a:pt x="10673" y="2033"/>
                  </a:lnTo>
                  <a:lnTo>
                    <a:pt x="10733" y="2031"/>
                  </a:lnTo>
                  <a:lnTo>
                    <a:pt x="10795" y="2028"/>
                  </a:lnTo>
                  <a:lnTo>
                    <a:pt x="10856" y="2024"/>
                  </a:lnTo>
                  <a:lnTo>
                    <a:pt x="10917" y="2019"/>
                  </a:lnTo>
                  <a:lnTo>
                    <a:pt x="10979" y="2014"/>
                  </a:lnTo>
                  <a:lnTo>
                    <a:pt x="11041" y="2008"/>
                  </a:lnTo>
                  <a:lnTo>
                    <a:pt x="11103" y="2001"/>
                  </a:lnTo>
                  <a:lnTo>
                    <a:pt x="11167" y="1993"/>
                  </a:lnTo>
                  <a:lnTo>
                    <a:pt x="11229" y="1984"/>
                  </a:lnTo>
                  <a:lnTo>
                    <a:pt x="11293" y="1975"/>
                  </a:lnTo>
                  <a:lnTo>
                    <a:pt x="11357" y="1964"/>
                  </a:lnTo>
                  <a:lnTo>
                    <a:pt x="11421" y="1952"/>
                  </a:lnTo>
                  <a:lnTo>
                    <a:pt x="11485" y="1940"/>
                  </a:lnTo>
                  <a:lnTo>
                    <a:pt x="11551" y="1926"/>
                  </a:lnTo>
                  <a:lnTo>
                    <a:pt x="11616" y="1912"/>
                  </a:lnTo>
                  <a:lnTo>
                    <a:pt x="11682" y="1897"/>
                  </a:lnTo>
                  <a:lnTo>
                    <a:pt x="11748" y="1880"/>
                  </a:lnTo>
                  <a:lnTo>
                    <a:pt x="11814" y="1863"/>
                  </a:lnTo>
                  <a:lnTo>
                    <a:pt x="11882" y="1843"/>
                  </a:lnTo>
                  <a:lnTo>
                    <a:pt x="11948" y="1824"/>
                  </a:lnTo>
                  <a:lnTo>
                    <a:pt x="12016" y="1803"/>
                  </a:lnTo>
                  <a:lnTo>
                    <a:pt x="12085" y="1782"/>
                  </a:lnTo>
                  <a:lnTo>
                    <a:pt x="12153" y="1759"/>
                  </a:lnTo>
                  <a:lnTo>
                    <a:pt x="12222" y="1736"/>
                  </a:lnTo>
                  <a:lnTo>
                    <a:pt x="12291" y="1711"/>
                  </a:lnTo>
                  <a:lnTo>
                    <a:pt x="12361" y="1685"/>
                  </a:lnTo>
                  <a:lnTo>
                    <a:pt x="12431" y="1657"/>
                  </a:lnTo>
                  <a:lnTo>
                    <a:pt x="12502" y="1629"/>
                  </a:lnTo>
                  <a:lnTo>
                    <a:pt x="12573" y="1600"/>
                  </a:lnTo>
                  <a:lnTo>
                    <a:pt x="12645" y="1569"/>
                  </a:lnTo>
                  <a:lnTo>
                    <a:pt x="12716" y="1538"/>
                  </a:lnTo>
                  <a:lnTo>
                    <a:pt x="12789" y="1505"/>
                  </a:lnTo>
                  <a:lnTo>
                    <a:pt x="12862" y="1471"/>
                  </a:lnTo>
                  <a:lnTo>
                    <a:pt x="12936" y="1436"/>
                  </a:lnTo>
                  <a:lnTo>
                    <a:pt x="13009" y="1399"/>
                  </a:lnTo>
                  <a:lnTo>
                    <a:pt x="13084" y="1362"/>
                  </a:lnTo>
                  <a:lnTo>
                    <a:pt x="13158" y="1323"/>
                  </a:lnTo>
                  <a:lnTo>
                    <a:pt x="13233" y="1283"/>
                  </a:lnTo>
                  <a:lnTo>
                    <a:pt x="13309" y="1242"/>
                  </a:lnTo>
                  <a:lnTo>
                    <a:pt x="13385" y="1199"/>
                  </a:lnTo>
                  <a:lnTo>
                    <a:pt x="13462" y="1156"/>
                  </a:lnTo>
                  <a:lnTo>
                    <a:pt x="13539" y="1110"/>
                  </a:lnTo>
                  <a:lnTo>
                    <a:pt x="13617" y="1064"/>
                  </a:lnTo>
                  <a:lnTo>
                    <a:pt x="13695" y="1016"/>
                  </a:lnTo>
                  <a:lnTo>
                    <a:pt x="13774" y="968"/>
                  </a:lnTo>
                  <a:lnTo>
                    <a:pt x="13853" y="917"/>
                  </a:lnTo>
                  <a:lnTo>
                    <a:pt x="13933" y="865"/>
                  </a:lnTo>
                  <a:lnTo>
                    <a:pt x="14013" y="813"/>
                  </a:lnTo>
                  <a:lnTo>
                    <a:pt x="14013" y="813"/>
                  </a:lnTo>
                  <a:lnTo>
                    <a:pt x="14002" y="821"/>
                  </a:lnTo>
                  <a:lnTo>
                    <a:pt x="13991" y="830"/>
                  </a:lnTo>
                  <a:lnTo>
                    <a:pt x="13980" y="841"/>
                  </a:lnTo>
                  <a:lnTo>
                    <a:pt x="13969" y="852"/>
                  </a:lnTo>
                  <a:lnTo>
                    <a:pt x="13959" y="865"/>
                  </a:lnTo>
                  <a:lnTo>
                    <a:pt x="13947" y="878"/>
                  </a:lnTo>
                  <a:lnTo>
                    <a:pt x="13925" y="908"/>
                  </a:lnTo>
                  <a:lnTo>
                    <a:pt x="13904" y="941"/>
                  </a:lnTo>
                  <a:lnTo>
                    <a:pt x="13883" y="977"/>
                  </a:lnTo>
                  <a:lnTo>
                    <a:pt x="13863" y="1014"/>
                  </a:lnTo>
                  <a:lnTo>
                    <a:pt x="13843" y="1052"/>
                  </a:lnTo>
                  <a:lnTo>
                    <a:pt x="13804" y="1129"/>
                  </a:lnTo>
                  <a:lnTo>
                    <a:pt x="13766" y="1202"/>
                  </a:lnTo>
                  <a:lnTo>
                    <a:pt x="13749" y="1236"/>
                  </a:lnTo>
                  <a:lnTo>
                    <a:pt x="13732" y="1268"/>
                  </a:lnTo>
                  <a:lnTo>
                    <a:pt x="13716" y="1296"/>
                  </a:lnTo>
                  <a:lnTo>
                    <a:pt x="13701" y="1321"/>
                  </a:lnTo>
                  <a:lnTo>
                    <a:pt x="13701" y="1321"/>
                  </a:lnTo>
                  <a:lnTo>
                    <a:pt x="13643" y="1406"/>
                  </a:lnTo>
                  <a:lnTo>
                    <a:pt x="13582" y="1492"/>
                  </a:lnTo>
                  <a:lnTo>
                    <a:pt x="13522" y="1575"/>
                  </a:lnTo>
                  <a:lnTo>
                    <a:pt x="13461" y="1658"/>
                  </a:lnTo>
                  <a:lnTo>
                    <a:pt x="13398" y="1742"/>
                  </a:lnTo>
                  <a:lnTo>
                    <a:pt x="13335" y="1823"/>
                  </a:lnTo>
                  <a:lnTo>
                    <a:pt x="13271" y="1905"/>
                  </a:lnTo>
                  <a:lnTo>
                    <a:pt x="13205" y="1985"/>
                  </a:lnTo>
                  <a:lnTo>
                    <a:pt x="13139" y="2066"/>
                  </a:lnTo>
                  <a:lnTo>
                    <a:pt x="13071" y="2145"/>
                  </a:lnTo>
                  <a:lnTo>
                    <a:pt x="13004" y="2224"/>
                  </a:lnTo>
                  <a:lnTo>
                    <a:pt x="12936" y="2302"/>
                  </a:lnTo>
                  <a:lnTo>
                    <a:pt x="12866" y="2378"/>
                  </a:lnTo>
                  <a:lnTo>
                    <a:pt x="12797" y="2455"/>
                  </a:lnTo>
                  <a:lnTo>
                    <a:pt x="12726" y="2531"/>
                  </a:lnTo>
                  <a:lnTo>
                    <a:pt x="12654" y="2607"/>
                  </a:lnTo>
                  <a:lnTo>
                    <a:pt x="12654" y="2607"/>
                  </a:lnTo>
                  <a:lnTo>
                    <a:pt x="12562" y="2702"/>
                  </a:lnTo>
                  <a:lnTo>
                    <a:pt x="12467" y="2797"/>
                  </a:lnTo>
                  <a:lnTo>
                    <a:pt x="12370" y="2890"/>
                  </a:lnTo>
                  <a:lnTo>
                    <a:pt x="12274" y="2984"/>
                  </a:lnTo>
                  <a:lnTo>
                    <a:pt x="12175" y="3075"/>
                  </a:lnTo>
                  <a:lnTo>
                    <a:pt x="12075" y="3166"/>
                  </a:lnTo>
                  <a:lnTo>
                    <a:pt x="11974" y="3255"/>
                  </a:lnTo>
                  <a:lnTo>
                    <a:pt x="11872" y="3344"/>
                  </a:lnTo>
                  <a:lnTo>
                    <a:pt x="11768" y="3430"/>
                  </a:lnTo>
                  <a:lnTo>
                    <a:pt x="11662" y="3517"/>
                  </a:lnTo>
                  <a:lnTo>
                    <a:pt x="11557" y="3602"/>
                  </a:lnTo>
                  <a:lnTo>
                    <a:pt x="11449" y="3686"/>
                  </a:lnTo>
                  <a:lnTo>
                    <a:pt x="11341" y="3768"/>
                  </a:lnTo>
                  <a:lnTo>
                    <a:pt x="11231" y="3850"/>
                  </a:lnTo>
                  <a:lnTo>
                    <a:pt x="11120" y="3929"/>
                  </a:lnTo>
                  <a:lnTo>
                    <a:pt x="11009" y="4009"/>
                  </a:lnTo>
                  <a:lnTo>
                    <a:pt x="10896" y="4086"/>
                  </a:lnTo>
                  <a:lnTo>
                    <a:pt x="10781" y="4161"/>
                  </a:lnTo>
                  <a:lnTo>
                    <a:pt x="10667" y="4237"/>
                  </a:lnTo>
                  <a:lnTo>
                    <a:pt x="10551" y="4310"/>
                  </a:lnTo>
                  <a:lnTo>
                    <a:pt x="10433" y="4382"/>
                  </a:lnTo>
                  <a:lnTo>
                    <a:pt x="10316" y="4452"/>
                  </a:lnTo>
                  <a:lnTo>
                    <a:pt x="10197" y="4521"/>
                  </a:lnTo>
                  <a:lnTo>
                    <a:pt x="10077" y="4590"/>
                  </a:lnTo>
                  <a:lnTo>
                    <a:pt x="9958" y="4656"/>
                  </a:lnTo>
                  <a:lnTo>
                    <a:pt x="9836" y="4720"/>
                  </a:lnTo>
                  <a:lnTo>
                    <a:pt x="9714" y="4784"/>
                  </a:lnTo>
                  <a:lnTo>
                    <a:pt x="9591" y="4845"/>
                  </a:lnTo>
                  <a:lnTo>
                    <a:pt x="9467" y="4905"/>
                  </a:lnTo>
                  <a:lnTo>
                    <a:pt x="9343" y="4965"/>
                  </a:lnTo>
                  <a:lnTo>
                    <a:pt x="9218" y="5022"/>
                  </a:lnTo>
                  <a:lnTo>
                    <a:pt x="9092" y="5077"/>
                  </a:lnTo>
                  <a:lnTo>
                    <a:pt x="8965" y="5131"/>
                  </a:lnTo>
                  <a:lnTo>
                    <a:pt x="8838" y="5183"/>
                  </a:lnTo>
                  <a:lnTo>
                    <a:pt x="8711" y="5234"/>
                  </a:lnTo>
                  <a:lnTo>
                    <a:pt x="8582" y="5283"/>
                  </a:lnTo>
                  <a:lnTo>
                    <a:pt x="8453" y="5330"/>
                  </a:lnTo>
                  <a:lnTo>
                    <a:pt x="8323" y="5375"/>
                  </a:lnTo>
                  <a:lnTo>
                    <a:pt x="8194" y="5419"/>
                  </a:lnTo>
                  <a:lnTo>
                    <a:pt x="8063" y="5461"/>
                  </a:lnTo>
                  <a:lnTo>
                    <a:pt x="7932" y="5501"/>
                  </a:lnTo>
                  <a:lnTo>
                    <a:pt x="7801" y="5539"/>
                  </a:lnTo>
                  <a:lnTo>
                    <a:pt x="7669" y="5576"/>
                  </a:lnTo>
                  <a:lnTo>
                    <a:pt x="7536" y="5610"/>
                  </a:lnTo>
                  <a:lnTo>
                    <a:pt x="7403" y="5644"/>
                  </a:lnTo>
                  <a:lnTo>
                    <a:pt x="7270" y="5674"/>
                  </a:lnTo>
                  <a:lnTo>
                    <a:pt x="7137" y="5703"/>
                  </a:lnTo>
                  <a:lnTo>
                    <a:pt x="7004" y="5730"/>
                  </a:lnTo>
                  <a:lnTo>
                    <a:pt x="6869" y="5755"/>
                  </a:lnTo>
                  <a:lnTo>
                    <a:pt x="6735" y="5778"/>
                  </a:lnTo>
                  <a:lnTo>
                    <a:pt x="6601" y="5799"/>
                  </a:lnTo>
                  <a:lnTo>
                    <a:pt x="6466" y="5819"/>
                  </a:lnTo>
                  <a:lnTo>
                    <a:pt x="6331" y="5836"/>
                  </a:lnTo>
                  <a:lnTo>
                    <a:pt x="6196" y="5851"/>
                  </a:lnTo>
                  <a:lnTo>
                    <a:pt x="6062" y="5864"/>
                  </a:lnTo>
                  <a:lnTo>
                    <a:pt x="5926" y="5875"/>
                  </a:lnTo>
                  <a:lnTo>
                    <a:pt x="5791" y="5884"/>
                  </a:lnTo>
                  <a:lnTo>
                    <a:pt x="5655" y="5890"/>
                  </a:lnTo>
                  <a:lnTo>
                    <a:pt x="5520" y="5895"/>
                  </a:lnTo>
                  <a:lnTo>
                    <a:pt x="5385" y="5897"/>
                  </a:lnTo>
                  <a:lnTo>
                    <a:pt x="5249" y="5897"/>
                  </a:lnTo>
                  <a:lnTo>
                    <a:pt x="5113" y="5895"/>
                  </a:lnTo>
                  <a:lnTo>
                    <a:pt x="4978" y="5891"/>
                  </a:lnTo>
                  <a:lnTo>
                    <a:pt x="4843" y="5884"/>
                  </a:lnTo>
                  <a:lnTo>
                    <a:pt x="4843" y="5884"/>
                  </a:lnTo>
                  <a:lnTo>
                    <a:pt x="4775" y="5880"/>
                  </a:lnTo>
                  <a:lnTo>
                    <a:pt x="4707" y="5875"/>
                  </a:lnTo>
                  <a:lnTo>
                    <a:pt x="4640" y="5869"/>
                  </a:lnTo>
                  <a:lnTo>
                    <a:pt x="4572" y="5863"/>
                  </a:lnTo>
                  <a:lnTo>
                    <a:pt x="4505" y="5856"/>
                  </a:lnTo>
                  <a:lnTo>
                    <a:pt x="4437" y="5848"/>
                  </a:lnTo>
                  <a:lnTo>
                    <a:pt x="4371" y="5840"/>
                  </a:lnTo>
                  <a:lnTo>
                    <a:pt x="4304" y="5830"/>
                  </a:lnTo>
                  <a:lnTo>
                    <a:pt x="4237" y="5820"/>
                  </a:lnTo>
                  <a:lnTo>
                    <a:pt x="4171" y="5810"/>
                  </a:lnTo>
                  <a:lnTo>
                    <a:pt x="4105" y="5797"/>
                  </a:lnTo>
                  <a:lnTo>
                    <a:pt x="4038" y="5785"/>
                  </a:lnTo>
                  <a:lnTo>
                    <a:pt x="3972" y="5772"/>
                  </a:lnTo>
                  <a:lnTo>
                    <a:pt x="3906" y="5759"/>
                  </a:lnTo>
                  <a:lnTo>
                    <a:pt x="3840" y="5744"/>
                  </a:lnTo>
                  <a:lnTo>
                    <a:pt x="3775" y="5729"/>
                  </a:lnTo>
                  <a:lnTo>
                    <a:pt x="3710" y="5714"/>
                  </a:lnTo>
                  <a:lnTo>
                    <a:pt x="3645" y="5697"/>
                  </a:lnTo>
                  <a:lnTo>
                    <a:pt x="3581" y="5680"/>
                  </a:lnTo>
                  <a:lnTo>
                    <a:pt x="3516" y="5662"/>
                  </a:lnTo>
                  <a:lnTo>
                    <a:pt x="3452" y="5643"/>
                  </a:lnTo>
                  <a:lnTo>
                    <a:pt x="3388" y="5622"/>
                  </a:lnTo>
                  <a:lnTo>
                    <a:pt x="3324" y="5602"/>
                  </a:lnTo>
                  <a:lnTo>
                    <a:pt x="3262" y="5581"/>
                  </a:lnTo>
                  <a:lnTo>
                    <a:pt x="3198" y="5559"/>
                  </a:lnTo>
                  <a:lnTo>
                    <a:pt x="3136" y="5537"/>
                  </a:lnTo>
                  <a:lnTo>
                    <a:pt x="3074" y="5513"/>
                  </a:lnTo>
                  <a:lnTo>
                    <a:pt x="3011" y="5489"/>
                  </a:lnTo>
                  <a:lnTo>
                    <a:pt x="2950" y="5465"/>
                  </a:lnTo>
                  <a:lnTo>
                    <a:pt x="2889" y="5438"/>
                  </a:lnTo>
                  <a:lnTo>
                    <a:pt x="2827" y="5412"/>
                  </a:lnTo>
                  <a:lnTo>
                    <a:pt x="2767" y="5384"/>
                  </a:lnTo>
                  <a:lnTo>
                    <a:pt x="2707" y="5356"/>
                  </a:lnTo>
                  <a:lnTo>
                    <a:pt x="2647" y="5328"/>
                  </a:lnTo>
                  <a:lnTo>
                    <a:pt x="2588" y="5298"/>
                  </a:lnTo>
                  <a:lnTo>
                    <a:pt x="2529" y="5268"/>
                  </a:lnTo>
                  <a:lnTo>
                    <a:pt x="2470" y="5236"/>
                  </a:lnTo>
                  <a:lnTo>
                    <a:pt x="2413" y="5204"/>
                  </a:lnTo>
                  <a:lnTo>
                    <a:pt x="2355" y="5172"/>
                  </a:lnTo>
                  <a:lnTo>
                    <a:pt x="2297" y="5138"/>
                  </a:lnTo>
                  <a:lnTo>
                    <a:pt x="2241" y="5104"/>
                  </a:lnTo>
                  <a:lnTo>
                    <a:pt x="2185" y="5068"/>
                  </a:lnTo>
                  <a:lnTo>
                    <a:pt x="2128" y="5032"/>
                  </a:lnTo>
                  <a:lnTo>
                    <a:pt x="2073" y="4996"/>
                  </a:lnTo>
                  <a:lnTo>
                    <a:pt x="2019" y="4958"/>
                  </a:lnTo>
                  <a:lnTo>
                    <a:pt x="1964" y="4920"/>
                  </a:lnTo>
                  <a:lnTo>
                    <a:pt x="1910" y="4880"/>
                  </a:lnTo>
                  <a:lnTo>
                    <a:pt x="1857" y="4840"/>
                  </a:lnTo>
                  <a:lnTo>
                    <a:pt x="1804" y="4800"/>
                  </a:lnTo>
                  <a:lnTo>
                    <a:pt x="1752" y="4758"/>
                  </a:lnTo>
                  <a:lnTo>
                    <a:pt x="1700" y="4715"/>
                  </a:lnTo>
                  <a:lnTo>
                    <a:pt x="1650" y="4672"/>
                  </a:lnTo>
                  <a:lnTo>
                    <a:pt x="1598" y="4628"/>
                  </a:lnTo>
                  <a:lnTo>
                    <a:pt x="1549" y="4584"/>
                  </a:lnTo>
                  <a:lnTo>
                    <a:pt x="1499" y="4537"/>
                  </a:lnTo>
                  <a:lnTo>
                    <a:pt x="1450" y="4491"/>
                  </a:lnTo>
                  <a:lnTo>
                    <a:pt x="1402" y="4444"/>
                  </a:lnTo>
                  <a:lnTo>
                    <a:pt x="1355" y="4396"/>
                  </a:lnTo>
                  <a:lnTo>
                    <a:pt x="1308" y="4346"/>
                  </a:lnTo>
                  <a:lnTo>
                    <a:pt x="1261" y="4296"/>
                  </a:lnTo>
                  <a:lnTo>
                    <a:pt x="1215" y="4246"/>
                  </a:lnTo>
                  <a:lnTo>
                    <a:pt x="1171" y="4195"/>
                  </a:lnTo>
                  <a:lnTo>
                    <a:pt x="1126" y="4142"/>
                  </a:lnTo>
                  <a:lnTo>
                    <a:pt x="1082" y="4089"/>
                  </a:lnTo>
                  <a:lnTo>
                    <a:pt x="1082" y="4089"/>
                  </a:lnTo>
                  <a:lnTo>
                    <a:pt x="1051" y="4049"/>
                  </a:lnTo>
                  <a:lnTo>
                    <a:pt x="1020" y="4010"/>
                  </a:lnTo>
                  <a:lnTo>
                    <a:pt x="990" y="3969"/>
                  </a:lnTo>
                  <a:lnTo>
                    <a:pt x="960" y="3929"/>
                  </a:lnTo>
                  <a:lnTo>
                    <a:pt x="930" y="3888"/>
                  </a:lnTo>
                  <a:lnTo>
                    <a:pt x="902" y="3848"/>
                  </a:lnTo>
                  <a:lnTo>
                    <a:pt x="874" y="3806"/>
                  </a:lnTo>
                  <a:lnTo>
                    <a:pt x="846" y="3764"/>
                  </a:lnTo>
                  <a:lnTo>
                    <a:pt x="793" y="3681"/>
                  </a:lnTo>
                  <a:lnTo>
                    <a:pt x="741" y="3596"/>
                  </a:lnTo>
                  <a:lnTo>
                    <a:pt x="692" y="3510"/>
                  </a:lnTo>
                  <a:lnTo>
                    <a:pt x="645" y="3423"/>
                  </a:lnTo>
                  <a:lnTo>
                    <a:pt x="600" y="3336"/>
                  </a:lnTo>
                  <a:lnTo>
                    <a:pt x="556" y="3247"/>
                  </a:lnTo>
                  <a:lnTo>
                    <a:pt x="515" y="3158"/>
                  </a:lnTo>
                  <a:lnTo>
                    <a:pt x="475" y="3067"/>
                  </a:lnTo>
                  <a:lnTo>
                    <a:pt x="438" y="2976"/>
                  </a:lnTo>
                  <a:lnTo>
                    <a:pt x="401" y="2884"/>
                  </a:lnTo>
                  <a:lnTo>
                    <a:pt x="367" y="2792"/>
                  </a:lnTo>
                  <a:lnTo>
                    <a:pt x="334" y="2699"/>
                  </a:lnTo>
                  <a:lnTo>
                    <a:pt x="304" y="2605"/>
                  </a:lnTo>
                  <a:lnTo>
                    <a:pt x="274" y="2510"/>
                  </a:lnTo>
                  <a:lnTo>
                    <a:pt x="247" y="2416"/>
                  </a:lnTo>
                  <a:lnTo>
                    <a:pt x="219" y="2320"/>
                  </a:lnTo>
                  <a:lnTo>
                    <a:pt x="194" y="2225"/>
                  </a:lnTo>
                  <a:lnTo>
                    <a:pt x="171" y="2128"/>
                  </a:lnTo>
                  <a:lnTo>
                    <a:pt x="149" y="2032"/>
                  </a:lnTo>
                  <a:lnTo>
                    <a:pt x="128" y="1934"/>
                  </a:lnTo>
                  <a:lnTo>
                    <a:pt x="108" y="1836"/>
                  </a:lnTo>
                  <a:lnTo>
                    <a:pt x="90" y="1739"/>
                  </a:lnTo>
                  <a:lnTo>
                    <a:pt x="72" y="1640"/>
                  </a:lnTo>
                  <a:lnTo>
                    <a:pt x="55" y="1542"/>
                  </a:lnTo>
                  <a:lnTo>
                    <a:pt x="40" y="1443"/>
                  </a:lnTo>
                  <a:lnTo>
                    <a:pt x="26" y="1345"/>
                  </a:lnTo>
                  <a:lnTo>
                    <a:pt x="13" y="1246"/>
                  </a:lnTo>
                  <a:lnTo>
                    <a:pt x="0" y="1148"/>
                  </a:lnTo>
                  <a:lnTo>
                    <a:pt x="0" y="1148"/>
                  </a:lnTo>
                  <a:close/>
                </a:path>
              </a:pathLst>
            </a:custGeom>
            <a:blipFill dpi="0" rotWithShape="1">
              <a:blip r:embed="rId5" cstate="print">
                <a:extLst>
                  <a:ext uri="{28A0092B-C50C-407E-A947-70E740481C1C}">
                    <a14:useLocalDpi xmlns:a14="http://schemas.microsoft.com/office/drawing/2010/main"/>
                  </a:ext>
                </a:extLst>
              </a:blip>
              <a:srcRect/>
              <a:stretch>
                <a:fillRect/>
              </a:stretch>
            </a:blipFill>
            <a:ln>
              <a:noFill/>
            </a:ln>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u="none" strike="noStrike" kern="1200" cap="none" spc="0" normalizeH="0" baseline="0" noProof="0">
                <a:ln>
                  <a:noFill/>
                </a:ln>
                <a:solidFill>
                  <a:srgbClr val="32363F"/>
                </a:solidFill>
                <a:effectLst/>
                <a:uLnTx/>
                <a:uFillTx/>
                <a:latin typeface="Source Han Sans CN Normal" panose="020B0500000000000000" pitchFamily="34" charset="-128"/>
                <a:ea typeface="Source Han Sans CN Normal" panose="020B0500000000000000" pitchFamily="34" charset="-128"/>
              </a:endParaRPr>
            </a:p>
          </p:txBody>
        </p:sp>
        <p:sp>
          <p:nvSpPr>
            <p:cNvPr id="138" name="Freeform 6">
              <a:extLst>
                <a:ext uri="{FF2B5EF4-FFF2-40B4-BE49-F238E27FC236}">
                  <a16:creationId xmlns:a16="http://schemas.microsoft.com/office/drawing/2014/main" id="{6DA4D9BC-3486-1347-A0B8-483ECEF4985A}"/>
                </a:ext>
              </a:extLst>
            </p:cNvPr>
            <p:cNvSpPr/>
            <p:nvPr/>
          </p:nvSpPr>
          <p:spPr bwMode="auto">
            <a:xfrm>
              <a:off x="5128178" y="4109345"/>
              <a:ext cx="2495921" cy="1050211"/>
            </a:xfrm>
            <a:custGeom>
              <a:avLst/>
              <a:gdLst>
                <a:gd name="T0" fmla="*/ 18 w 14013"/>
                <a:gd name="T1" fmla="*/ 1202 h 5897"/>
                <a:gd name="T2" fmla="*/ 131 w 14013"/>
                <a:gd name="T3" fmla="*/ 1311 h 5897"/>
                <a:gd name="T4" fmla="*/ 301 w 14013"/>
                <a:gd name="T5" fmla="*/ 1392 h 5897"/>
                <a:gd name="T6" fmla="*/ 608 w 14013"/>
                <a:gd name="T7" fmla="*/ 1466 h 5897"/>
                <a:gd name="T8" fmla="*/ 761 w 14013"/>
                <a:gd name="T9" fmla="*/ 1463 h 5897"/>
                <a:gd name="T10" fmla="*/ 1064 w 14013"/>
                <a:gd name="T11" fmla="*/ 1383 h 5897"/>
                <a:gd name="T12" fmla="*/ 1368 w 14013"/>
                <a:gd name="T13" fmla="*/ 1218 h 5897"/>
                <a:gd name="T14" fmla="*/ 1848 w 14013"/>
                <a:gd name="T15" fmla="*/ 859 h 5897"/>
                <a:gd name="T16" fmla="*/ 2117 w 14013"/>
                <a:gd name="T17" fmla="*/ 666 h 5897"/>
                <a:gd name="T18" fmla="*/ 2409 w 14013"/>
                <a:gd name="T19" fmla="*/ 500 h 5897"/>
                <a:gd name="T20" fmla="*/ 2945 w 14013"/>
                <a:gd name="T21" fmla="*/ 276 h 5897"/>
                <a:gd name="T22" fmla="*/ 3500 w 14013"/>
                <a:gd name="T23" fmla="*/ 116 h 5897"/>
                <a:gd name="T24" fmla="*/ 4184 w 14013"/>
                <a:gd name="T25" fmla="*/ 12 h 5897"/>
                <a:gd name="T26" fmla="*/ 4873 w 14013"/>
                <a:gd name="T27" fmla="*/ 15 h 5897"/>
                <a:gd name="T28" fmla="*/ 5502 w 14013"/>
                <a:gd name="T29" fmla="*/ 118 h 5897"/>
                <a:gd name="T30" fmla="*/ 5832 w 14013"/>
                <a:gd name="T31" fmla="*/ 213 h 5897"/>
                <a:gd name="T32" fmla="*/ 6154 w 14013"/>
                <a:gd name="T33" fmla="*/ 340 h 5897"/>
                <a:gd name="T34" fmla="*/ 6466 w 14013"/>
                <a:gd name="T35" fmla="*/ 496 h 5897"/>
                <a:gd name="T36" fmla="*/ 7554 w 14013"/>
                <a:gd name="T37" fmla="*/ 1110 h 5897"/>
                <a:gd name="T38" fmla="*/ 8258 w 14013"/>
                <a:gd name="T39" fmla="*/ 1466 h 5897"/>
                <a:gd name="T40" fmla="*/ 8983 w 14013"/>
                <a:gd name="T41" fmla="*/ 1760 h 5897"/>
                <a:gd name="T42" fmla="*/ 9578 w 14013"/>
                <a:gd name="T43" fmla="*/ 1926 h 5897"/>
                <a:gd name="T44" fmla="*/ 9970 w 14013"/>
                <a:gd name="T45" fmla="*/ 1994 h 5897"/>
                <a:gd name="T46" fmla="*/ 10375 w 14013"/>
                <a:gd name="T47" fmla="*/ 2030 h 5897"/>
                <a:gd name="T48" fmla="*/ 10795 w 14013"/>
                <a:gd name="T49" fmla="*/ 2028 h 5897"/>
                <a:gd name="T50" fmla="*/ 11229 w 14013"/>
                <a:gd name="T51" fmla="*/ 1984 h 5897"/>
                <a:gd name="T52" fmla="*/ 11682 w 14013"/>
                <a:gd name="T53" fmla="*/ 1897 h 5897"/>
                <a:gd name="T54" fmla="*/ 12153 w 14013"/>
                <a:gd name="T55" fmla="*/ 1759 h 5897"/>
                <a:gd name="T56" fmla="*/ 12645 w 14013"/>
                <a:gd name="T57" fmla="*/ 1569 h 5897"/>
                <a:gd name="T58" fmla="*/ 13158 w 14013"/>
                <a:gd name="T59" fmla="*/ 1323 h 5897"/>
                <a:gd name="T60" fmla="*/ 13695 w 14013"/>
                <a:gd name="T61" fmla="*/ 1016 h 5897"/>
                <a:gd name="T62" fmla="*/ 13991 w 14013"/>
                <a:gd name="T63" fmla="*/ 830 h 5897"/>
                <a:gd name="T64" fmla="*/ 13883 w 14013"/>
                <a:gd name="T65" fmla="*/ 977 h 5897"/>
                <a:gd name="T66" fmla="*/ 13716 w 14013"/>
                <a:gd name="T67" fmla="*/ 1296 h 5897"/>
                <a:gd name="T68" fmla="*/ 13398 w 14013"/>
                <a:gd name="T69" fmla="*/ 1742 h 5897"/>
                <a:gd name="T70" fmla="*/ 12936 w 14013"/>
                <a:gd name="T71" fmla="*/ 2302 h 5897"/>
                <a:gd name="T72" fmla="*/ 12467 w 14013"/>
                <a:gd name="T73" fmla="*/ 2797 h 5897"/>
                <a:gd name="T74" fmla="*/ 11768 w 14013"/>
                <a:gd name="T75" fmla="*/ 3430 h 5897"/>
                <a:gd name="T76" fmla="*/ 11009 w 14013"/>
                <a:gd name="T77" fmla="*/ 4009 h 5897"/>
                <a:gd name="T78" fmla="*/ 10197 w 14013"/>
                <a:gd name="T79" fmla="*/ 4521 h 5897"/>
                <a:gd name="T80" fmla="*/ 9343 w 14013"/>
                <a:gd name="T81" fmla="*/ 4965 h 5897"/>
                <a:gd name="T82" fmla="*/ 8453 w 14013"/>
                <a:gd name="T83" fmla="*/ 5330 h 5897"/>
                <a:gd name="T84" fmla="*/ 7536 w 14013"/>
                <a:gd name="T85" fmla="*/ 5610 h 5897"/>
                <a:gd name="T86" fmla="*/ 6601 w 14013"/>
                <a:gd name="T87" fmla="*/ 5799 h 5897"/>
                <a:gd name="T88" fmla="*/ 5655 w 14013"/>
                <a:gd name="T89" fmla="*/ 5890 h 5897"/>
                <a:gd name="T90" fmla="*/ 4843 w 14013"/>
                <a:gd name="T91" fmla="*/ 5884 h 5897"/>
                <a:gd name="T92" fmla="*/ 4371 w 14013"/>
                <a:gd name="T93" fmla="*/ 5840 h 5897"/>
                <a:gd name="T94" fmla="*/ 3906 w 14013"/>
                <a:gd name="T95" fmla="*/ 5759 h 5897"/>
                <a:gd name="T96" fmla="*/ 3452 w 14013"/>
                <a:gd name="T97" fmla="*/ 5643 h 5897"/>
                <a:gd name="T98" fmla="*/ 3011 w 14013"/>
                <a:gd name="T99" fmla="*/ 5489 h 5897"/>
                <a:gd name="T100" fmla="*/ 2588 w 14013"/>
                <a:gd name="T101" fmla="*/ 5298 h 5897"/>
                <a:gd name="T102" fmla="*/ 2185 w 14013"/>
                <a:gd name="T103" fmla="*/ 5068 h 5897"/>
                <a:gd name="T104" fmla="*/ 1804 w 14013"/>
                <a:gd name="T105" fmla="*/ 4800 h 5897"/>
                <a:gd name="T106" fmla="*/ 1450 w 14013"/>
                <a:gd name="T107" fmla="*/ 4491 h 5897"/>
                <a:gd name="T108" fmla="*/ 1126 w 14013"/>
                <a:gd name="T109" fmla="*/ 4142 h 5897"/>
                <a:gd name="T110" fmla="*/ 930 w 14013"/>
                <a:gd name="T111" fmla="*/ 3888 h 5897"/>
                <a:gd name="T112" fmla="*/ 645 w 14013"/>
                <a:gd name="T113" fmla="*/ 3423 h 5897"/>
                <a:gd name="T114" fmla="*/ 367 w 14013"/>
                <a:gd name="T115" fmla="*/ 2792 h 5897"/>
                <a:gd name="T116" fmla="*/ 171 w 14013"/>
                <a:gd name="T117" fmla="*/ 2128 h 5897"/>
                <a:gd name="T118" fmla="*/ 40 w 14013"/>
                <a:gd name="T119" fmla="*/ 1443 h 5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013" h="5897">
                  <a:moveTo>
                    <a:pt x="0" y="1148"/>
                  </a:moveTo>
                  <a:lnTo>
                    <a:pt x="0" y="1148"/>
                  </a:lnTo>
                  <a:lnTo>
                    <a:pt x="2" y="1157"/>
                  </a:lnTo>
                  <a:lnTo>
                    <a:pt x="4" y="1166"/>
                  </a:lnTo>
                  <a:lnTo>
                    <a:pt x="7" y="1175"/>
                  </a:lnTo>
                  <a:lnTo>
                    <a:pt x="10" y="1184"/>
                  </a:lnTo>
                  <a:lnTo>
                    <a:pt x="18" y="1202"/>
                  </a:lnTo>
                  <a:lnTo>
                    <a:pt x="29" y="1219"/>
                  </a:lnTo>
                  <a:lnTo>
                    <a:pt x="41" y="1235"/>
                  </a:lnTo>
                  <a:lnTo>
                    <a:pt x="56" y="1251"/>
                  </a:lnTo>
                  <a:lnTo>
                    <a:pt x="73" y="1267"/>
                  </a:lnTo>
                  <a:lnTo>
                    <a:pt x="91" y="1282"/>
                  </a:lnTo>
                  <a:lnTo>
                    <a:pt x="110" y="1296"/>
                  </a:lnTo>
                  <a:lnTo>
                    <a:pt x="131" y="1311"/>
                  </a:lnTo>
                  <a:lnTo>
                    <a:pt x="152" y="1324"/>
                  </a:lnTo>
                  <a:lnTo>
                    <a:pt x="175" y="1337"/>
                  </a:lnTo>
                  <a:lnTo>
                    <a:pt x="199" y="1349"/>
                  </a:lnTo>
                  <a:lnTo>
                    <a:pt x="223" y="1361"/>
                  </a:lnTo>
                  <a:lnTo>
                    <a:pt x="250" y="1372"/>
                  </a:lnTo>
                  <a:lnTo>
                    <a:pt x="275" y="1382"/>
                  </a:lnTo>
                  <a:lnTo>
                    <a:pt x="301" y="1392"/>
                  </a:lnTo>
                  <a:lnTo>
                    <a:pt x="327" y="1402"/>
                  </a:lnTo>
                  <a:lnTo>
                    <a:pt x="380" y="1419"/>
                  </a:lnTo>
                  <a:lnTo>
                    <a:pt x="432" y="1433"/>
                  </a:lnTo>
                  <a:lnTo>
                    <a:pt x="482" y="1445"/>
                  </a:lnTo>
                  <a:lnTo>
                    <a:pt x="528" y="1455"/>
                  </a:lnTo>
                  <a:lnTo>
                    <a:pt x="571" y="1462"/>
                  </a:lnTo>
                  <a:lnTo>
                    <a:pt x="608" y="1466"/>
                  </a:lnTo>
                  <a:lnTo>
                    <a:pt x="639" y="1468"/>
                  </a:lnTo>
                  <a:lnTo>
                    <a:pt x="639" y="1468"/>
                  </a:lnTo>
                  <a:lnTo>
                    <a:pt x="664" y="1468"/>
                  </a:lnTo>
                  <a:lnTo>
                    <a:pt x="688" y="1468"/>
                  </a:lnTo>
                  <a:lnTo>
                    <a:pt x="713" y="1467"/>
                  </a:lnTo>
                  <a:lnTo>
                    <a:pt x="737" y="1465"/>
                  </a:lnTo>
                  <a:lnTo>
                    <a:pt x="761" y="1463"/>
                  </a:lnTo>
                  <a:lnTo>
                    <a:pt x="786" y="1460"/>
                  </a:lnTo>
                  <a:lnTo>
                    <a:pt x="834" y="1452"/>
                  </a:lnTo>
                  <a:lnTo>
                    <a:pt x="881" y="1442"/>
                  </a:lnTo>
                  <a:lnTo>
                    <a:pt x="927" y="1430"/>
                  </a:lnTo>
                  <a:lnTo>
                    <a:pt x="974" y="1416"/>
                  </a:lnTo>
                  <a:lnTo>
                    <a:pt x="1019" y="1400"/>
                  </a:lnTo>
                  <a:lnTo>
                    <a:pt x="1064" y="1383"/>
                  </a:lnTo>
                  <a:lnTo>
                    <a:pt x="1109" y="1364"/>
                  </a:lnTo>
                  <a:lnTo>
                    <a:pt x="1154" y="1343"/>
                  </a:lnTo>
                  <a:lnTo>
                    <a:pt x="1197" y="1320"/>
                  </a:lnTo>
                  <a:lnTo>
                    <a:pt x="1241" y="1296"/>
                  </a:lnTo>
                  <a:lnTo>
                    <a:pt x="1283" y="1271"/>
                  </a:lnTo>
                  <a:lnTo>
                    <a:pt x="1327" y="1245"/>
                  </a:lnTo>
                  <a:lnTo>
                    <a:pt x="1368" y="1218"/>
                  </a:lnTo>
                  <a:lnTo>
                    <a:pt x="1410" y="1191"/>
                  </a:lnTo>
                  <a:lnTo>
                    <a:pt x="1451" y="1162"/>
                  </a:lnTo>
                  <a:lnTo>
                    <a:pt x="1493" y="1133"/>
                  </a:lnTo>
                  <a:lnTo>
                    <a:pt x="1533" y="1102"/>
                  </a:lnTo>
                  <a:lnTo>
                    <a:pt x="1613" y="1042"/>
                  </a:lnTo>
                  <a:lnTo>
                    <a:pt x="1693" y="981"/>
                  </a:lnTo>
                  <a:lnTo>
                    <a:pt x="1848" y="859"/>
                  </a:lnTo>
                  <a:lnTo>
                    <a:pt x="1924" y="801"/>
                  </a:lnTo>
                  <a:lnTo>
                    <a:pt x="1962" y="773"/>
                  </a:lnTo>
                  <a:lnTo>
                    <a:pt x="2000" y="745"/>
                  </a:lnTo>
                  <a:lnTo>
                    <a:pt x="2000" y="745"/>
                  </a:lnTo>
                  <a:lnTo>
                    <a:pt x="2039" y="718"/>
                  </a:lnTo>
                  <a:lnTo>
                    <a:pt x="2078" y="692"/>
                  </a:lnTo>
                  <a:lnTo>
                    <a:pt x="2117" y="666"/>
                  </a:lnTo>
                  <a:lnTo>
                    <a:pt x="2157" y="641"/>
                  </a:lnTo>
                  <a:lnTo>
                    <a:pt x="2199" y="616"/>
                  </a:lnTo>
                  <a:lnTo>
                    <a:pt x="2240" y="592"/>
                  </a:lnTo>
                  <a:lnTo>
                    <a:pt x="2281" y="567"/>
                  </a:lnTo>
                  <a:lnTo>
                    <a:pt x="2323" y="544"/>
                  </a:lnTo>
                  <a:lnTo>
                    <a:pt x="2367" y="522"/>
                  </a:lnTo>
                  <a:lnTo>
                    <a:pt x="2409" y="500"/>
                  </a:lnTo>
                  <a:lnTo>
                    <a:pt x="2452" y="479"/>
                  </a:lnTo>
                  <a:lnTo>
                    <a:pt x="2495" y="458"/>
                  </a:lnTo>
                  <a:lnTo>
                    <a:pt x="2584" y="418"/>
                  </a:lnTo>
                  <a:lnTo>
                    <a:pt x="2672" y="379"/>
                  </a:lnTo>
                  <a:lnTo>
                    <a:pt x="2763" y="342"/>
                  </a:lnTo>
                  <a:lnTo>
                    <a:pt x="2853" y="308"/>
                  </a:lnTo>
                  <a:lnTo>
                    <a:pt x="2945" y="276"/>
                  </a:lnTo>
                  <a:lnTo>
                    <a:pt x="3036" y="245"/>
                  </a:lnTo>
                  <a:lnTo>
                    <a:pt x="3128" y="215"/>
                  </a:lnTo>
                  <a:lnTo>
                    <a:pt x="3219" y="188"/>
                  </a:lnTo>
                  <a:lnTo>
                    <a:pt x="3312" y="163"/>
                  </a:lnTo>
                  <a:lnTo>
                    <a:pt x="3404" y="139"/>
                  </a:lnTo>
                  <a:lnTo>
                    <a:pt x="3404" y="139"/>
                  </a:lnTo>
                  <a:lnTo>
                    <a:pt x="3500" y="116"/>
                  </a:lnTo>
                  <a:lnTo>
                    <a:pt x="3597" y="95"/>
                  </a:lnTo>
                  <a:lnTo>
                    <a:pt x="3694" y="76"/>
                  </a:lnTo>
                  <a:lnTo>
                    <a:pt x="3792" y="59"/>
                  </a:lnTo>
                  <a:lnTo>
                    <a:pt x="3889" y="43"/>
                  </a:lnTo>
                  <a:lnTo>
                    <a:pt x="3987" y="31"/>
                  </a:lnTo>
                  <a:lnTo>
                    <a:pt x="4085" y="20"/>
                  </a:lnTo>
                  <a:lnTo>
                    <a:pt x="4184" y="12"/>
                  </a:lnTo>
                  <a:lnTo>
                    <a:pt x="4283" y="5"/>
                  </a:lnTo>
                  <a:lnTo>
                    <a:pt x="4381" y="1"/>
                  </a:lnTo>
                  <a:lnTo>
                    <a:pt x="4480" y="0"/>
                  </a:lnTo>
                  <a:lnTo>
                    <a:pt x="4578" y="0"/>
                  </a:lnTo>
                  <a:lnTo>
                    <a:pt x="4677" y="3"/>
                  </a:lnTo>
                  <a:lnTo>
                    <a:pt x="4774" y="7"/>
                  </a:lnTo>
                  <a:lnTo>
                    <a:pt x="4873" y="15"/>
                  </a:lnTo>
                  <a:lnTo>
                    <a:pt x="4970" y="24"/>
                  </a:lnTo>
                  <a:lnTo>
                    <a:pt x="5068" y="36"/>
                  </a:lnTo>
                  <a:lnTo>
                    <a:pt x="5166" y="50"/>
                  </a:lnTo>
                  <a:lnTo>
                    <a:pt x="5262" y="67"/>
                  </a:lnTo>
                  <a:lnTo>
                    <a:pt x="5359" y="85"/>
                  </a:lnTo>
                  <a:lnTo>
                    <a:pt x="5454" y="106"/>
                  </a:lnTo>
                  <a:lnTo>
                    <a:pt x="5502" y="118"/>
                  </a:lnTo>
                  <a:lnTo>
                    <a:pt x="5550" y="129"/>
                  </a:lnTo>
                  <a:lnTo>
                    <a:pt x="5597" y="142"/>
                  </a:lnTo>
                  <a:lnTo>
                    <a:pt x="5644" y="155"/>
                  </a:lnTo>
                  <a:lnTo>
                    <a:pt x="5692" y="169"/>
                  </a:lnTo>
                  <a:lnTo>
                    <a:pt x="5739" y="183"/>
                  </a:lnTo>
                  <a:lnTo>
                    <a:pt x="5786" y="198"/>
                  </a:lnTo>
                  <a:lnTo>
                    <a:pt x="5832" y="213"/>
                  </a:lnTo>
                  <a:lnTo>
                    <a:pt x="5879" y="231"/>
                  </a:lnTo>
                  <a:lnTo>
                    <a:pt x="5926" y="247"/>
                  </a:lnTo>
                  <a:lnTo>
                    <a:pt x="5971" y="265"/>
                  </a:lnTo>
                  <a:lnTo>
                    <a:pt x="6017" y="282"/>
                  </a:lnTo>
                  <a:lnTo>
                    <a:pt x="6064" y="301"/>
                  </a:lnTo>
                  <a:lnTo>
                    <a:pt x="6109" y="320"/>
                  </a:lnTo>
                  <a:lnTo>
                    <a:pt x="6154" y="340"/>
                  </a:lnTo>
                  <a:lnTo>
                    <a:pt x="6199" y="360"/>
                  </a:lnTo>
                  <a:lnTo>
                    <a:pt x="6245" y="381"/>
                  </a:lnTo>
                  <a:lnTo>
                    <a:pt x="6289" y="403"/>
                  </a:lnTo>
                  <a:lnTo>
                    <a:pt x="6333" y="426"/>
                  </a:lnTo>
                  <a:lnTo>
                    <a:pt x="6377" y="449"/>
                  </a:lnTo>
                  <a:lnTo>
                    <a:pt x="6422" y="472"/>
                  </a:lnTo>
                  <a:lnTo>
                    <a:pt x="6466" y="496"/>
                  </a:lnTo>
                  <a:lnTo>
                    <a:pt x="6466" y="496"/>
                  </a:lnTo>
                  <a:lnTo>
                    <a:pt x="6664" y="609"/>
                  </a:lnTo>
                  <a:lnTo>
                    <a:pt x="6861" y="721"/>
                  </a:lnTo>
                  <a:lnTo>
                    <a:pt x="7059" y="834"/>
                  </a:lnTo>
                  <a:lnTo>
                    <a:pt x="7256" y="945"/>
                  </a:lnTo>
                  <a:lnTo>
                    <a:pt x="7455" y="1056"/>
                  </a:lnTo>
                  <a:lnTo>
                    <a:pt x="7554" y="1110"/>
                  </a:lnTo>
                  <a:lnTo>
                    <a:pt x="7654" y="1164"/>
                  </a:lnTo>
                  <a:lnTo>
                    <a:pt x="7753" y="1216"/>
                  </a:lnTo>
                  <a:lnTo>
                    <a:pt x="7854" y="1268"/>
                  </a:lnTo>
                  <a:lnTo>
                    <a:pt x="7954" y="1320"/>
                  </a:lnTo>
                  <a:lnTo>
                    <a:pt x="8055" y="1370"/>
                  </a:lnTo>
                  <a:lnTo>
                    <a:pt x="8157" y="1419"/>
                  </a:lnTo>
                  <a:lnTo>
                    <a:pt x="8258" y="1466"/>
                  </a:lnTo>
                  <a:lnTo>
                    <a:pt x="8360" y="1513"/>
                  </a:lnTo>
                  <a:lnTo>
                    <a:pt x="8462" y="1558"/>
                  </a:lnTo>
                  <a:lnTo>
                    <a:pt x="8565" y="1602"/>
                  </a:lnTo>
                  <a:lnTo>
                    <a:pt x="8668" y="1644"/>
                  </a:lnTo>
                  <a:lnTo>
                    <a:pt x="8773" y="1685"/>
                  </a:lnTo>
                  <a:lnTo>
                    <a:pt x="8878" y="1723"/>
                  </a:lnTo>
                  <a:lnTo>
                    <a:pt x="8983" y="1760"/>
                  </a:lnTo>
                  <a:lnTo>
                    <a:pt x="9090" y="1795"/>
                  </a:lnTo>
                  <a:lnTo>
                    <a:pt x="9196" y="1827"/>
                  </a:lnTo>
                  <a:lnTo>
                    <a:pt x="9305" y="1859"/>
                  </a:lnTo>
                  <a:lnTo>
                    <a:pt x="9414" y="1888"/>
                  </a:lnTo>
                  <a:lnTo>
                    <a:pt x="9468" y="1901"/>
                  </a:lnTo>
                  <a:lnTo>
                    <a:pt x="9523" y="1914"/>
                  </a:lnTo>
                  <a:lnTo>
                    <a:pt x="9578" y="1926"/>
                  </a:lnTo>
                  <a:lnTo>
                    <a:pt x="9633" y="1938"/>
                  </a:lnTo>
                  <a:lnTo>
                    <a:pt x="9689" y="1949"/>
                  </a:lnTo>
                  <a:lnTo>
                    <a:pt x="9745" y="1959"/>
                  </a:lnTo>
                  <a:lnTo>
                    <a:pt x="9801" y="1969"/>
                  </a:lnTo>
                  <a:lnTo>
                    <a:pt x="9857" y="1978"/>
                  </a:lnTo>
                  <a:lnTo>
                    <a:pt x="9914" y="1987"/>
                  </a:lnTo>
                  <a:lnTo>
                    <a:pt x="9970" y="1994"/>
                  </a:lnTo>
                  <a:lnTo>
                    <a:pt x="10027" y="2001"/>
                  </a:lnTo>
                  <a:lnTo>
                    <a:pt x="10084" y="2008"/>
                  </a:lnTo>
                  <a:lnTo>
                    <a:pt x="10142" y="2014"/>
                  </a:lnTo>
                  <a:lnTo>
                    <a:pt x="10200" y="2019"/>
                  </a:lnTo>
                  <a:lnTo>
                    <a:pt x="10258" y="2023"/>
                  </a:lnTo>
                  <a:lnTo>
                    <a:pt x="10317" y="2026"/>
                  </a:lnTo>
                  <a:lnTo>
                    <a:pt x="10375" y="2030"/>
                  </a:lnTo>
                  <a:lnTo>
                    <a:pt x="10434" y="2032"/>
                  </a:lnTo>
                  <a:lnTo>
                    <a:pt x="10494" y="2034"/>
                  </a:lnTo>
                  <a:lnTo>
                    <a:pt x="10553" y="2034"/>
                  </a:lnTo>
                  <a:lnTo>
                    <a:pt x="10612" y="2034"/>
                  </a:lnTo>
                  <a:lnTo>
                    <a:pt x="10673" y="2033"/>
                  </a:lnTo>
                  <a:lnTo>
                    <a:pt x="10733" y="2031"/>
                  </a:lnTo>
                  <a:lnTo>
                    <a:pt x="10795" y="2028"/>
                  </a:lnTo>
                  <a:lnTo>
                    <a:pt x="10856" y="2024"/>
                  </a:lnTo>
                  <a:lnTo>
                    <a:pt x="10917" y="2019"/>
                  </a:lnTo>
                  <a:lnTo>
                    <a:pt x="10979" y="2014"/>
                  </a:lnTo>
                  <a:lnTo>
                    <a:pt x="11041" y="2008"/>
                  </a:lnTo>
                  <a:lnTo>
                    <a:pt x="11103" y="2001"/>
                  </a:lnTo>
                  <a:lnTo>
                    <a:pt x="11167" y="1993"/>
                  </a:lnTo>
                  <a:lnTo>
                    <a:pt x="11229" y="1984"/>
                  </a:lnTo>
                  <a:lnTo>
                    <a:pt x="11293" y="1975"/>
                  </a:lnTo>
                  <a:lnTo>
                    <a:pt x="11357" y="1964"/>
                  </a:lnTo>
                  <a:lnTo>
                    <a:pt x="11421" y="1952"/>
                  </a:lnTo>
                  <a:lnTo>
                    <a:pt x="11485" y="1940"/>
                  </a:lnTo>
                  <a:lnTo>
                    <a:pt x="11551" y="1926"/>
                  </a:lnTo>
                  <a:lnTo>
                    <a:pt x="11616" y="1912"/>
                  </a:lnTo>
                  <a:lnTo>
                    <a:pt x="11682" y="1897"/>
                  </a:lnTo>
                  <a:lnTo>
                    <a:pt x="11748" y="1880"/>
                  </a:lnTo>
                  <a:lnTo>
                    <a:pt x="11814" y="1863"/>
                  </a:lnTo>
                  <a:lnTo>
                    <a:pt x="11882" y="1843"/>
                  </a:lnTo>
                  <a:lnTo>
                    <a:pt x="11948" y="1824"/>
                  </a:lnTo>
                  <a:lnTo>
                    <a:pt x="12016" y="1803"/>
                  </a:lnTo>
                  <a:lnTo>
                    <a:pt x="12085" y="1782"/>
                  </a:lnTo>
                  <a:lnTo>
                    <a:pt x="12153" y="1759"/>
                  </a:lnTo>
                  <a:lnTo>
                    <a:pt x="12222" y="1736"/>
                  </a:lnTo>
                  <a:lnTo>
                    <a:pt x="12291" y="1711"/>
                  </a:lnTo>
                  <a:lnTo>
                    <a:pt x="12361" y="1685"/>
                  </a:lnTo>
                  <a:lnTo>
                    <a:pt x="12431" y="1657"/>
                  </a:lnTo>
                  <a:lnTo>
                    <a:pt x="12502" y="1629"/>
                  </a:lnTo>
                  <a:lnTo>
                    <a:pt x="12573" y="1600"/>
                  </a:lnTo>
                  <a:lnTo>
                    <a:pt x="12645" y="1569"/>
                  </a:lnTo>
                  <a:lnTo>
                    <a:pt x="12716" y="1538"/>
                  </a:lnTo>
                  <a:lnTo>
                    <a:pt x="12789" y="1505"/>
                  </a:lnTo>
                  <a:lnTo>
                    <a:pt x="12862" y="1471"/>
                  </a:lnTo>
                  <a:lnTo>
                    <a:pt x="12936" y="1436"/>
                  </a:lnTo>
                  <a:lnTo>
                    <a:pt x="13009" y="1399"/>
                  </a:lnTo>
                  <a:lnTo>
                    <a:pt x="13084" y="1362"/>
                  </a:lnTo>
                  <a:lnTo>
                    <a:pt x="13158" y="1323"/>
                  </a:lnTo>
                  <a:lnTo>
                    <a:pt x="13233" y="1283"/>
                  </a:lnTo>
                  <a:lnTo>
                    <a:pt x="13309" y="1242"/>
                  </a:lnTo>
                  <a:lnTo>
                    <a:pt x="13385" y="1199"/>
                  </a:lnTo>
                  <a:lnTo>
                    <a:pt x="13462" y="1156"/>
                  </a:lnTo>
                  <a:lnTo>
                    <a:pt x="13539" y="1110"/>
                  </a:lnTo>
                  <a:lnTo>
                    <a:pt x="13617" y="1064"/>
                  </a:lnTo>
                  <a:lnTo>
                    <a:pt x="13695" y="1016"/>
                  </a:lnTo>
                  <a:lnTo>
                    <a:pt x="13774" y="968"/>
                  </a:lnTo>
                  <a:lnTo>
                    <a:pt x="13853" y="917"/>
                  </a:lnTo>
                  <a:lnTo>
                    <a:pt x="13933" y="865"/>
                  </a:lnTo>
                  <a:lnTo>
                    <a:pt x="14013" y="813"/>
                  </a:lnTo>
                  <a:lnTo>
                    <a:pt x="14013" y="813"/>
                  </a:lnTo>
                  <a:lnTo>
                    <a:pt x="14002" y="821"/>
                  </a:lnTo>
                  <a:lnTo>
                    <a:pt x="13991" y="830"/>
                  </a:lnTo>
                  <a:lnTo>
                    <a:pt x="13980" y="841"/>
                  </a:lnTo>
                  <a:lnTo>
                    <a:pt x="13969" y="852"/>
                  </a:lnTo>
                  <a:lnTo>
                    <a:pt x="13959" y="865"/>
                  </a:lnTo>
                  <a:lnTo>
                    <a:pt x="13947" y="878"/>
                  </a:lnTo>
                  <a:lnTo>
                    <a:pt x="13925" y="908"/>
                  </a:lnTo>
                  <a:lnTo>
                    <a:pt x="13904" y="941"/>
                  </a:lnTo>
                  <a:lnTo>
                    <a:pt x="13883" y="977"/>
                  </a:lnTo>
                  <a:lnTo>
                    <a:pt x="13863" y="1014"/>
                  </a:lnTo>
                  <a:lnTo>
                    <a:pt x="13843" y="1052"/>
                  </a:lnTo>
                  <a:lnTo>
                    <a:pt x="13804" y="1129"/>
                  </a:lnTo>
                  <a:lnTo>
                    <a:pt x="13766" y="1202"/>
                  </a:lnTo>
                  <a:lnTo>
                    <a:pt x="13749" y="1236"/>
                  </a:lnTo>
                  <a:lnTo>
                    <a:pt x="13732" y="1268"/>
                  </a:lnTo>
                  <a:lnTo>
                    <a:pt x="13716" y="1296"/>
                  </a:lnTo>
                  <a:lnTo>
                    <a:pt x="13701" y="1321"/>
                  </a:lnTo>
                  <a:lnTo>
                    <a:pt x="13701" y="1321"/>
                  </a:lnTo>
                  <a:lnTo>
                    <a:pt x="13643" y="1406"/>
                  </a:lnTo>
                  <a:lnTo>
                    <a:pt x="13582" y="1492"/>
                  </a:lnTo>
                  <a:lnTo>
                    <a:pt x="13522" y="1575"/>
                  </a:lnTo>
                  <a:lnTo>
                    <a:pt x="13461" y="1658"/>
                  </a:lnTo>
                  <a:lnTo>
                    <a:pt x="13398" y="1742"/>
                  </a:lnTo>
                  <a:lnTo>
                    <a:pt x="13335" y="1823"/>
                  </a:lnTo>
                  <a:lnTo>
                    <a:pt x="13271" y="1905"/>
                  </a:lnTo>
                  <a:lnTo>
                    <a:pt x="13205" y="1985"/>
                  </a:lnTo>
                  <a:lnTo>
                    <a:pt x="13139" y="2066"/>
                  </a:lnTo>
                  <a:lnTo>
                    <a:pt x="13071" y="2145"/>
                  </a:lnTo>
                  <a:lnTo>
                    <a:pt x="13004" y="2224"/>
                  </a:lnTo>
                  <a:lnTo>
                    <a:pt x="12936" y="2302"/>
                  </a:lnTo>
                  <a:lnTo>
                    <a:pt x="12866" y="2378"/>
                  </a:lnTo>
                  <a:lnTo>
                    <a:pt x="12797" y="2455"/>
                  </a:lnTo>
                  <a:lnTo>
                    <a:pt x="12726" y="2531"/>
                  </a:lnTo>
                  <a:lnTo>
                    <a:pt x="12654" y="2607"/>
                  </a:lnTo>
                  <a:lnTo>
                    <a:pt x="12654" y="2607"/>
                  </a:lnTo>
                  <a:lnTo>
                    <a:pt x="12562" y="2702"/>
                  </a:lnTo>
                  <a:lnTo>
                    <a:pt x="12467" y="2797"/>
                  </a:lnTo>
                  <a:lnTo>
                    <a:pt x="12370" y="2890"/>
                  </a:lnTo>
                  <a:lnTo>
                    <a:pt x="12274" y="2984"/>
                  </a:lnTo>
                  <a:lnTo>
                    <a:pt x="12175" y="3075"/>
                  </a:lnTo>
                  <a:lnTo>
                    <a:pt x="12075" y="3166"/>
                  </a:lnTo>
                  <a:lnTo>
                    <a:pt x="11974" y="3255"/>
                  </a:lnTo>
                  <a:lnTo>
                    <a:pt x="11872" y="3344"/>
                  </a:lnTo>
                  <a:lnTo>
                    <a:pt x="11768" y="3430"/>
                  </a:lnTo>
                  <a:lnTo>
                    <a:pt x="11662" y="3517"/>
                  </a:lnTo>
                  <a:lnTo>
                    <a:pt x="11557" y="3602"/>
                  </a:lnTo>
                  <a:lnTo>
                    <a:pt x="11449" y="3686"/>
                  </a:lnTo>
                  <a:lnTo>
                    <a:pt x="11341" y="3768"/>
                  </a:lnTo>
                  <a:lnTo>
                    <a:pt x="11231" y="3850"/>
                  </a:lnTo>
                  <a:lnTo>
                    <a:pt x="11120" y="3929"/>
                  </a:lnTo>
                  <a:lnTo>
                    <a:pt x="11009" y="4009"/>
                  </a:lnTo>
                  <a:lnTo>
                    <a:pt x="10896" y="4086"/>
                  </a:lnTo>
                  <a:lnTo>
                    <a:pt x="10781" y="4161"/>
                  </a:lnTo>
                  <a:lnTo>
                    <a:pt x="10667" y="4237"/>
                  </a:lnTo>
                  <a:lnTo>
                    <a:pt x="10551" y="4310"/>
                  </a:lnTo>
                  <a:lnTo>
                    <a:pt x="10433" y="4382"/>
                  </a:lnTo>
                  <a:lnTo>
                    <a:pt x="10316" y="4452"/>
                  </a:lnTo>
                  <a:lnTo>
                    <a:pt x="10197" y="4521"/>
                  </a:lnTo>
                  <a:lnTo>
                    <a:pt x="10077" y="4590"/>
                  </a:lnTo>
                  <a:lnTo>
                    <a:pt x="9958" y="4656"/>
                  </a:lnTo>
                  <a:lnTo>
                    <a:pt x="9836" y="4720"/>
                  </a:lnTo>
                  <a:lnTo>
                    <a:pt x="9714" y="4784"/>
                  </a:lnTo>
                  <a:lnTo>
                    <a:pt x="9591" y="4845"/>
                  </a:lnTo>
                  <a:lnTo>
                    <a:pt x="9467" y="4905"/>
                  </a:lnTo>
                  <a:lnTo>
                    <a:pt x="9343" y="4965"/>
                  </a:lnTo>
                  <a:lnTo>
                    <a:pt x="9218" y="5022"/>
                  </a:lnTo>
                  <a:lnTo>
                    <a:pt x="9092" y="5077"/>
                  </a:lnTo>
                  <a:lnTo>
                    <a:pt x="8965" y="5131"/>
                  </a:lnTo>
                  <a:lnTo>
                    <a:pt x="8838" y="5183"/>
                  </a:lnTo>
                  <a:lnTo>
                    <a:pt x="8711" y="5234"/>
                  </a:lnTo>
                  <a:lnTo>
                    <a:pt x="8582" y="5283"/>
                  </a:lnTo>
                  <a:lnTo>
                    <a:pt x="8453" y="5330"/>
                  </a:lnTo>
                  <a:lnTo>
                    <a:pt x="8323" y="5375"/>
                  </a:lnTo>
                  <a:lnTo>
                    <a:pt x="8194" y="5419"/>
                  </a:lnTo>
                  <a:lnTo>
                    <a:pt x="8063" y="5461"/>
                  </a:lnTo>
                  <a:lnTo>
                    <a:pt x="7932" y="5501"/>
                  </a:lnTo>
                  <a:lnTo>
                    <a:pt x="7801" y="5539"/>
                  </a:lnTo>
                  <a:lnTo>
                    <a:pt x="7669" y="5576"/>
                  </a:lnTo>
                  <a:lnTo>
                    <a:pt x="7536" y="5610"/>
                  </a:lnTo>
                  <a:lnTo>
                    <a:pt x="7403" y="5644"/>
                  </a:lnTo>
                  <a:lnTo>
                    <a:pt x="7270" y="5674"/>
                  </a:lnTo>
                  <a:lnTo>
                    <a:pt x="7137" y="5703"/>
                  </a:lnTo>
                  <a:lnTo>
                    <a:pt x="7004" y="5730"/>
                  </a:lnTo>
                  <a:lnTo>
                    <a:pt x="6869" y="5755"/>
                  </a:lnTo>
                  <a:lnTo>
                    <a:pt x="6735" y="5778"/>
                  </a:lnTo>
                  <a:lnTo>
                    <a:pt x="6601" y="5799"/>
                  </a:lnTo>
                  <a:lnTo>
                    <a:pt x="6466" y="5819"/>
                  </a:lnTo>
                  <a:lnTo>
                    <a:pt x="6331" y="5836"/>
                  </a:lnTo>
                  <a:lnTo>
                    <a:pt x="6196" y="5851"/>
                  </a:lnTo>
                  <a:lnTo>
                    <a:pt x="6062" y="5864"/>
                  </a:lnTo>
                  <a:lnTo>
                    <a:pt x="5926" y="5875"/>
                  </a:lnTo>
                  <a:lnTo>
                    <a:pt x="5791" y="5884"/>
                  </a:lnTo>
                  <a:lnTo>
                    <a:pt x="5655" y="5890"/>
                  </a:lnTo>
                  <a:lnTo>
                    <a:pt x="5520" y="5895"/>
                  </a:lnTo>
                  <a:lnTo>
                    <a:pt x="5385" y="5897"/>
                  </a:lnTo>
                  <a:lnTo>
                    <a:pt x="5249" y="5897"/>
                  </a:lnTo>
                  <a:lnTo>
                    <a:pt x="5113" y="5895"/>
                  </a:lnTo>
                  <a:lnTo>
                    <a:pt x="4978" y="5891"/>
                  </a:lnTo>
                  <a:lnTo>
                    <a:pt x="4843" y="5884"/>
                  </a:lnTo>
                  <a:lnTo>
                    <a:pt x="4843" y="5884"/>
                  </a:lnTo>
                  <a:lnTo>
                    <a:pt x="4775" y="5880"/>
                  </a:lnTo>
                  <a:lnTo>
                    <a:pt x="4707" y="5875"/>
                  </a:lnTo>
                  <a:lnTo>
                    <a:pt x="4640" y="5869"/>
                  </a:lnTo>
                  <a:lnTo>
                    <a:pt x="4572" y="5863"/>
                  </a:lnTo>
                  <a:lnTo>
                    <a:pt x="4505" y="5856"/>
                  </a:lnTo>
                  <a:lnTo>
                    <a:pt x="4437" y="5848"/>
                  </a:lnTo>
                  <a:lnTo>
                    <a:pt x="4371" y="5840"/>
                  </a:lnTo>
                  <a:lnTo>
                    <a:pt x="4304" y="5830"/>
                  </a:lnTo>
                  <a:lnTo>
                    <a:pt x="4237" y="5820"/>
                  </a:lnTo>
                  <a:lnTo>
                    <a:pt x="4171" y="5810"/>
                  </a:lnTo>
                  <a:lnTo>
                    <a:pt x="4105" y="5797"/>
                  </a:lnTo>
                  <a:lnTo>
                    <a:pt x="4038" y="5785"/>
                  </a:lnTo>
                  <a:lnTo>
                    <a:pt x="3972" y="5772"/>
                  </a:lnTo>
                  <a:lnTo>
                    <a:pt x="3906" y="5759"/>
                  </a:lnTo>
                  <a:lnTo>
                    <a:pt x="3840" y="5744"/>
                  </a:lnTo>
                  <a:lnTo>
                    <a:pt x="3775" y="5729"/>
                  </a:lnTo>
                  <a:lnTo>
                    <a:pt x="3710" y="5714"/>
                  </a:lnTo>
                  <a:lnTo>
                    <a:pt x="3645" y="5697"/>
                  </a:lnTo>
                  <a:lnTo>
                    <a:pt x="3581" y="5680"/>
                  </a:lnTo>
                  <a:lnTo>
                    <a:pt x="3516" y="5662"/>
                  </a:lnTo>
                  <a:lnTo>
                    <a:pt x="3452" y="5643"/>
                  </a:lnTo>
                  <a:lnTo>
                    <a:pt x="3388" y="5622"/>
                  </a:lnTo>
                  <a:lnTo>
                    <a:pt x="3324" y="5602"/>
                  </a:lnTo>
                  <a:lnTo>
                    <a:pt x="3262" y="5581"/>
                  </a:lnTo>
                  <a:lnTo>
                    <a:pt x="3198" y="5559"/>
                  </a:lnTo>
                  <a:lnTo>
                    <a:pt x="3136" y="5537"/>
                  </a:lnTo>
                  <a:lnTo>
                    <a:pt x="3074" y="5513"/>
                  </a:lnTo>
                  <a:lnTo>
                    <a:pt x="3011" y="5489"/>
                  </a:lnTo>
                  <a:lnTo>
                    <a:pt x="2950" y="5465"/>
                  </a:lnTo>
                  <a:lnTo>
                    <a:pt x="2889" y="5438"/>
                  </a:lnTo>
                  <a:lnTo>
                    <a:pt x="2827" y="5412"/>
                  </a:lnTo>
                  <a:lnTo>
                    <a:pt x="2767" y="5384"/>
                  </a:lnTo>
                  <a:lnTo>
                    <a:pt x="2707" y="5356"/>
                  </a:lnTo>
                  <a:lnTo>
                    <a:pt x="2647" y="5328"/>
                  </a:lnTo>
                  <a:lnTo>
                    <a:pt x="2588" y="5298"/>
                  </a:lnTo>
                  <a:lnTo>
                    <a:pt x="2529" y="5268"/>
                  </a:lnTo>
                  <a:lnTo>
                    <a:pt x="2470" y="5236"/>
                  </a:lnTo>
                  <a:lnTo>
                    <a:pt x="2413" y="5204"/>
                  </a:lnTo>
                  <a:lnTo>
                    <a:pt x="2355" y="5172"/>
                  </a:lnTo>
                  <a:lnTo>
                    <a:pt x="2297" y="5138"/>
                  </a:lnTo>
                  <a:lnTo>
                    <a:pt x="2241" y="5104"/>
                  </a:lnTo>
                  <a:lnTo>
                    <a:pt x="2185" y="5068"/>
                  </a:lnTo>
                  <a:lnTo>
                    <a:pt x="2128" y="5032"/>
                  </a:lnTo>
                  <a:lnTo>
                    <a:pt x="2073" y="4996"/>
                  </a:lnTo>
                  <a:lnTo>
                    <a:pt x="2019" y="4958"/>
                  </a:lnTo>
                  <a:lnTo>
                    <a:pt x="1964" y="4920"/>
                  </a:lnTo>
                  <a:lnTo>
                    <a:pt x="1910" y="4880"/>
                  </a:lnTo>
                  <a:lnTo>
                    <a:pt x="1857" y="4840"/>
                  </a:lnTo>
                  <a:lnTo>
                    <a:pt x="1804" y="4800"/>
                  </a:lnTo>
                  <a:lnTo>
                    <a:pt x="1752" y="4758"/>
                  </a:lnTo>
                  <a:lnTo>
                    <a:pt x="1700" y="4715"/>
                  </a:lnTo>
                  <a:lnTo>
                    <a:pt x="1650" y="4672"/>
                  </a:lnTo>
                  <a:lnTo>
                    <a:pt x="1598" y="4628"/>
                  </a:lnTo>
                  <a:lnTo>
                    <a:pt x="1549" y="4584"/>
                  </a:lnTo>
                  <a:lnTo>
                    <a:pt x="1499" y="4537"/>
                  </a:lnTo>
                  <a:lnTo>
                    <a:pt x="1450" y="4491"/>
                  </a:lnTo>
                  <a:lnTo>
                    <a:pt x="1402" y="4444"/>
                  </a:lnTo>
                  <a:lnTo>
                    <a:pt x="1355" y="4396"/>
                  </a:lnTo>
                  <a:lnTo>
                    <a:pt x="1308" y="4346"/>
                  </a:lnTo>
                  <a:lnTo>
                    <a:pt x="1261" y="4296"/>
                  </a:lnTo>
                  <a:lnTo>
                    <a:pt x="1215" y="4246"/>
                  </a:lnTo>
                  <a:lnTo>
                    <a:pt x="1171" y="4195"/>
                  </a:lnTo>
                  <a:lnTo>
                    <a:pt x="1126" y="4142"/>
                  </a:lnTo>
                  <a:lnTo>
                    <a:pt x="1082" y="4089"/>
                  </a:lnTo>
                  <a:lnTo>
                    <a:pt x="1082" y="4089"/>
                  </a:lnTo>
                  <a:lnTo>
                    <a:pt x="1051" y="4049"/>
                  </a:lnTo>
                  <a:lnTo>
                    <a:pt x="1020" y="4010"/>
                  </a:lnTo>
                  <a:lnTo>
                    <a:pt x="990" y="3969"/>
                  </a:lnTo>
                  <a:lnTo>
                    <a:pt x="960" y="3929"/>
                  </a:lnTo>
                  <a:lnTo>
                    <a:pt x="930" y="3888"/>
                  </a:lnTo>
                  <a:lnTo>
                    <a:pt x="902" y="3848"/>
                  </a:lnTo>
                  <a:lnTo>
                    <a:pt x="874" y="3806"/>
                  </a:lnTo>
                  <a:lnTo>
                    <a:pt x="846" y="3764"/>
                  </a:lnTo>
                  <a:lnTo>
                    <a:pt x="793" y="3681"/>
                  </a:lnTo>
                  <a:lnTo>
                    <a:pt x="741" y="3596"/>
                  </a:lnTo>
                  <a:lnTo>
                    <a:pt x="692" y="3510"/>
                  </a:lnTo>
                  <a:lnTo>
                    <a:pt x="645" y="3423"/>
                  </a:lnTo>
                  <a:lnTo>
                    <a:pt x="600" y="3336"/>
                  </a:lnTo>
                  <a:lnTo>
                    <a:pt x="556" y="3247"/>
                  </a:lnTo>
                  <a:lnTo>
                    <a:pt x="515" y="3158"/>
                  </a:lnTo>
                  <a:lnTo>
                    <a:pt x="475" y="3067"/>
                  </a:lnTo>
                  <a:lnTo>
                    <a:pt x="438" y="2976"/>
                  </a:lnTo>
                  <a:lnTo>
                    <a:pt x="401" y="2884"/>
                  </a:lnTo>
                  <a:lnTo>
                    <a:pt x="367" y="2792"/>
                  </a:lnTo>
                  <a:lnTo>
                    <a:pt x="334" y="2699"/>
                  </a:lnTo>
                  <a:lnTo>
                    <a:pt x="304" y="2605"/>
                  </a:lnTo>
                  <a:lnTo>
                    <a:pt x="274" y="2510"/>
                  </a:lnTo>
                  <a:lnTo>
                    <a:pt x="247" y="2416"/>
                  </a:lnTo>
                  <a:lnTo>
                    <a:pt x="219" y="2320"/>
                  </a:lnTo>
                  <a:lnTo>
                    <a:pt x="194" y="2225"/>
                  </a:lnTo>
                  <a:lnTo>
                    <a:pt x="171" y="2128"/>
                  </a:lnTo>
                  <a:lnTo>
                    <a:pt x="149" y="2032"/>
                  </a:lnTo>
                  <a:lnTo>
                    <a:pt x="128" y="1934"/>
                  </a:lnTo>
                  <a:lnTo>
                    <a:pt x="108" y="1836"/>
                  </a:lnTo>
                  <a:lnTo>
                    <a:pt x="90" y="1739"/>
                  </a:lnTo>
                  <a:lnTo>
                    <a:pt x="72" y="1640"/>
                  </a:lnTo>
                  <a:lnTo>
                    <a:pt x="55" y="1542"/>
                  </a:lnTo>
                  <a:lnTo>
                    <a:pt x="40" y="1443"/>
                  </a:lnTo>
                  <a:lnTo>
                    <a:pt x="26" y="1345"/>
                  </a:lnTo>
                  <a:lnTo>
                    <a:pt x="13" y="1246"/>
                  </a:lnTo>
                  <a:lnTo>
                    <a:pt x="0" y="1148"/>
                  </a:lnTo>
                  <a:lnTo>
                    <a:pt x="0" y="1148"/>
                  </a:lnTo>
                  <a:close/>
                </a:path>
              </a:pathLst>
            </a:custGeom>
            <a:gradFill>
              <a:gsLst>
                <a:gs pos="100000">
                  <a:srgbClr val="93683D">
                    <a:alpha val="0"/>
                  </a:srgbClr>
                </a:gs>
                <a:gs pos="0">
                  <a:srgbClr val="93683D">
                    <a:alpha val="71000"/>
                  </a:srgbClr>
                </a:gs>
              </a:gsLst>
              <a:lin ang="11400000" scaled="0"/>
            </a:gradFill>
            <a:ln>
              <a:noFill/>
            </a:ln>
            <a:effectLst>
              <a:glow rad="63500">
                <a:schemeClr val="accent4">
                  <a:lumMod val="40000"/>
                  <a:lumOff val="60000"/>
                  <a:alpha val="11000"/>
                </a:schemeClr>
              </a:glo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u="none" strike="noStrike" kern="1200" cap="none" spc="0" normalizeH="0" baseline="0" noProof="0">
                <a:ln>
                  <a:noFill/>
                </a:ln>
                <a:solidFill>
                  <a:srgbClr val="32363F"/>
                </a:solidFill>
                <a:effectLst/>
                <a:uLnTx/>
                <a:uFillTx/>
                <a:latin typeface="Source Han Sans CN Normal" panose="020B0500000000000000" pitchFamily="34" charset="-128"/>
                <a:ea typeface="Source Han Sans CN Normal" panose="020B0500000000000000" pitchFamily="34" charset="-128"/>
              </a:endParaRPr>
            </a:p>
          </p:txBody>
        </p:sp>
        <p:sp>
          <p:nvSpPr>
            <p:cNvPr id="139" name="Freeform 7">
              <a:extLst>
                <a:ext uri="{FF2B5EF4-FFF2-40B4-BE49-F238E27FC236}">
                  <a16:creationId xmlns:a16="http://schemas.microsoft.com/office/drawing/2014/main" id="{5EBDD28D-E181-5C48-9E10-B456E8544031}"/>
                </a:ext>
              </a:extLst>
            </p:cNvPr>
            <p:cNvSpPr/>
            <p:nvPr/>
          </p:nvSpPr>
          <p:spPr bwMode="auto">
            <a:xfrm>
              <a:off x="4075295" y="2810612"/>
              <a:ext cx="1484013" cy="2307078"/>
            </a:xfrm>
            <a:custGeom>
              <a:avLst/>
              <a:gdLst>
                <a:gd name="T0" fmla="*/ 2920 w 8330"/>
                <a:gd name="T1" fmla="*/ 36 h 12948"/>
                <a:gd name="T2" fmla="*/ 2859 w 8330"/>
                <a:gd name="T3" fmla="*/ 180 h 12948"/>
                <a:gd name="T4" fmla="*/ 2844 w 8330"/>
                <a:gd name="T5" fmla="*/ 369 h 12948"/>
                <a:gd name="T6" fmla="*/ 2885 w 8330"/>
                <a:gd name="T7" fmla="*/ 682 h 12948"/>
                <a:gd name="T8" fmla="*/ 2944 w 8330"/>
                <a:gd name="T9" fmla="*/ 823 h 12948"/>
                <a:gd name="T10" fmla="*/ 3128 w 8330"/>
                <a:gd name="T11" fmla="*/ 1077 h 12948"/>
                <a:gd name="T12" fmla="*/ 3391 w 8330"/>
                <a:gd name="T13" fmla="*/ 1301 h 12948"/>
                <a:gd name="T14" fmla="*/ 3900 w 8330"/>
                <a:gd name="T15" fmla="*/ 1619 h 12948"/>
                <a:gd name="T16" fmla="*/ 4176 w 8330"/>
                <a:gd name="T17" fmla="*/ 1801 h 12948"/>
                <a:gd name="T18" fmla="*/ 4437 w 8330"/>
                <a:gd name="T19" fmla="*/ 2013 h 12948"/>
                <a:gd name="T20" fmla="*/ 4839 w 8330"/>
                <a:gd name="T21" fmla="*/ 2431 h 12948"/>
                <a:gd name="T22" fmla="*/ 5188 w 8330"/>
                <a:gd name="T23" fmla="*/ 2891 h 12948"/>
                <a:gd name="T24" fmla="*/ 5532 w 8330"/>
                <a:gd name="T25" fmla="*/ 3492 h 12948"/>
                <a:gd name="T26" fmla="*/ 5777 w 8330"/>
                <a:gd name="T27" fmla="*/ 4135 h 12948"/>
                <a:gd name="T28" fmla="*/ 5909 w 8330"/>
                <a:gd name="T29" fmla="*/ 4759 h 12948"/>
                <a:gd name="T30" fmla="*/ 5938 w 8330"/>
                <a:gd name="T31" fmla="*/ 5102 h 12948"/>
                <a:gd name="T32" fmla="*/ 5936 w 8330"/>
                <a:gd name="T33" fmla="*/ 5448 h 12948"/>
                <a:gd name="T34" fmla="*/ 5903 w 8330"/>
                <a:gd name="T35" fmla="*/ 5794 h 12948"/>
                <a:gd name="T36" fmla="*/ 5723 w 8330"/>
                <a:gd name="T37" fmla="*/ 7031 h 12948"/>
                <a:gd name="T38" fmla="*/ 5645 w 8330"/>
                <a:gd name="T39" fmla="*/ 7815 h 12948"/>
                <a:gd name="T40" fmla="*/ 5633 w 8330"/>
                <a:gd name="T41" fmla="*/ 8599 h 12948"/>
                <a:gd name="T42" fmla="*/ 5692 w 8330"/>
                <a:gd name="T43" fmla="*/ 9213 h 12948"/>
                <a:gd name="T44" fmla="*/ 5769 w 8330"/>
                <a:gd name="T45" fmla="*/ 9603 h 12948"/>
                <a:gd name="T46" fmla="*/ 5882 w 8330"/>
                <a:gd name="T47" fmla="*/ 9993 h 12948"/>
                <a:gd name="T48" fmla="*/ 6036 w 8330"/>
                <a:gd name="T49" fmla="*/ 10383 h 12948"/>
                <a:gd name="T50" fmla="*/ 6233 w 8330"/>
                <a:gd name="T51" fmla="*/ 10774 h 12948"/>
                <a:gd name="T52" fmla="*/ 6478 w 8330"/>
                <a:gd name="T53" fmla="*/ 11164 h 12948"/>
                <a:gd name="T54" fmla="*/ 6776 w 8330"/>
                <a:gd name="T55" fmla="*/ 11554 h 12948"/>
                <a:gd name="T56" fmla="*/ 7130 w 8330"/>
                <a:gd name="T57" fmla="*/ 11944 h 12948"/>
                <a:gd name="T58" fmla="*/ 7545 w 8330"/>
                <a:gd name="T59" fmla="*/ 12334 h 12948"/>
                <a:gd name="T60" fmla="*/ 8025 w 8330"/>
                <a:gd name="T61" fmla="*/ 12724 h 12948"/>
                <a:gd name="T62" fmla="*/ 8306 w 8330"/>
                <a:gd name="T63" fmla="*/ 12933 h 12948"/>
                <a:gd name="T64" fmla="*/ 8130 w 8330"/>
                <a:gd name="T65" fmla="*/ 12885 h 12948"/>
                <a:gd name="T66" fmla="*/ 7772 w 8330"/>
                <a:gd name="T67" fmla="*/ 12845 h 12948"/>
                <a:gd name="T68" fmla="*/ 7242 w 8330"/>
                <a:gd name="T69" fmla="*/ 12708 h 12948"/>
                <a:gd name="T70" fmla="*/ 6553 w 8330"/>
                <a:gd name="T71" fmla="*/ 12479 h 12948"/>
                <a:gd name="T72" fmla="*/ 5921 w 8330"/>
                <a:gd name="T73" fmla="*/ 12221 h 12948"/>
                <a:gd name="T74" fmla="*/ 5077 w 8330"/>
                <a:gd name="T75" fmla="*/ 11797 h 12948"/>
                <a:gd name="T76" fmla="*/ 4266 w 8330"/>
                <a:gd name="T77" fmla="*/ 11298 h 12948"/>
                <a:gd name="T78" fmla="*/ 3494 w 8330"/>
                <a:gd name="T79" fmla="*/ 10726 h 12948"/>
                <a:gd name="T80" fmla="*/ 2772 w 8330"/>
                <a:gd name="T81" fmla="*/ 10089 h 12948"/>
                <a:gd name="T82" fmla="*/ 2111 w 8330"/>
                <a:gd name="T83" fmla="*/ 9391 h 12948"/>
                <a:gd name="T84" fmla="*/ 1518 w 8330"/>
                <a:gd name="T85" fmla="*/ 8638 h 12948"/>
                <a:gd name="T86" fmla="*/ 1004 w 8330"/>
                <a:gd name="T87" fmla="*/ 7833 h 12948"/>
                <a:gd name="T88" fmla="*/ 579 w 8330"/>
                <a:gd name="T89" fmla="*/ 6984 h 12948"/>
                <a:gd name="T90" fmla="*/ 292 w 8330"/>
                <a:gd name="T91" fmla="*/ 6224 h 12948"/>
                <a:gd name="T92" fmla="*/ 164 w 8330"/>
                <a:gd name="T93" fmla="*/ 5768 h 12948"/>
                <a:gd name="T94" fmla="*/ 71 w 8330"/>
                <a:gd name="T95" fmla="*/ 5305 h 12948"/>
                <a:gd name="T96" fmla="*/ 16 w 8330"/>
                <a:gd name="T97" fmla="*/ 4840 h 12948"/>
                <a:gd name="T98" fmla="*/ 0 w 8330"/>
                <a:gd name="T99" fmla="*/ 4374 h 12948"/>
                <a:gd name="T100" fmla="*/ 26 w 8330"/>
                <a:gd name="T101" fmla="*/ 3909 h 12948"/>
                <a:gd name="T102" fmla="*/ 94 w 8330"/>
                <a:gd name="T103" fmla="*/ 3451 h 12948"/>
                <a:gd name="T104" fmla="*/ 208 w 8330"/>
                <a:gd name="T105" fmla="*/ 2999 h 12948"/>
                <a:gd name="T106" fmla="*/ 368 w 8330"/>
                <a:gd name="T107" fmla="*/ 2558 h 12948"/>
                <a:gd name="T108" fmla="*/ 577 w 8330"/>
                <a:gd name="T109" fmla="*/ 2130 h 12948"/>
                <a:gd name="T110" fmla="*/ 743 w 8330"/>
                <a:gd name="T111" fmla="*/ 1856 h 12948"/>
                <a:gd name="T112" fmla="*/ 1074 w 8330"/>
                <a:gd name="T113" fmla="*/ 1422 h 12948"/>
                <a:gd name="T114" fmla="*/ 1562 w 8330"/>
                <a:gd name="T115" fmla="*/ 935 h 12948"/>
                <a:gd name="T116" fmla="*/ 2111 w 8330"/>
                <a:gd name="T117" fmla="*/ 513 h 12948"/>
                <a:gd name="T118" fmla="*/ 2702 w 8330"/>
                <a:gd name="T119" fmla="*/ 144 h 12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330" h="12948">
                  <a:moveTo>
                    <a:pt x="2964" y="0"/>
                  </a:moveTo>
                  <a:lnTo>
                    <a:pt x="2964" y="0"/>
                  </a:lnTo>
                  <a:lnTo>
                    <a:pt x="2956" y="5"/>
                  </a:lnTo>
                  <a:lnTo>
                    <a:pt x="2948" y="10"/>
                  </a:lnTo>
                  <a:lnTo>
                    <a:pt x="2940" y="16"/>
                  </a:lnTo>
                  <a:lnTo>
                    <a:pt x="2933" y="22"/>
                  </a:lnTo>
                  <a:lnTo>
                    <a:pt x="2920" y="36"/>
                  </a:lnTo>
                  <a:lnTo>
                    <a:pt x="2908" y="52"/>
                  </a:lnTo>
                  <a:lnTo>
                    <a:pt x="2897" y="70"/>
                  </a:lnTo>
                  <a:lnTo>
                    <a:pt x="2887" y="89"/>
                  </a:lnTo>
                  <a:lnTo>
                    <a:pt x="2879" y="110"/>
                  </a:lnTo>
                  <a:lnTo>
                    <a:pt x="2871" y="132"/>
                  </a:lnTo>
                  <a:lnTo>
                    <a:pt x="2865" y="156"/>
                  </a:lnTo>
                  <a:lnTo>
                    <a:pt x="2859" y="180"/>
                  </a:lnTo>
                  <a:lnTo>
                    <a:pt x="2855" y="205"/>
                  </a:lnTo>
                  <a:lnTo>
                    <a:pt x="2851" y="231"/>
                  </a:lnTo>
                  <a:lnTo>
                    <a:pt x="2848" y="258"/>
                  </a:lnTo>
                  <a:lnTo>
                    <a:pt x="2846" y="285"/>
                  </a:lnTo>
                  <a:lnTo>
                    <a:pt x="2845" y="312"/>
                  </a:lnTo>
                  <a:lnTo>
                    <a:pt x="2844" y="341"/>
                  </a:lnTo>
                  <a:lnTo>
                    <a:pt x="2844" y="369"/>
                  </a:lnTo>
                  <a:lnTo>
                    <a:pt x="2845" y="397"/>
                  </a:lnTo>
                  <a:lnTo>
                    <a:pt x="2848" y="452"/>
                  </a:lnTo>
                  <a:lnTo>
                    <a:pt x="2853" y="506"/>
                  </a:lnTo>
                  <a:lnTo>
                    <a:pt x="2860" y="557"/>
                  </a:lnTo>
                  <a:lnTo>
                    <a:pt x="2868" y="603"/>
                  </a:lnTo>
                  <a:lnTo>
                    <a:pt x="2876" y="645"/>
                  </a:lnTo>
                  <a:lnTo>
                    <a:pt x="2885" y="682"/>
                  </a:lnTo>
                  <a:lnTo>
                    <a:pt x="2895" y="711"/>
                  </a:lnTo>
                  <a:lnTo>
                    <a:pt x="2895" y="711"/>
                  </a:lnTo>
                  <a:lnTo>
                    <a:pt x="2903" y="734"/>
                  </a:lnTo>
                  <a:lnTo>
                    <a:pt x="2913" y="757"/>
                  </a:lnTo>
                  <a:lnTo>
                    <a:pt x="2922" y="779"/>
                  </a:lnTo>
                  <a:lnTo>
                    <a:pt x="2933" y="801"/>
                  </a:lnTo>
                  <a:lnTo>
                    <a:pt x="2944" y="823"/>
                  </a:lnTo>
                  <a:lnTo>
                    <a:pt x="2955" y="844"/>
                  </a:lnTo>
                  <a:lnTo>
                    <a:pt x="2980" y="887"/>
                  </a:lnTo>
                  <a:lnTo>
                    <a:pt x="3007" y="927"/>
                  </a:lnTo>
                  <a:lnTo>
                    <a:pt x="3035" y="966"/>
                  </a:lnTo>
                  <a:lnTo>
                    <a:pt x="3064" y="1004"/>
                  </a:lnTo>
                  <a:lnTo>
                    <a:pt x="3095" y="1042"/>
                  </a:lnTo>
                  <a:lnTo>
                    <a:pt x="3128" y="1077"/>
                  </a:lnTo>
                  <a:lnTo>
                    <a:pt x="3163" y="1112"/>
                  </a:lnTo>
                  <a:lnTo>
                    <a:pt x="3198" y="1146"/>
                  </a:lnTo>
                  <a:lnTo>
                    <a:pt x="3235" y="1178"/>
                  </a:lnTo>
                  <a:lnTo>
                    <a:pt x="3272" y="1210"/>
                  </a:lnTo>
                  <a:lnTo>
                    <a:pt x="3311" y="1242"/>
                  </a:lnTo>
                  <a:lnTo>
                    <a:pt x="3351" y="1272"/>
                  </a:lnTo>
                  <a:lnTo>
                    <a:pt x="3391" y="1301"/>
                  </a:lnTo>
                  <a:lnTo>
                    <a:pt x="3432" y="1330"/>
                  </a:lnTo>
                  <a:lnTo>
                    <a:pt x="3474" y="1358"/>
                  </a:lnTo>
                  <a:lnTo>
                    <a:pt x="3516" y="1386"/>
                  </a:lnTo>
                  <a:lnTo>
                    <a:pt x="3559" y="1414"/>
                  </a:lnTo>
                  <a:lnTo>
                    <a:pt x="3644" y="1466"/>
                  </a:lnTo>
                  <a:lnTo>
                    <a:pt x="3730" y="1518"/>
                  </a:lnTo>
                  <a:lnTo>
                    <a:pt x="3900" y="1619"/>
                  </a:lnTo>
                  <a:lnTo>
                    <a:pt x="3981" y="1669"/>
                  </a:lnTo>
                  <a:lnTo>
                    <a:pt x="4021" y="1694"/>
                  </a:lnTo>
                  <a:lnTo>
                    <a:pt x="4060" y="1719"/>
                  </a:lnTo>
                  <a:lnTo>
                    <a:pt x="4060" y="1719"/>
                  </a:lnTo>
                  <a:lnTo>
                    <a:pt x="4099" y="1745"/>
                  </a:lnTo>
                  <a:lnTo>
                    <a:pt x="4138" y="1773"/>
                  </a:lnTo>
                  <a:lnTo>
                    <a:pt x="4176" y="1801"/>
                  </a:lnTo>
                  <a:lnTo>
                    <a:pt x="4215" y="1829"/>
                  </a:lnTo>
                  <a:lnTo>
                    <a:pt x="4253" y="1858"/>
                  </a:lnTo>
                  <a:lnTo>
                    <a:pt x="4290" y="1888"/>
                  </a:lnTo>
                  <a:lnTo>
                    <a:pt x="4327" y="1918"/>
                  </a:lnTo>
                  <a:lnTo>
                    <a:pt x="4364" y="1950"/>
                  </a:lnTo>
                  <a:lnTo>
                    <a:pt x="4401" y="1981"/>
                  </a:lnTo>
                  <a:lnTo>
                    <a:pt x="4437" y="2013"/>
                  </a:lnTo>
                  <a:lnTo>
                    <a:pt x="4472" y="2045"/>
                  </a:lnTo>
                  <a:lnTo>
                    <a:pt x="4507" y="2078"/>
                  </a:lnTo>
                  <a:lnTo>
                    <a:pt x="4577" y="2146"/>
                  </a:lnTo>
                  <a:lnTo>
                    <a:pt x="4645" y="2215"/>
                  </a:lnTo>
                  <a:lnTo>
                    <a:pt x="4711" y="2285"/>
                  </a:lnTo>
                  <a:lnTo>
                    <a:pt x="4776" y="2358"/>
                  </a:lnTo>
                  <a:lnTo>
                    <a:pt x="4839" y="2431"/>
                  </a:lnTo>
                  <a:lnTo>
                    <a:pt x="4900" y="2506"/>
                  </a:lnTo>
                  <a:lnTo>
                    <a:pt x="4961" y="2581"/>
                  </a:lnTo>
                  <a:lnTo>
                    <a:pt x="5019" y="2657"/>
                  </a:lnTo>
                  <a:lnTo>
                    <a:pt x="5076" y="2733"/>
                  </a:lnTo>
                  <a:lnTo>
                    <a:pt x="5132" y="2809"/>
                  </a:lnTo>
                  <a:lnTo>
                    <a:pt x="5132" y="2809"/>
                  </a:lnTo>
                  <a:lnTo>
                    <a:pt x="5188" y="2891"/>
                  </a:lnTo>
                  <a:lnTo>
                    <a:pt x="5243" y="2974"/>
                  </a:lnTo>
                  <a:lnTo>
                    <a:pt x="5296" y="3058"/>
                  </a:lnTo>
                  <a:lnTo>
                    <a:pt x="5347" y="3142"/>
                  </a:lnTo>
                  <a:lnTo>
                    <a:pt x="5396" y="3229"/>
                  </a:lnTo>
                  <a:lnTo>
                    <a:pt x="5444" y="3315"/>
                  </a:lnTo>
                  <a:lnTo>
                    <a:pt x="5489" y="3403"/>
                  </a:lnTo>
                  <a:lnTo>
                    <a:pt x="5532" y="3492"/>
                  </a:lnTo>
                  <a:lnTo>
                    <a:pt x="5573" y="3582"/>
                  </a:lnTo>
                  <a:lnTo>
                    <a:pt x="5612" y="3672"/>
                  </a:lnTo>
                  <a:lnTo>
                    <a:pt x="5650" y="3763"/>
                  </a:lnTo>
                  <a:lnTo>
                    <a:pt x="5685" y="3855"/>
                  </a:lnTo>
                  <a:lnTo>
                    <a:pt x="5718" y="3948"/>
                  </a:lnTo>
                  <a:lnTo>
                    <a:pt x="5749" y="4041"/>
                  </a:lnTo>
                  <a:lnTo>
                    <a:pt x="5777" y="4135"/>
                  </a:lnTo>
                  <a:lnTo>
                    <a:pt x="5805" y="4229"/>
                  </a:lnTo>
                  <a:lnTo>
                    <a:pt x="5829" y="4325"/>
                  </a:lnTo>
                  <a:lnTo>
                    <a:pt x="5851" y="4420"/>
                  </a:lnTo>
                  <a:lnTo>
                    <a:pt x="5870" y="4517"/>
                  </a:lnTo>
                  <a:lnTo>
                    <a:pt x="5887" y="4613"/>
                  </a:lnTo>
                  <a:lnTo>
                    <a:pt x="5902" y="4711"/>
                  </a:lnTo>
                  <a:lnTo>
                    <a:pt x="5909" y="4759"/>
                  </a:lnTo>
                  <a:lnTo>
                    <a:pt x="5915" y="4808"/>
                  </a:lnTo>
                  <a:lnTo>
                    <a:pt x="5920" y="4857"/>
                  </a:lnTo>
                  <a:lnTo>
                    <a:pt x="5925" y="4906"/>
                  </a:lnTo>
                  <a:lnTo>
                    <a:pt x="5929" y="4954"/>
                  </a:lnTo>
                  <a:lnTo>
                    <a:pt x="5933" y="5004"/>
                  </a:lnTo>
                  <a:lnTo>
                    <a:pt x="5936" y="5053"/>
                  </a:lnTo>
                  <a:lnTo>
                    <a:pt x="5938" y="5102"/>
                  </a:lnTo>
                  <a:lnTo>
                    <a:pt x="5940" y="5151"/>
                  </a:lnTo>
                  <a:lnTo>
                    <a:pt x="5941" y="5201"/>
                  </a:lnTo>
                  <a:lnTo>
                    <a:pt x="5941" y="5250"/>
                  </a:lnTo>
                  <a:lnTo>
                    <a:pt x="5941" y="5299"/>
                  </a:lnTo>
                  <a:lnTo>
                    <a:pt x="5940" y="5348"/>
                  </a:lnTo>
                  <a:lnTo>
                    <a:pt x="5938" y="5399"/>
                  </a:lnTo>
                  <a:lnTo>
                    <a:pt x="5936" y="5448"/>
                  </a:lnTo>
                  <a:lnTo>
                    <a:pt x="5934" y="5497"/>
                  </a:lnTo>
                  <a:lnTo>
                    <a:pt x="5930" y="5547"/>
                  </a:lnTo>
                  <a:lnTo>
                    <a:pt x="5926" y="5596"/>
                  </a:lnTo>
                  <a:lnTo>
                    <a:pt x="5921" y="5646"/>
                  </a:lnTo>
                  <a:lnTo>
                    <a:pt x="5916" y="5695"/>
                  </a:lnTo>
                  <a:lnTo>
                    <a:pt x="5910" y="5745"/>
                  </a:lnTo>
                  <a:lnTo>
                    <a:pt x="5903" y="5794"/>
                  </a:lnTo>
                  <a:lnTo>
                    <a:pt x="5903" y="5794"/>
                  </a:lnTo>
                  <a:lnTo>
                    <a:pt x="5870" y="6019"/>
                  </a:lnTo>
                  <a:lnTo>
                    <a:pt x="5836" y="6244"/>
                  </a:lnTo>
                  <a:lnTo>
                    <a:pt x="5803" y="6470"/>
                  </a:lnTo>
                  <a:lnTo>
                    <a:pt x="5769" y="6694"/>
                  </a:lnTo>
                  <a:lnTo>
                    <a:pt x="5738" y="6919"/>
                  </a:lnTo>
                  <a:lnTo>
                    <a:pt x="5723" y="7031"/>
                  </a:lnTo>
                  <a:lnTo>
                    <a:pt x="5709" y="7143"/>
                  </a:lnTo>
                  <a:lnTo>
                    <a:pt x="5696" y="7255"/>
                  </a:lnTo>
                  <a:lnTo>
                    <a:pt x="5683" y="7368"/>
                  </a:lnTo>
                  <a:lnTo>
                    <a:pt x="5672" y="7479"/>
                  </a:lnTo>
                  <a:lnTo>
                    <a:pt x="5662" y="7592"/>
                  </a:lnTo>
                  <a:lnTo>
                    <a:pt x="5652" y="7704"/>
                  </a:lnTo>
                  <a:lnTo>
                    <a:pt x="5645" y="7815"/>
                  </a:lnTo>
                  <a:lnTo>
                    <a:pt x="5638" y="7928"/>
                  </a:lnTo>
                  <a:lnTo>
                    <a:pt x="5633" y="8039"/>
                  </a:lnTo>
                  <a:lnTo>
                    <a:pt x="5629" y="8151"/>
                  </a:lnTo>
                  <a:lnTo>
                    <a:pt x="5628" y="8263"/>
                  </a:lnTo>
                  <a:lnTo>
                    <a:pt x="5627" y="8375"/>
                  </a:lnTo>
                  <a:lnTo>
                    <a:pt x="5629" y="8487"/>
                  </a:lnTo>
                  <a:lnTo>
                    <a:pt x="5633" y="8599"/>
                  </a:lnTo>
                  <a:lnTo>
                    <a:pt x="5638" y="8710"/>
                  </a:lnTo>
                  <a:lnTo>
                    <a:pt x="5646" y="8822"/>
                  </a:lnTo>
                  <a:lnTo>
                    <a:pt x="5656" y="8933"/>
                  </a:lnTo>
                  <a:lnTo>
                    <a:pt x="5669" y="9045"/>
                  </a:lnTo>
                  <a:lnTo>
                    <a:pt x="5676" y="9101"/>
                  </a:lnTo>
                  <a:lnTo>
                    <a:pt x="5684" y="9157"/>
                  </a:lnTo>
                  <a:lnTo>
                    <a:pt x="5692" y="9213"/>
                  </a:lnTo>
                  <a:lnTo>
                    <a:pt x="5701" y="9268"/>
                  </a:lnTo>
                  <a:lnTo>
                    <a:pt x="5710" y="9325"/>
                  </a:lnTo>
                  <a:lnTo>
                    <a:pt x="5721" y="9380"/>
                  </a:lnTo>
                  <a:lnTo>
                    <a:pt x="5732" y="9436"/>
                  </a:lnTo>
                  <a:lnTo>
                    <a:pt x="5743" y="9491"/>
                  </a:lnTo>
                  <a:lnTo>
                    <a:pt x="5756" y="9548"/>
                  </a:lnTo>
                  <a:lnTo>
                    <a:pt x="5769" y="9603"/>
                  </a:lnTo>
                  <a:lnTo>
                    <a:pt x="5783" y="9658"/>
                  </a:lnTo>
                  <a:lnTo>
                    <a:pt x="5798" y="9715"/>
                  </a:lnTo>
                  <a:lnTo>
                    <a:pt x="5814" y="9770"/>
                  </a:lnTo>
                  <a:lnTo>
                    <a:pt x="5830" y="9826"/>
                  </a:lnTo>
                  <a:lnTo>
                    <a:pt x="5846" y="9882"/>
                  </a:lnTo>
                  <a:lnTo>
                    <a:pt x="5864" y="9938"/>
                  </a:lnTo>
                  <a:lnTo>
                    <a:pt x="5882" y="9993"/>
                  </a:lnTo>
                  <a:lnTo>
                    <a:pt x="5902" y="10050"/>
                  </a:lnTo>
                  <a:lnTo>
                    <a:pt x="5922" y="10105"/>
                  </a:lnTo>
                  <a:lnTo>
                    <a:pt x="5943" y="10160"/>
                  </a:lnTo>
                  <a:lnTo>
                    <a:pt x="5964" y="10217"/>
                  </a:lnTo>
                  <a:lnTo>
                    <a:pt x="5988" y="10272"/>
                  </a:lnTo>
                  <a:lnTo>
                    <a:pt x="6011" y="10328"/>
                  </a:lnTo>
                  <a:lnTo>
                    <a:pt x="6036" y="10383"/>
                  </a:lnTo>
                  <a:lnTo>
                    <a:pt x="6061" y="10440"/>
                  </a:lnTo>
                  <a:lnTo>
                    <a:pt x="6087" y="10495"/>
                  </a:lnTo>
                  <a:lnTo>
                    <a:pt x="6114" y="10550"/>
                  </a:lnTo>
                  <a:lnTo>
                    <a:pt x="6142" y="10607"/>
                  </a:lnTo>
                  <a:lnTo>
                    <a:pt x="6172" y="10662"/>
                  </a:lnTo>
                  <a:lnTo>
                    <a:pt x="6202" y="10718"/>
                  </a:lnTo>
                  <a:lnTo>
                    <a:pt x="6233" y="10774"/>
                  </a:lnTo>
                  <a:lnTo>
                    <a:pt x="6265" y="10830"/>
                  </a:lnTo>
                  <a:lnTo>
                    <a:pt x="6297" y="10885"/>
                  </a:lnTo>
                  <a:lnTo>
                    <a:pt x="6332" y="10941"/>
                  </a:lnTo>
                  <a:lnTo>
                    <a:pt x="6367" y="10997"/>
                  </a:lnTo>
                  <a:lnTo>
                    <a:pt x="6403" y="11052"/>
                  </a:lnTo>
                  <a:lnTo>
                    <a:pt x="6440" y="11108"/>
                  </a:lnTo>
                  <a:lnTo>
                    <a:pt x="6478" y="11164"/>
                  </a:lnTo>
                  <a:lnTo>
                    <a:pt x="6518" y="11219"/>
                  </a:lnTo>
                  <a:lnTo>
                    <a:pt x="6558" y="11275"/>
                  </a:lnTo>
                  <a:lnTo>
                    <a:pt x="6599" y="11331"/>
                  </a:lnTo>
                  <a:lnTo>
                    <a:pt x="6641" y="11387"/>
                  </a:lnTo>
                  <a:lnTo>
                    <a:pt x="6686" y="11442"/>
                  </a:lnTo>
                  <a:lnTo>
                    <a:pt x="6730" y="11498"/>
                  </a:lnTo>
                  <a:lnTo>
                    <a:pt x="6776" y="11554"/>
                  </a:lnTo>
                  <a:lnTo>
                    <a:pt x="6823" y="11609"/>
                  </a:lnTo>
                  <a:lnTo>
                    <a:pt x="6872" y="11666"/>
                  </a:lnTo>
                  <a:lnTo>
                    <a:pt x="6921" y="11721"/>
                  </a:lnTo>
                  <a:lnTo>
                    <a:pt x="6971" y="11776"/>
                  </a:lnTo>
                  <a:lnTo>
                    <a:pt x="7024" y="11832"/>
                  </a:lnTo>
                  <a:lnTo>
                    <a:pt x="7076" y="11888"/>
                  </a:lnTo>
                  <a:lnTo>
                    <a:pt x="7130" y="11944"/>
                  </a:lnTo>
                  <a:lnTo>
                    <a:pt x="7185" y="11999"/>
                  </a:lnTo>
                  <a:lnTo>
                    <a:pt x="7243" y="12056"/>
                  </a:lnTo>
                  <a:lnTo>
                    <a:pt x="7300" y="12111"/>
                  </a:lnTo>
                  <a:lnTo>
                    <a:pt x="7359" y="12166"/>
                  </a:lnTo>
                  <a:lnTo>
                    <a:pt x="7421" y="12223"/>
                  </a:lnTo>
                  <a:lnTo>
                    <a:pt x="7482" y="12278"/>
                  </a:lnTo>
                  <a:lnTo>
                    <a:pt x="7545" y="12334"/>
                  </a:lnTo>
                  <a:lnTo>
                    <a:pt x="7610" y="12390"/>
                  </a:lnTo>
                  <a:lnTo>
                    <a:pt x="7675" y="12446"/>
                  </a:lnTo>
                  <a:lnTo>
                    <a:pt x="7743" y="12501"/>
                  </a:lnTo>
                  <a:lnTo>
                    <a:pt x="7811" y="12557"/>
                  </a:lnTo>
                  <a:lnTo>
                    <a:pt x="7881" y="12613"/>
                  </a:lnTo>
                  <a:lnTo>
                    <a:pt x="7953" y="12668"/>
                  </a:lnTo>
                  <a:lnTo>
                    <a:pt x="8025" y="12724"/>
                  </a:lnTo>
                  <a:lnTo>
                    <a:pt x="8100" y="12780"/>
                  </a:lnTo>
                  <a:lnTo>
                    <a:pt x="8175" y="12836"/>
                  </a:lnTo>
                  <a:lnTo>
                    <a:pt x="8251" y="12891"/>
                  </a:lnTo>
                  <a:lnTo>
                    <a:pt x="8330" y="12948"/>
                  </a:lnTo>
                  <a:lnTo>
                    <a:pt x="8330" y="12948"/>
                  </a:lnTo>
                  <a:lnTo>
                    <a:pt x="8319" y="12940"/>
                  </a:lnTo>
                  <a:lnTo>
                    <a:pt x="8306" y="12933"/>
                  </a:lnTo>
                  <a:lnTo>
                    <a:pt x="8292" y="12927"/>
                  </a:lnTo>
                  <a:lnTo>
                    <a:pt x="8278" y="12921"/>
                  </a:lnTo>
                  <a:lnTo>
                    <a:pt x="8262" y="12915"/>
                  </a:lnTo>
                  <a:lnTo>
                    <a:pt x="8244" y="12909"/>
                  </a:lnTo>
                  <a:lnTo>
                    <a:pt x="8209" y="12900"/>
                  </a:lnTo>
                  <a:lnTo>
                    <a:pt x="8170" y="12892"/>
                  </a:lnTo>
                  <a:lnTo>
                    <a:pt x="8130" y="12885"/>
                  </a:lnTo>
                  <a:lnTo>
                    <a:pt x="8088" y="12879"/>
                  </a:lnTo>
                  <a:lnTo>
                    <a:pt x="8045" y="12874"/>
                  </a:lnTo>
                  <a:lnTo>
                    <a:pt x="7960" y="12866"/>
                  </a:lnTo>
                  <a:lnTo>
                    <a:pt x="7877" y="12858"/>
                  </a:lnTo>
                  <a:lnTo>
                    <a:pt x="7839" y="12854"/>
                  </a:lnTo>
                  <a:lnTo>
                    <a:pt x="7804" y="12850"/>
                  </a:lnTo>
                  <a:lnTo>
                    <a:pt x="7772" y="12845"/>
                  </a:lnTo>
                  <a:lnTo>
                    <a:pt x="7744" y="12839"/>
                  </a:lnTo>
                  <a:lnTo>
                    <a:pt x="7744" y="12839"/>
                  </a:lnTo>
                  <a:lnTo>
                    <a:pt x="7642" y="12815"/>
                  </a:lnTo>
                  <a:lnTo>
                    <a:pt x="7541" y="12791"/>
                  </a:lnTo>
                  <a:lnTo>
                    <a:pt x="7441" y="12765"/>
                  </a:lnTo>
                  <a:lnTo>
                    <a:pt x="7341" y="12737"/>
                  </a:lnTo>
                  <a:lnTo>
                    <a:pt x="7242" y="12708"/>
                  </a:lnTo>
                  <a:lnTo>
                    <a:pt x="7142" y="12679"/>
                  </a:lnTo>
                  <a:lnTo>
                    <a:pt x="7043" y="12648"/>
                  </a:lnTo>
                  <a:lnTo>
                    <a:pt x="6944" y="12617"/>
                  </a:lnTo>
                  <a:lnTo>
                    <a:pt x="6845" y="12584"/>
                  </a:lnTo>
                  <a:lnTo>
                    <a:pt x="6748" y="12549"/>
                  </a:lnTo>
                  <a:lnTo>
                    <a:pt x="6649" y="12515"/>
                  </a:lnTo>
                  <a:lnTo>
                    <a:pt x="6553" y="12479"/>
                  </a:lnTo>
                  <a:lnTo>
                    <a:pt x="6455" y="12443"/>
                  </a:lnTo>
                  <a:lnTo>
                    <a:pt x="6359" y="12405"/>
                  </a:lnTo>
                  <a:lnTo>
                    <a:pt x="6262" y="12366"/>
                  </a:lnTo>
                  <a:lnTo>
                    <a:pt x="6167" y="12327"/>
                  </a:lnTo>
                  <a:lnTo>
                    <a:pt x="6167" y="12327"/>
                  </a:lnTo>
                  <a:lnTo>
                    <a:pt x="6044" y="12275"/>
                  </a:lnTo>
                  <a:lnTo>
                    <a:pt x="5921" y="12221"/>
                  </a:lnTo>
                  <a:lnTo>
                    <a:pt x="5800" y="12165"/>
                  </a:lnTo>
                  <a:lnTo>
                    <a:pt x="5678" y="12108"/>
                  </a:lnTo>
                  <a:lnTo>
                    <a:pt x="5556" y="12049"/>
                  </a:lnTo>
                  <a:lnTo>
                    <a:pt x="5436" y="11988"/>
                  </a:lnTo>
                  <a:lnTo>
                    <a:pt x="5316" y="11926"/>
                  </a:lnTo>
                  <a:lnTo>
                    <a:pt x="5196" y="11863"/>
                  </a:lnTo>
                  <a:lnTo>
                    <a:pt x="5077" y="11797"/>
                  </a:lnTo>
                  <a:lnTo>
                    <a:pt x="4960" y="11731"/>
                  </a:lnTo>
                  <a:lnTo>
                    <a:pt x="4842" y="11663"/>
                  </a:lnTo>
                  <a:lnTo>
                    <a:pt x="4725" y="11592"/>
                  </a:lnTo>
                  <a:lnTo>
                    <a:pt x="4609" y="11521"/>
                  </a:lnTo>
                  <a:lnTo>
                    <a:pt x="4494" y="11447"/>
                  </a:lnTo>
                  <a:lnTo>
                    <a:pt x="4379" y="11373"/>
                  </a:lnTo>
                  <a:lnTo>
                    <a:pt x="4266" y="11298"/>
                  </a:lnTo>
                  <a:lnTo>
                    <a:pt x="4152" y="11220"/>
                  </a:lnTo>
                  <a:lnTo>
                    <a:pt x="4041" y="11142"/>
                  </a:lnTo>
                  <a:lnTo>
                    <a:pt x="3929" y="11061"/>
                  </a:lnTo>
                  <a:lnTo>
                    <a:pt x="3819" y="10980"/>
                  </a:lnTo>
                  <a:lnTo>
                    <a:pt x="3710" y="10896"/>
                  </a:lnTo>
                  <a:lnTo>
                    <a:pt x="3601" y="10812"/>
                  </a:lnTo>
                  <a:lnTo>
                    <a:pt x="3494" y="10726"/>
                  </a:lnTo>
                  <a:lnTo>
                    <a:pt x="3388" y="10639"/>
                  </a:lnTo>
                  <a:lnTo>
                    <a:pt x="3282" y="10550"/>
                  </a:lnTo>
                  <a:lnTo>
                    <a:pt x="3178" y="10461"/>
                  </a:lnTo>
                  <a:lnTo>
                    <a:pt x="3075" y="10370"/>
                  </a:lnTo>
                  <a:lnTo>
                    <a:pt x="2973" y="10278"/>
                  </a:lnTo>
                  <a:lnTo>
                    <a:pt x="2872" y="10184"/>
                  </a:lnTo>
                  <a:lnTo>
                    <a:pt x="2772" y="10089"/>
                  </a:lnTo>
                  <a:lnTo>
                    <a:pt x="2674" y="9993"/>
                  </a:lnTo>
                  <a:lnTo>
                    <a:pt x="2577" y="9896"/>
                  </a:lnTo>
                  <a:lnTo>
                    <a:pt x="2481" y="9797"/>
                  </a:lnTo>
                  <a:lnTo>
                    <a:pt x="2386" y="9698"/>
                  </a:lnTo>
                  <a:lnTo>
                    <a:pt x="2294" y="9596"/>
                  </a:lnTo>
                  <a:lnTo>
                    <a:pt x="2201" y="9495"/>
                  </a:lnTo>
                  <a:lnTo>
                    <a:pt x="2111" y="9391"/>
                  </a:lnTo>
                  <a:lnTo>
                    <a:pt x="2022" y="9286"/>
                  </a:lnTo>
                  <a:lnTo>
                    <a:pt x="1935" y="9181"/>
                  </a:lnTo>
                  <a:lnTo>
                    <a:pt x="1848" y="9074"/>
                  </a:lnTo>
                  <a:lnTo>
                    <a:pt x="1764" y="8967"/>
                  </a:lnTo>
                  <a:lnTo>
                    <a:pt x="1680" y="8858"/>
                  </a:lnTo>
                  <a:lnTo>
                    <a:pt x="1599" y="8748"/>
                  </a:lnTo>
                  <a:lnTo>
                    <a:pt x="1518" y="8638"/>
                  </a:lnTo>
                  <a:lnTo>
                    <a:pt x="1440" y="8525"/>
                  </a:lnTo>
                  <a:lnTo>
                    <a:pt x="1363" y="8412"/>
                  </a:lnTo>
                  <a:lnTo>
                    <a:pt x="1288" y="8299"/>
                  </a:lnTo>
                  <a:lnTo>
                    <a:pt x="1214" y="8183"/>
                  </a:lnTo>
                  <a:lnTo>
                    <a:pt x="1143" y="8068"/>
                  </a:lnTo>
                  <a:lnTo>
                    <a:pt x="1073" y="7951"/>
                  </a:lnTo>
                  <a:lnTo>
                    <a:pt x="1004" y="7833"/>
                  </a:lnTo>
                  <a:lnTo>
                    <a:pt x="938" y="7715"/>
                  </a:lnTo>
                  <a:lnTo>
                    <a:pt x="874" y="7595"/>
                  </a:lnTo>
                  <a:lnTo>
                    <a:pt x="811" y="7474"/>
                  </a:lnTo>
                  <a:lnTo>
                    <a:pt x="750" y="7354"/>
                  </a:lnTo>
                  <a:lnTo>
                    <a:pt x="692" y="7231"/>
                  </a:lnTo>
                  <a:lnTo>
                    <a:pt x="634" y="7108"/>
                  </a:lnTo>
                  <a:lnTo>
                    <a:pt x="579" y="6984"/>
                  </a:lnTo>
                  <a:lnTo>
                    <a:pt x="527" y="6859"/>
                  </a:lnTo>
                  <a:lnTo>
                    <a:pt x="475" y="6734"/>
                  </a:lnTo>
                  <a:lnTo>
                    <a:pt x="426" y="6607"/>
                  </a:lnTo>
                  <a:lnTo>
                    <a:pt x="380" y="6481"/>
                  </a:lnTo>
                  <a:lnTo>
                    <a:pt x="334" y="6353"/>
                  </a:lnTo>
                  <a:lnTo>
                    <a:pt x="292" y="6224"/>
                  </a:lnTo>
                  <a:lnTo>
                    <a:pt x="292" y="6224"/>
                  </a:lnTo>
                  <a:lnTo>
                    <a:pt x="271" y="6159"/>
                  </a:lnTo>
                  <a:lnTo>
                    <a:pt x="252" y="6095"/>
                  </a:lnTo>
                  <a:lnTo>
                    <a:pt x="233" y="6029"/>
                  </a:lnTo>
                  <a:lnTo>
                    <a:pt x="215" y="5964"/>
                  </a:lnTo>
                  <a:lnTo>
                    <a:pt x="197" y="5899"/>
                  </a:lnTo>
                  <a:lnTo>
                    <a:pt x="180" y="5833"/>
                  </a:lnTo>
                  <a:lnTo>
                    <a:pt x="164" y="5768"/>
                  </a:lnTo>
                  <a:lnTo>
                    <a:pt x="148" y="5701"/>
                  </a:lnTo>
                  <a:lnTo>
                    <a:pt x="133" y="5636"/>
                  </a:lnTo>
                  <a:lnTo>
                    <a:pt x="119" y="5570"/>
                  </a:lnTo>
                  <a:lnTo>
                    <a:pt x="106" y="5504"/>
                  </a:lnTo>
                  <a:lnTo>
                    <a:pt x="93" y="5438"/>
                  </a:lnTo>
                  <a:lnTo>
                    <a:pt x="82" y="5372"/>
                  </a:lnTo>
                  <a:lnTo>
                    <a:pt x="71" y="5305"/>
                  </a:lnTo>
                  <a:lnTo>
                    <a:pt x="61" y="5239"/>
                  </a:lnTo>
                  <a:lnTo>
                    <a:pt x="51" y="5172"/>
                  </a:lnTo>
                  <a:lnTo>
                    <a:pt x="43" y="5106"/>
                  </a:lnTo>
                  <a:lnTo>
                    <a:pt x="35" y="5040"/>
                  </a:lnTo>
                  <a:lnTo>
                    <a:pt x="28" y="4973"/>
                  </a:lnTo>
                  <a:lnTo>
                    <a:pt x="21" y="4906"/>
                  </a:lnTo>
                  <a:lnTo>
                    <a:pt x="16" y="4840"/>
                  </a:lnTo>
                  <a:lnTo>
                    <a:pt x="11" y="4773"/>
                  </a:lnTo>
                  <a:lnTo>
                    <a:pt x="7" y="4707"/>
                  </a:lnTo>
                  <a:lnTo>
                    <a:pt x="4" y="4640"/>
                  </a:lnTo>
                  <a:lnTo>
                    <a:pt x="2" y="4573"/>
                  </a:lnTo>
                  <a:lnTo>
                    <a:pt x="1" y="4507"/>
                  </a:lnTo>
                  <a:lnTo>
                    <a:pt x="0" y="4440"/>
                  </a:lnTo>
                  <a:lnTo>
                    <a:pt x="0" y="4374"/>
                  </a:lnTo>
                  <a:lnTo>
                    <a:pt x="1" y="4308"/>
                  </a:lnTo>
                  <a:lnTo>
                    <a:pt x="3" y="4241"/>
                  </a:lnTo>
                  <a:lnTo>
                    <a:pt x="6" y="4175"/>
                  </a:lnTo>
                  <a:lnTo>
                    <a:pt x="10" y="4109"/>
                  </a:lnTo>
                  <a:lnTo>
                    <a:pt x="14" y="4042"/>
                  </a:lnTo>
                  <a:lnTo>
                    <a:pt x="20" y="3976"/>
                  </a:lnTo>
                  <a:lnTo>
                    <a:pt x="26" y="3909"/>
                  </a:lnTo>
                  <a:lnTo>
                    <a:pt x="33" y="3844"/>
                  </a:lnTo>
                  <a:lnTo>
                    <a:pt x="41" y="3778"/>
                  </a:lnTo>
                  <a:lnTo>
                    <a:pt x="50" y="3712"/>
                  </a:lnTo>
                  <a:lnTo>
                    <a:pt x="59" y="3647"/>
                  </a:lnTo>
                  <a:lnTo>
                    <a:pt x="70" y="3582"/>
                  </a:lnTo>
                  <a:lnTo>
                    <a:pt x="82" y="3516"/>
                  </a:lnTo>
                  <a:lnTo>
                    <a:pt x="94" y="3451"/>
                  </a:lnTo>
                  <a:lnTo>
                    <a:pt x="107" y="3386"/>
                  </a:lnTo>
                  <a:lnTo>
                    <a:pt x="122" y="3321"/>
                  </a:lnTo>
                  <a:lnTo>
                    <a:pt x="137" y="3256"/>
                  </a:lnTo>
                  <a:lnTo>
                    <a:pt x="153" y="3191"/>
                  </a:lnTo>
                  <a:lnTo>
                    <a:pt x="171" y="3127"/>
                  </a:lnTo>
                  <a:lnTo>
                    <a:pt x="189" y="3063"/>
                  </a:lnTo>
                  <a:lnTo>
                    <a:pt x="208" y="2999"/>
                  </a:lnTo>
                  <a:lnTo>
                    <a:pt x="228" y="2935"/>
                  </a:lnTo>
                  <a:lnTo>
                    <a:pt x="249" y="2872"/>
                  </a:lnTo>
                  <a:lnTo>
                    <a:pt x="270" y="2808"/>
                  </a:lnTo>
                  <a:lnTo>
                    <a:pt x="293" y="2746"/>
                  </a:lnTo>
                  <a:lnTo>
                    <a:pt x="317" y="2683"/>
                  </a:lnTo>
                  <a:lnTo>
                    <a:pt x="343" y="2620"/>
                  </a:lnTo>
                  <a:lnTo>
                    <a:pt x="368" y="2558"/>
                  </a:lnTo>
                  <a:lnTo>
                    <a:pt x="395" y="2496"/>
                  </a:lnTo>
                  <a:lnTo>
                    <a:pt x="423" y="2434"/>
                  </a:lnTo>
                  <a:lnTo>
                    <a:pt x="451" y="2373"/>
                  </a:lnTo>
                  <a:lnTo>
                    <a:pt x="481" y="2312"/>
                  </a:lnTo>
                  <a:lnTo>
                    <a:pt x="512" y="2250"/>
                  </a:lnTo>
                  <a:lnTo>
                    <a:pt x="544" y="2190"/>
                  </a:lnTo>
                  <a:lnTo>
                    <a:pt x="577" y="2130"/>
                  </a:lnTo>
                  <a:lnTo>
                    <a:pt x="611" y="2069"/>
                  </a:lnTo>
                  <a:lnTo>
                    <a:pt x="611" y="2069"/>
                  </a:lnTo>
                  <a:lnTo>
                    <a:pt x="636" y="2026"/>
                  </a:lnTo>
                  <a:lnTo>
                    <a:pt x="662" y="1983"/>
                  </a:lnTo>
                  <a:lnTo>
                    <a:pt x="688" y="1940"/>
                  </a:lnTo>
                  <a:lnTo>
                    <a:pt x="716" y="1897"/>
                  </a:lnTo>
                  <a:lnTo>
                    <a:pt x="743" y="1856"/>
                  </a:lnTo>
                  <a:lnTo>
                    <a:pt x="771" y="1814"/>
                  </a:lnTo>
                  <a:lnTo>
                    <a:pt x="799" y="1773"/>
                  </a:lnTo>
                  <a:lnTo>
                    <a:pt x="827" y="1732"/>
                  </a:lnTo>
                  <a:lnTo>
                    <a:pt x="887" y="1652"/>
                  </a:lnTo>
                  <a:lnTo>
                    <a:pt x="947" y="1574"/>
                  </a:lnTo>
                  <a:lnTo>
                    <a:pt x="1009" y="1497"/>
                  </a:lnTo>
                  <a:lnTo>
                    <a:pt x="1074" y="1422"/>
                  </a:lnTo>
                  <a:lnTo>
                    <a:pt x="1139" y="1347"/>
                  </a:lnTo>
                  <a:lnTo>
                    <a:pt x="1206" y="1276"/>
                  </a:lnTo>
                  <a:lnTo>
                    <a:pt x="1275" y="1204"/>
                  </a:lnTo>
                  <a:lnTo>
                    <a:pt x="1344" y="1135"/>
                  </a:lnTo>
                  <a:lnTo>
                    <a:pt x="1416" y="1067"/>
                  </a:lnTo>
                  <a:lnTo>
                    <a:pt x="1488" y="1000"/>
                  </a:lnTo>
                  <a:lnTo>
                    <a:pt x="1562" y="935"/>
                  </a:lnTo>
                  <a:lnTo>
                    <a:pt x="1637" y="871"/>
                  </a:lnTo>
                  <a:lnTo>
                    <a:pt x="1713" y="808"/>
                  </a:lnTo>
                  <a:lnTo>
                    <a:pt x="1791" y="747"/>
                  </a:lnTo>
                  <a:lnTo>
                    <a:pt x="1869" y="687"/>
                  </a:lnTo>
                  <a:lnTo>
                    <a:pt x="1949" y="627"/>
                  </a:lnTo>
                  <a:lnTo>
                    <a:pt x="2029" y="569"/>
                  </a:lnTo>
                  <a:lnTo>
                    <a:pt x="2111" y="513"/>
                  </a:lnTo>
                  <a:lnTo>
                    <a:pt x="2193" y="457"/>
                  </a:lnTo>
                  <a:lnTo>
                    <a:pt x="2277" y="402"/>
                  </a:lnTo>
                  <a:lnTo>
                    <a:pt x="2360" y="349"/>
                  </a:lnTo>
                  <a:lnTo>
                    <a:pt x="2444" y="296"/>
                  </a:lnTo>
                  <a:lnTo>
                    <a:pt x="2530" y="244"/>
                  </a:lnTo>
                  <a:lnTo>
                    <a:pt x="2615" y="194"/>
                  </a:lnTo>
                  <a:lnTo>
                    <a:pt x="2702" y="144"/>
                  </a:lnTo>
                  <a:lnTo>
                    <a:pt x="2789" y="95"/>
                  </a:lnTo>
                  <a:lnTo>
                    <a:pt x="2877" y="47"/>
                  </a:lnTo>
                  <a:lnTo>
                    <a:pt x="2964" y="0"/>
                  </a:lnTo>
                  <a:lnTo>
                    <a:pt x="2964" y="0"/>
                  </a:lnTo>
                  <a:close/>
                </a:path>
              </a:pathLst>
            </a:custGeom>
            <a:gradFill>
              <a:gsLst>
                <a:gs pos="100000">
                  <a:srgbClr val="93683D">
                    <a:alpha val="0"/>
                  </a:srgbClr>
                </a:gs>
                <a:gs pos="0">
                  <a:srgbClr val="93683D">
                    <a:alpha val="71000"/>
                  </a:srgbClr>
                </a:gs>
              </a:gsLst>
              <a:lin ang="16200000" scaled="0"/>
            </a:gradFill>
            <a:ln>
              <a:noFill/>
            </a:ln>
            <a:effectLst>
              <a:glow rad="63500">
                <a:schemeClr val="accent4">
                  <a:lumMod val="40000"/>
                  <a:lumOff val="60000"/>
                  <a:alpha val="11000"/>
                </a:schemeClr>
              </a:glo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u="none" strike="noStrike" kern="1200" cap="none" spc="0" normalizeH="0" baseline="0" noProof="0">
                <a:ln>
                  <a:noFill/>
                </a:ln>
                <a:solidFill>
                  <a:srgbClr val="32363F"/>
                </a:solidFill>
                <a:effectLst/>
                <a:uLnTx/>
                <a:uFillTx/>
                <a:latin typeface="Source Han Sans CN Normal" panose="020B0500000000000000" pitchFamily="34" charset="-128"/>
                <a:ea typeface="Source Han Sans CN Normal" panose="020B0500000000000000" pitchFamily="34" charset="-128"/>
              </a:endParaRPr>
            </a:p>
          </p:txBody>
        </p:sp>
        <p:sp>
          <p:nvSpPr>
            <p:cNvPr id="140" name="Freeform 8">
              <a:extLst>
                <a:ext uri="{FF2B5EF4-FFF2-40B4-BE49-F238E27FC236}">
                  <a16:creationId xmlns:a16="http://schemas.microsoft.com/office/drawing/2014/main" id="{0E2FB3AB-45DA-A04A-9E0C-FA790A7327BE}"/>
                </a:ext>
              </a:extLst>
            </p:cNvPr>
            <p:cNvSpPr/>
            <p:nvPr/>
          </p:nvSpPr>
          <p:spPr bwMode="auto">
            <a:xfrm>
              <a:off x="3994235" y="1548400"/>
              <a:ext cx="1965917" cy="1880402"/>
            </a:xfrm>
            <a:custGeom>
              <a:avLst/>
              <a:gdLst>
                <a:gd name="T0" fmla="*/ 10987 w 11035"/>
                <a:gd name="T1" fmla="*/ 1789 h 10555"/>
                <a:gd name="T2" fmla="*/ 10833 w 11035"/>
                <a:gd name="T3" fmla="*/ 1770 h 10555"/>
                <a:gd name="T4" fmla="*/ 10647 w 11035"/>
                <a:gd name="T5" fmla="*/ 1808 h 10555"/>
                <a:gd name="T6" fmla="*/ 10357 w 11035"/>
                <a:gd name="T7" fmla="*/ 1934 h 10555"/>
                <a:gd name="T8" fmla="*/ 10237 w 11035"/>
                <a:gd name="T9" fmla="*/ 2030 h 10555"/>
                <a:gd name="T10" fmla="*/ 10044 w 11035"/>
                <a:gd name="T11" fmla="*/ 2277 h 10555"/>
                <a:gd name="T12" fmla="*/ 9901 w 11035"/>
                <a:gd name="T13" fmla="*/ 2592 h 10555"/>
                <a:gd name="T14" fmla="*/ 9736 w 11035"/>
                <a:gd name="T15" fmla="*/ 3168 h 10555"/>
                <a:gd name="T16" fmla="*/ 9639 w 11035"/>
                <a:gd name="T17" fmla="*/ 3485 h 10555"/>
                <a:gd name="T18" fmla="*/ 9506 w 11035"/>
                <a:gd name="T19" fmla="*/ 3792 h 10555"/>
                <a:gd name="T20" fmla="*/ 9215 w 11035"/>
                <a:gd name="T21" fmla="*/ 4295 h 10555"/>
                <a:gd name="T22" fmla="*/ 8869 w 11035"/>
                <a:gd name="T23" fmla="*/ 4758 h 10555"/>
                <a:gd name="T24" fmla="*/ 8388 w 11035"/>
                <a:gd name="T25" fmla="*/ 5254 h 10555"/>
                <a:gd name="T26" fmla="*/ 7837 w 11035"/>
                <a:gd name="T27" fmla="*/ 5668 h 10555"/>
                <a:gd name="T28" fmla="*/ 7273 w 11035"/>
                <a:gd name="T29" fmla="*/ 5967 h 10555"/>
                <a:gd name="T30" fmla="*/ 6952 w 11035"/>
                <a:gd name="T31" fmla="*/ 6089 h 10555"/>
                <a:gd name="T32" fmla="*/ 6619 w 11035"/>
                <a:gd name="T33" fmla="*/ 6183 h 10555"/>
                <a:gd name="T34" fmla="*/ 6277 w 11035"/>
                <a:gd name="T35" fmla="*/ 6247 h 10555"/>
                <a:gd name="T36" fmla="*/ 5038 w 11035"/>
                <a:gd name="T37" fmla="*/ 6416 h 10555"/>
                <a:gd name="T38" fmla="*/ 4262 w 11035"/>
                <a:gd name="T39" fmla="*/ 6557 h 10555"/>
                <a:gd name="T40" fmla="*/ 3507 w 11035"/>
                <a:gd name="T41" fmla="*/ 6761 h 10555"/>
                <a:gd name="T42" fmla="*/ 2933 w 11035"/>
                <a:gd name="T43" fmla="*/ 6988 h 10555"/>
                <a:gd name="T44" fmla="*/ 2579 w 11035"/>
                <a:gd name="T45" fmla="*/ 7170 h 10555"/>
                <a:gd name="T46" fmla="*/ 2235 w 11035"/>
                <a:gd name="T47" fmla="*/ 7386 h 10555"/>
                <a:gd name="T48" fmla="*/ 1902 w 11035"/>
                <a:gd name="T49" fmla="*/ 7642 h 10555"/>
                <a:gd name="T50" fmla="*/ 1581 w 11035"/>
                <a:gd name="T51" fmla="*/ 7939 h 10555"/>
                <a:gd name="T52" fmla="*/ 1274 w 11035"/>
                <a:gd name="T53" fmla="*/ 8282 h 10555"/>
                <a:gd name="T54" fmla="*/ 982 w 11035"/>
                <a:gd name="T55" fmla="*/ 8677 h 10555"/>
                <a:gd name="T56" fmla="*/ 705 w 11035"/>
                <a:gd name="T57" fmla="*/ 9125 h 10555"/>
                <a:gd name="T58" fmla="*/ 445 w 11035"/>
                <a:gd name="T59" fmla="*/ 9632 h 10555"/>
                <a:gd name="T60" fmla="*/ 202 w 11035"/>
                <a:gd name="T61" fmla="*/ 10200 h 10555"/>
                <a:gd name="T62" fmla="*/ 78 w 11035"/>
                <a:gd name="T63" fmla="*/ 10528 h 10555"/>
                <a:gd name="T64" fmla="*/ 75 w 11035"/>
                <a:gd name="T65" fmla="*/ 10346 h 10555"/>
                <a:gd name="T66" fmla="*/ 16 w 11035"/>
                <a:gd name="T67" fmla="*/ 9990 h 10555"/>
                <a:gd name="T68" fmla="*/ 0 w 11035"/>
                <a:gd name="T69" fmla="*/ 9443 h 10555"/>
                <a:gd name="T70" fmla="*/ 30 w 11035"/>
                <a:gd name="T71" fmla="*/ 8718 h 10555"/>
                <a:gd name="T72" fmla="*/ 105 w 11035"/>
                <a:gd name="T73" fmla="*/ 8039 h 10555"/>
                <a:gd name="T74" fmla="*/ 279 w 11035"/>
                <a:gd name="T75" fmla="*/ 7112 h 10555"/>
                <a:gd name="T76" fmla="*/ 534 w 11035"/>
                <a:gd name="T77" fmla="*/ 6194 h 10555"/>
                <a:gd name="T78" fmla="*/ 870 w 11035"/>
                <a:gd name="T79" fmla="*/ 5294 h 10555"/>
                <a:gd name="T80" fmla="*/ 1283 w 11035"/>
                <a:gd name="T81" fmla="*/ 4425 h 10555"/>
                <a:gd name="T82" fmla="*/ 1772 w 11035"/>
                <a:gd name="T83" fmla="*/ 3596 h 10555"/>
                <a:gd name="T84" fmla="*/ 2332 w 11035"/>
                <a:gd name="T85" fmla="*/ 2819 h 10555"/>
                <a:gd name="T86" fmla="*/ 2964 w 11035"/>
                <a:gd name="T87" fmla="*/ 2103 h 10555"/>
                <a:gd name="T88" fmla="*/ 3663 w 11035"/>
                <a:gd name="T89" fmla="*/ 1459 h 10555"/>
                <a:gd name="T90" fmla="*/ 4314 w 11035"/>
                <a:gd name="T91" fmla="*/ 974 h 10555"/>
                <a:gd name="T92" fmla="*/ 4717 w 11035"/>
                <a:gd name="T93" fmla="*/ 723 h 10555"/>
                <a:gd name="T94" fmla="*/ 5135 w 11035"/>
                <a:gd name="T95" fmla="*/ 507 h 10555"/>
                <a:gd name="T96" fmla="*/ 5568 w 11035"/>
                <a:gd name="T97" fmla="*/ 325 h 10555"/>
                <a:gd name="T98" fmla="*/ 6011 w 11035"/>
                <a:gd name="T99" fmla="*/ 181 h 10555"/>
                <a:gd name="T100" fmla="*/ 6465 w 11035"/>
                <a:gd name="T101" fmla="*/ 78 h 10555"/>
                <a:gd name="T102" fmla="*/ 6924 w 11035"/>
                <a:gd name="T103" fmla="*/ 17 h 10555"/>
                <a:gd name="T104" fmla="*/ 7390 w 11035"/>
                <a:gd name="T105" fmla="*/ 1 h 10555"/>
                <a:gd name="T106" fmla="*/ 7859 w 11035"/>
                <a:gd name="T107" fmla="*/ 34 h 10555"/>
                <a:gd name="T108" fmla="*/ 8328 w 11035"/>
                <a:gd name="T109" fmla="*/ 116 h 10555"/>
                <a:gd name="T110" fmla="*/ 8637 w 11035"/>
                <a:gd name="T111" fmla="*/ 199 h 10555"/>
                <a:gd name="T112" fmla="*/ 9146 w 11035"/>
                <a:gd name="T113" fmla="*/ 398 h 10555"/>
                <a:gd name="T114" fmla="*/ 9748 w 11035"/>
                <a:gd name="T115" fmla="*/ 733 h 10555"/>
                <a:gd name="T116" fmla="*/ 10306 w 11035"/>
                <a:gd name="T117" fmla="*/ 1144 h 10555"/>
                <a:gd name="T118" fmla="*/ 10824 w 11035"/>
                <a:gd name="T119" fmla="*/ 1610 h 10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035" h="10555">
                  <a:moveTo>
                    <a:pt x="11035" y="1823"/>
                  </a:moveTo>
                  <a:lnTo>
                    <a:pt x="11035" y="1823"/>
                  </a:lnTo>
                  <a:lnTo>
                    <a:pt x="11028" y="1815"/>
                  </a:lnTo>
                  <a:lnTo>
                    <a:pt x="11021" y="1809"/>
                  </a:lnTo>
                  <a:lnTo>
                    <a:pt x="11013" y="1803"/>
                  </a:lnTo>
                  <a:lnTo>
                    <a:pt x="11005" y="1798"/>
                  </a:lnTo>
                  <a:lnTo>
                    <a:pt x="10987" y="1789"/>
                  </a:lnTo>
                  <a:lnTo>
                    <a:pt x="10968" y="1782"/>
                  </a:lnTo>
                  <a:lnTo>
                    <a:pt x="10948" y="1776"/>
                  </a:lnTo>
                  <a:lnTo>
                    <a:pt x="10927" y="1772"/>
                  </a:lnTo>
                  <a:lnTo>
                    <a:pt x="10905" y="1770"/>
                  </a:lnTo>
                  <a:lnTo>
                    <a:pt x="10882" y="1769"/>
                  </a:lnTo>
                  <a:lnTo>
                    <a:pt x="10858" y="1769"/>
                  </a:lnTo>
                  <a:lnTo>
                    <a:pt x="10833" y="1770"/>
                  </a:lnTo>
                  <a:lnTo>
                    <a:pt x="10806" y="1773"/>
                  </a:lnTo>
                  <a:lnTo>
                    <a:pt x="10780" y="1777"/>
                  </a:lnTo>
                  <a:lnTo>
                    <a:pt x="10754" y="1781"/>
                  </a:lnTo>
                  <a:lnTo>
                    <a:pt x="10728" y="1787"/>
                  </a:lnTo>
                  <a:lnTo>
                    <a:pt x="10701" y="1793"/>
                  </a:lnTo>
                  <a:lnTo>
                    <a:pt x="10674" y="1800"/>
                  </a:lnTo>
                  <a:lnTo>
                    <a:pt x="10647" y="1808"/>
                  </a:lnTo>
                  <a:lnTo>
                    <a:pt x="10620" y="1816"/>
                  </a:lnTo>
                  <a:lnTo>
                    <a:pt x="10568" y="1836"/>
                  </a:lnTo>
                  <a:lnTo>
                    <a:pt x="10518" y="1855"/>
                  </a:lnTo>
                  <a:lnTo>
                    <a:pt x="10471" y="1875"/>
                  </a:lnTo>
                  <a:lnTo>
                    <a:pt x="10427" y="1896"/>
                  </a:lnTo>
                  <a:lnTo>
                    <a:pt x="10389" y="1916"/>
                  </a:lnTo>
                  <a:lnTo>
                    <a:pt x="10357" y="1934"/>
                  </a:lnTo>
                  <a:lnTo>
                    <a:pt x="10332" y="1951"/>
                  </a:lnTo>
                  <a:lnTo>
                    <a:pt x="10332" y="1951"/>
                  </a:lnTo>
                  <a:lnTo>
                    <a:pt x="10312" y="1966"/>
                  </a:lnTo>
                  <a:lnTo>
                    <a:pt x="10293" y="1981"/>
                  </a:lnTo>
                  <a:lnTo>
                    <a:pt x="10273" y="1997"/>
                  </a:lnTo>
                  <a:lnTo>
                    <a:pt x="10255" y="2014"/>
                  </a:lnTo>
                  <a:lnTo>
                    <a:pt x="10237" y="2030"/>
                  </a:lnTo>
                  <a:lnTo>
                    <a:pt x="10220" y="2047"/>
                  </a:lnTo>
                  <a:lnTo>
                    <a:pt x="10186" y="2082"/>
                  </a:lnTo>
                  <a:lnTo>
                    <a:pt x="10155" y="2118"/>
                  </a:lnTo>
                  <a:lnTo>
                    <a:pt x="10125" y="2156"/>
                  </a:lnTo>
                  <a:lnTo>
                    <a:pt x="10096" y="2196"/>
                  </a:lnTo>
                  <a:lnTo>
                    <a:pt x="10069" y="2236"/>
                  </a:lnTo>
                  <a:lnTo>
                    <a:pt x="10044" y="2277"/>
                  </a:lnTo>
                  <a:lnTo>
                    <a:pt x="10020" y="2319"/>
                  </a:lnTo>
                  <a:lnTo>
                    <a:pt x="9998" y="2364"/>
                  </a:lnTo>
                  <a:lnTo>
                    <a:pt x="9977" y="2408"/>
                  </a:lnTo>
                  <a:lnTo>
                    <a:pt x="9957" y="2453"/>
                  </a:lnTo>
                  <a:lnTo>
                    <a:pt x="9936" y="2498"/>
                  </a:lnTo>
                  <a:lnTo>
                    <a:pt x="9918" y="2545"/>
                  </a:lnTo>
                  <a:lnTo>
                    <a:pt x="9901" y="2592"/>
                  </a:lnTo>
                  <a:lnTo>
                    <a:pt x="9885" y="2639"/>
                  </a:lnTo>
                  <a:lnTo>
                    <a:pt x="9869" y="2687"/>
                  </a:lnTo>
                  <a:lnTo>
                    <a:pt x="9854" y="2736"/>
                  </a:lnTo>
                  <a:lnTo>
                    <a:pt x="9840" y="2784"/>
                  </a:lnTo>
                  <a:lnTo>
                    <a:pt x="9813" y="2880"/>
                  </a:lnTo>
                  <a:lnTo>
                    <a:pt x="9787" y="2977"/>
                  </a:lnTo>
                  <a:lnTo>
                    <a:pt x="9736" y="3168"/>
                  </a:lnTo>
                  <a:lnTo>
                    <a:pt x="9711" y="3261"/>
                  </a:lnTo>
                  <a:lnTo>
                    <a:pt x="9698" y="3306"/>
                  </a:lnTo>
                  <a:lnTo>
                    <a:pt x="9684" y="3350"/>
                  </a:lnTo>
                  <a:lnTo>
                    <a:pt x="9684" y="3350"/>
                  </a:lnTo>
                  <a:lnTo>
                    <a:pt x="9670" y="3395"/>
                  </a:lnTo>
                  <a:lnTo>
                    <a:pt x="9655" y="3439"/>
                  </a:lnTo>
                  <a:lnTo>
                    <a:pt x="9639" y="3485"/>
                  </a:lnTo>
                  <a:lnTo>
                    <a:pt x="9622" y="3529"/>
                  </a:lnTo>
                  <a:lnTo>
                    <a:pt x="9605" y="3573"/>
                  </a:lnTo>
                  <a:lnTo>
                    <a:pt x="9585" y="3617"/>
                  </a:lnTo>
                  <a:lnTo>
                    <a:pt x="9567" y="3662"/>
                  </a:lnTo>
                  <a:lnTo>
                    <a:pt x="9547" y="3706"/>
                  </a:lnTo>
                  <a:lnTo>
                    <a:pt x="9527" y="3749"/>
                  </a:lnTo>
                  <a:lnTo>
                    <a:pt x="9506" y="3792"/>
                  </a:lnTo>
                  <a:lnTo>
                    <a:pt x="9485" y="3836"/>
                  </a:lnTo>
                  <a:lnTo>
                    <a:pt x="9463" y="3879"/>
                  </a:lnTo>
                  <a:lnTo>
                    <a:pt x="9418" y="3964"/>
                  </a:lnTo>
                  <a:lnTo>
                    <a:pt x="9369" y="4049"/>
                  </a:lnTo>
                  <a:lnTo>
                    <a:pt x="9320" y="4132"/>
                  </a:lnTo>
                  <a:lnTo>
                    <a:pt x="9269" y="4214"/>
                  </a:lnTo>
                  <a:lnTo>
                    <a:pt x="9215" y="4295"/>
                  </a:lnTo>
                  <a:lnTo>
                    <a:pt x="9161" y="4375"/>
                  </a:lnTo>
                  <a:lnTo>
                    <a:pt x="9106" y="4454"/>
                  </a:lnTo>
                  <a:lnTo>
                    <a:pt x="9048" y="4531"/>
                  </a:lnTo>
                  <a:lnTo>
                    <a:pt x="8991" y="4607"/>
                  </a:lnTo>
                  <a:lnTo>
                    <a:pt x="8933" y="4681"/>
                  </a:lnTo>
                  <a:lnTo>
                    <a:pt x="8933" y="4681"/>
                  </a:lnTo>
                  <a:lnTo>
                    <a:pt x="8869" y="4758"/>
                  </a:lnTo>
                  <a:lnTo>
                    <a:pt x="8805" y="4833"/>
                  </a:lnTo>
                  <a:lnTo>
                    <a:pt x="8740" y="4908"/>
                  </a:lnTo>
                  <a:lnTo>
                    <a:pt x="8672" y="4980"/>
                  </a:lnTo>
                  <a:lnTo>
                    <a:pt x="8603" y="5050"/>
                  </a:lnTo>
                  <a:lnTo>
                    <a:pt x="8533" y="5120"/>
                  </a:lnTo>
                  <a:lnTo>
                    <a:pt x="8460" y="5188"/>
                  </a:lnTo>
                  <a:lnTo>
                    <a:pt x="8388" y="5254"/>
                  </a:lnTo>
                  <a:lnTo>
                    <a:pt x="8312" y="5319"/>
                  </a:lnTo>
                  <a:lnTo>
                    <a:pt x="8237" y="5381"/>
                  </a:lnTo>
                  <a:lnTo>
                    <a:pt x="8159" y="5443"/>
                  </a:lnTo>
                  <a:lnTo>
                    <a:pt x="8080" y="5502"/>
                  </a:lnTo>
                  <a:lnTo>
                    <a:pt x="8000" y="5559"/>
                  </a:lnTo>
                  <a:lnTo>
                    <a:pt x="7919" y="5615"/>
                  </a:lnTo>
                  <a:lnTo>
                    <a:pt x="7837" y="5668"/>
                  </a:lnTo>
                  <a:lnTo>
                    <a:pt x="7753" y="5719"/>
                  </a:lnTo>
                  <a:lnTo>
                    <a:pt x="7669" y="5769"/>
                  </a:lnTo>
                  <a:lnTo>
                    <a:pt x="7582" y="5817"/>
                  </a:lnTo>
                  <a:lnTo>
                    <a:pt x="7496" y="5862"/>
                  </a:lnTo>
                  <a:lnTo>
                    <a:pt x="7407" y="5905"/>
                  </a:lnTo>
                  <a:lnTo>
                    <a:pt x="7319" y="5946"/>
                  </a:lnTo>
                  <a:lnTo>
                    <a:pt x="7273" y="5967"/>
                  </a:lnTo>
                  <a:lnTo>
                    <a:pt x="7228" y="5986"/>
                  </a:lnTo>
                  <a:lnTo>
                    <a:pt x="7183" y="6005"/>
                  </a:lnTo>
                  <a:lnTo>
                    <a:pt x="7137" y="6023"/>
                  </a:lnTo>
                  <a:lnTo>
                    <a:pt x="7091" y="6040"/>
                  </a:lnTo>
                  <a:lnTo>
                    <a:pt x="7045" y="6057"/>
                  </a:lnTo>
                  <a:lnTo>
                    <a:pt x="6998" y="6073"/>
                  </a:lnTo>
                  <a:lnTo>
                    <a:pt x="6952" y="6089"/>
                  </a:lnTo>
                  <a:lnTo>
                    <a:pt x="6904" y="6104"/>
                  </a:lnTo>
                  <a:lnTo>
                    <a:pt x="6858" y="6119"/>
                  </a:lnTo>
                  <a:lnTo>
                    <a:pt x="6811" y="6133"/>
                  </a:lnTo>
                  <a:lnTo>
                    <a:pt x="6762" y="6147"/>
                  </a:lnTo>
                  <a:lnTo>
                    <a:pt x="6715" y="6160"/>
                  </a:lnTo>
                  <a:lnTo>
                    <a:pt x="6667" y="6172"/>
                  </a:lnTo>
                  <a:lnTo>
                    <a:pt x="6619" y="6183"/>
                  </a:lnTo>
                  <a:lnTo>
                    <a:pt x="6570" y="6194"/>
                  </a:lnTo>
                  <a:lnTo>
                    <a:pt x="6522" y="6205"/>
                  </a:lnTo>
                  <a:lnTo>
                    <a:pt x="6474" y="6214"/>
                  </a:lnTo>
                  <a:lnTo>
                    <a:pt x="6425" y="6223"/>
                  </a:lnTo>
                  <a:lnTo>
                    <a:pt x="6375" y="6232"/>
                  </a:lnTo>
                  <a:lnTo>
                    <a:pt x="6326" y="6240"/>
                  </a:lnTo>
                  <a:lnTo>
                    <a:pt x="6277" y="6247"/>
                  </a:lnTo>
                  <a:lnTo>
                    <a:pt x="6277" y="6247"/>
                  </a:lnTo>
                  <a:lnTo>
                    <a:pt x="6050" y="6277"/>
                  </a:lnTo>
                  <a:lnTo>
                    <a:pt x="5825" y="6306"/>
                  </a:lnTo>
                  <a:lnTo>
                    <a:pt x="5600" y="6337"/>
                  </a:lnTo>
                  <a:lnTo>
                    <a:pt x="5375" y="6367"/>
                  </a:lnTo>
                  <a:lnTo>
                    <a:pt x="5150" y="6399"/>
                  </a:lnTo>
                  <a:lnTo>
                    <a:pt x="5038" y="6416"/>
                  </a:lnTo>
                  <a:lnTo>
                    <a:pt x="4926" y="6433"/>
                  </a:lnTo>
                  <a:lnTo>
                    <a:pt x="4815" y="6451"/>
                  </a:lnTo>
                  <a:lnTo>
                    <a:pt x="4704" y="6470"/>
                  </a:lnTo>
                  <a:lnTo>
                    <a:pt x="4593" y="6490"/>
                  </a:lnTo>
                  <a:lnTo>
                    <a:pt x="4482" y="6511"/>
                  </a:lnTo>
                  <a:lnTo>
                    <a:pt x="4372" y="6533"/>
                  </a:lnTo>
                  <a:lnTo>
                    <a:pt x="4262" y="6557"/>
                  </a:lnTo>
                  <a:lnTo>
                    <a:pt x="4153" y="6581"/>
                  </a:lnTo>
                  <a:lnTo>
                    <a:pt x="4044" y="6607"/>
                  </a:lnTo>
                  <a:lnTo>
                    <a:pt x="3935" y="6634"/>
                  </a:lnTo>
                  <a:lnTo>
                    <a:pt x="3828" y="6663"/>
                  </a:lnTo>
                  <a:lnTo>
                    <a:pt x="3720" y="6695"/>
                  </a:lnTo>
                  <a:lnTo>
                    <a:pt x="3613" y="6727"/>
                  </a:lnTo>
                  <a:lnTo>
                    <a:pt x="3507" y="6761"/>
                  </a:lnTo>
                  <a:lnTo>
                    <a:pt x="3400" y="6797"/>
                  </a:lnTo>
                  <a:lnTo>
                    <a:pt x="3296" y="6836"/>
                  </a:lnTo>
                  <a:lnTo>
                    <a:pt x="3191" y="6877"/>
                  </a:lnTo>
                  <a:lnTo>
                    <a:pt x="3088" y="6919"/>
                  </a:lnTo>
                  <a:lnTo>
                    <a:pt x="3035" y="6942"/>
                  </a:lnTo>
                  <a:lnTo>
                    <a:pt x="2984" y="6964"/>
                  </a:lnTo>
                  <a:lnTo>
                    <a:pt x="2933" y="6988"/>
                  </a:lnTo>
                  <a:lnTo>
                    <a:pt x="2881" y="7012"/>
                  </a:lnTo>
                  <a:lnTo>
                    <a:pt x="2830" y="7036"/>
                  </a:lnTo>
                  <a:lnTo>
                    <a:pt x="2780" y="7062"/>
                  </a:lnTo>
                  <a:lnTo>
                    <a:pt x="2730" y="7088"/>
                  </a:lnTo>
                  <a:lnTo>
                    <a:pt x="2679" y="7115"/>
                  </a:lnTo>
                  <a:lnTo>
                    <a:pt x="2629" y="7142"/>
                  </a:lnTo>
                  <a:lnTo>
                    <a:pt x="2579" y="7170"/>
                  </a:lnTo>
                  <a:lnTo>
                    <a:pt x="2528" y="7199"/>
                  </a:lnTo>
                  <a:lnTo>
                    <a:pt x="2479" y="7229"/>
                  </a:lnTo>
                  <a:lnTo>
                    <a:pt x="2430" y="7259"/>
                  </a:lnTo>
                  <a:lnTo>
                    <a:pt x="2381" y="7290"/>
                  </a:lnTo>
                  <a:lnTo>
                    <a:pt x="2332" y="7321"/>
                  </a:lnTo>
                  <a:lnTo>
                    <a:pt x="2283" y="7353"/>
                  </a:lnTo>
                  <a:lnTo>
                    <a:pt x="2235" y="7386"/>
                  </a:lnTo>
                  <a:lnTo>
                    <a:pt x="2186" y="7421"/>
                  </a:lnTo>
                  <a:lnTo>
                    <a:pt x="2138" y="7456"/>
                  </a:lnTo>
                  <a:lnTo>
                    <a:pt x="2091" y="7491"/>
                  </a:lnTo>
                  <a:lnTo>
                    <a:pt x="2043" y="7527"/>
                  </a:lnTo>
                  <a:lnTo>
                    <a:pt x="1995" y="7564"/>
                  </a:lnTo>
                  <a:lnTo>
                    <a:pt x="1949" y="7603"/>
                  </a:lnTo>
                  <a:lnTo>
                    <a:pt x="1902" y="7642"/>
                  </a:lnTo>
                  <a:lnTo>
                    <a:pt x="1856" y="7682"/>
                  </a:lnTo>
                  <a:lnTo>
                    <a:pt x="1809" y="7722"/>
                  </a:lnTo>
                  <a:lnTo>
                    <a:pt x="1763" y="7764"/>
                  </a:lnTo>
                  <a:lnTo>
                    <a:pt x="1717" y="7806"/>
                  </a:lnTo>
                  <a:lnTo>
                    <a:pt x="1672" y="7850"/>
                  </a:lnTo>
                  <a:lnTo>
                    <a:pt x="1626" y="7894"/>
                  </a:lnTo>
                  <a:lnTo>
                    <a:pt x="1581" y="7939"/>
                  </a:lnTo>
                  <a:lnTo>
                    <a:pt x="1537" y="7985"/>
                  </a:lnTo>
                  <a:lnTo>
                    <a:pt x="1492" y="8032"/>
                  </a:lnTo>
                  <a:lnTo>
                    <a:pt x="1448" y="8080"/>
                  </a:lnTo>
                  <a:lnTo>
                    <a:pt x="1404" y="8130"/>
                  </a:lnTo>
                  <a:lnTo>
                    <a:pt x="1361" y="8180"/>
                  </a:lnTo>
                  <a:lnTo>
                    <a:pt x="1317" y="8230"/>
                  </a:lnTo>
                  <a:lnTo>
                    <a:pt x="1274" y="8282"/>
                  </a:lnTo>
                  <a:lnTo>
                    <a:pt x="1232" y="8336"/>
                  </a:lnTo>
                  <a:lnTo>
                    <a:pt x="1189" y="8390"/>
                  </a:lnTo>
                  <a:lnTo>
                    <a:pt x="1148" y="8445"/>
                  </a:lnTo>
                  <a:lnTo>
                    <a:pt x="1105" y="8502"/>
                  </a:lnTo>
                  <a:lnTo>
                    <a:pt x="1064" y="8559"/>
                  </a:lnTo>
                  <a:lnTo>
                    <a:pt x="1023" y="8617"/>
                  </a:lnTo>
                  <a:lnTo>
                    <a:pt x="982" y="8677"/>
                  </a:lnTo>
                  <a:lnTo>
                    <a:pt x="941" y="8737"/>
                  </a:lnTo>
                  <a:lnTo>
                    <a:pt x="901" y="8799"/>
                  </a:lnTo>
                  <a:lnTo>
                    <a:pt x="861" y="8862"/>
                  </a:lnTo>
                  <a:lnTo>
                    <a:pt x="822" y="8926"/>
                  </a:lnTo>
                  <a:lnTo>
                    <a:pt x="782" y="8991"/>
                  </a:lnTo>
                  <a:lnTo>
                    <a:pt x="743" y="9058"/>
                  </a:lnTo>
                  <a:lnTo>
                    <a:pt x="705" y="9125"/>
                  </a:lnTo>
                  <a:lnTo>
                    <a:pt x="667" y="9193"/>
                  </a:lnTo>
                  <a:lnTo>
                    <a:pt x="629" y="9264"/>
                  </a:lnTo>
                  <a:lnTo>
                    <a:pt x="591" y="9334"/>
                  </a:lnTo>
                  <a:lnTo>
                    <a:pt x="554" y="9407"/>
                  </a:lnTo>
                  <a:lnTo>
                    <a:pt x="517" y="9480"/>
                  </a:lnTo>
                  <a:lnTo>
                    <a:pt x="481" y="9555"/>
                  </a:lnTo>
                  <a:lnTo>
                    <a:pt x="445" y="9632"/>
                  </a:lnTo>
                  <a:lnTo>
                    <a:pt x="408" y="9708"/>
                  </a:lnTo>
                  <a:lnTo>
                    <a:pt x="373" y="9788"/>
                  </a:lnTo>
                  <a:lnTo>
                    <a:pt x="338" y="9867"/>
                  </a:lnTo>
                  <a:lnTo>
                    <a:pt x="304" y="9949"/>
                  </a:lnTo>
                  <a:lnTo>
                    <a:pt x="270" y="10031"/>
                  </a:lnTo>
                  <a:lnTo>
                    <a:pt x="235" y="10116"/>
                  </a:lnTo>
                  <a:lnTo>
                    <a:pt x="202" y="10200"/>
                  </a:lnTo>
                  <a:lnTo>
                    <a:pt x="169" y="10287"/>
                  </a:lnTo>
                  <a:lnTo>
                    <a:pt x="136" y="10375"/>
                  </a:lnTo>
                  <a:lnTo>
                    <a:pt x="104" y="10465"/>
                  </a:lnTo>
                  <a:lnTo>
                    <a:pt x="71" y="10555"/>
                  </a:lnTo>
                  <a:lnTo>
                    <a:pt x="71" y="10555"/>
                  </a:lnTo>
                  <a:lnTo>
                    <a:pt x="75" y="10542"/>
                  </a:lnTo>
                  <a:lnTo>
                    <a:pt x="78" y="10528"/>
                  </a:lnTo>
                  <a:lnTo>
                    <a:pt x="81" y="10513"/>
                  </a:lnTo>
                  <a:lnTo>
                    <a:pt x="82" y="10497"/>
                  </a:lnTo>
                  <a:lnTo>
                    <a:pt x="83" y="10480"/>
                  </a:lnTo>
                  <a:lnTo>
                    <a:pt x="84" y="10463"/>
                  </a:lnTo>
                  <a:lnTo>
                    <a:pt x="83" y="10425"/>
                  </a:lnTo>
                  <a:lnTo>
                    <a:pt x="80" y="10386"/>
                  </a:lnTo>
                  <a:lnTo>
                    <a:pt x="75" y="10346"/>
                  </a:lnTo>
                  <a:lnTo>
                    <a:pt x="69" y="10304"/>
                  </a:lnTo>
                  <a:lnTo>
                    <a:pt x="63" y="10261"/>
                  </a:lnTo>
                  <a:lnTo>
                    <a:pt x="47" y="10176"/>
                  </a:lnTo>
                  <a:lnTo>
                    <a:pt x="32" y="10095"/>
                  </a:lnTo>
                  <a:lnTo>
                    <a:pt x="25" y="10057"/>
                  </a:lnTo>
                  <a:lnTo>
                    <a:pt x="20" y="10022"/>
                  </a:lnTo>
                  <a:lnTo>
                    <a:pt x="16" y="9990"/>
                  </a:lnTo>
                  <a:lnTo>
                    <a:pt x="13" y="9961"/>
                  </a:lnTo>
                  <a:lnTo>
                    <a:pt x="13" y="9961"/>
                  </a:lnTo>
                  <a:lnTo>
                    <a:pt x="8" y="9857"/>
                  </a:lnTo>
                  <a:lnTo>
                    <a:pt x="4" y="9754"/>
                  </a:lnTo>
                  <a:lnTo>
                    <a:pt x="2" y="9650"/>
                  </a:lnTo>
                  <a:lnTo>
                    <a:pt x="1" y="9546"/>
                  </a:lnTo>
                  <a:lnTo>
                    <a:pt x="0" y="9443"/>
                  </a:lnTo>
                  <a:lnTo>
                    <a:pt x="1" y="9339"/>
                  </a:lnTo>
                  <a:lnTo>
                    <a:pt x="3" y="9236"/>
                  </a:lnTo>
                  <a:lnTo>
                    <a:pt x="7" y="9132"/>
                  </a:lnTo>
                  <a:lnTo>
                    <a:pt x="11" y="9028"/>
                  </a:lnTo>
                  <a:lnTo>
                    <a:pt x="16" y="8924"/>
                  </a:lnTo>
                  <a:lnTo>
                    <a:pt x="23" y="8820"/>
                  </a:lnTo>
                  <a:lnTo>
                    <a:pt x="30" y="8718"/>
                  </a:lnTo>
                  <a:lnTo>
                    <a:pt x="38" y="8614"/>
                  </a:lnTo>
                  <a:lnTo>
                    <a:pt x="48" y="8511"/>
                  </a:lnTo>
                  <a:lnTo>
                    <a:pt x="58" y="8407"/>
                  </a:lnTo>
                  <a:lnTo>
                    <a:pt x="70" y="8305"/>
                  </a:lnTo>
                  <a:lnTo>
                    <a:pt x="70" y="8305"/>
                  </a:lnTo>
                  <a:lnTo>
                    <a:pt x="86" y="8172"/>
                  </a:lnTo>
                  <a:lnTo>
                    <a:pt x="105" y="8039"/>
                  </a:lnTo>
                  <a:lnTo>
                    <a:pt x="124" y="7906"/>
                  </a:lnTo>
                  <a:lnTo>
                    <a:pt x="146" y="7775"/>
                  </a:lnTo>
                  <a:lnTo>
                    <a:pt x="169" y="7642"/>
                  </a:lnTo>
                  <a:lnTo>
                    <a:pt x="194" y="7509"/>
                  </a:lnTo>
                  <a:lnTo>
                    <a:pt x="220" y="7376"/>
                  </a:lnTo>
                  <a:lnTo>
                    <a:pt x="248" y="7245"/>
                  </a:lnTo>
                  <a:lnTo>
                    <a:pt x="279" y="7112"/>
                  </a:lnTo>
                  <a:lnTo>
                    <a:pt x="310" y="6980"/>
                  </a:lnTo>
                  <a:lnTo>
                    <a:pt x="343" y="6848"/>
                  </a:lnTo>
                  <a:lnTo>
                    <a:pt x="378" y="6717"/>
                  </a:lnTo>
                  <a:lnTo>
                    <a:pt x="414" y="6585"/>
                  </a:lnTo>
                  <a:lnTo>
                    <a:pt x="454" y="6454"/>
                  </a:lnTo>
                  <a:lnTo>
                    <a:pt x="493" y="6324"/>
                  </a:lnTo>
                  <a:lnTo>
                    <a:pt x="534" y="6194"/>
                  </a:lnTo>
                  <a:lnTo>
                    <a:pt x="577" y="6063"/>
                  </a:lnTo>
                  <a:lnTo>
                    <a:pt x="623" y="5934"/>
                  </a:lnTo>
                  <a:lnTo>
                    <a:pt x="669" y="5805"/>
                  </a:lnTo>
                  <a:lnTo>
                    <a:pt x="717" y="5676"/>
                  </a:lnTo>
                  <a:lnTo>
                    <a:pt x="766" y="5548"/>
                  </a:lnTo>
                  <a:lnTo>
                    <a:pt x="818" y="5421"/>
                  </a:lnTo>
                  <a:lnTo>
                    <a:pt x="870" y="5294"/>
                  </a:lnTo>
                  <a:lnTo>
                    <a:pt x="924" y="5168"/>
                  </a:lnTo>
                  <a:lnTo>
                    <a:pt x="981" y="5042"/>
                  </a:lnTo>
                  <a:lnTo>
                    <a:pt x="1038" y="4918"/>
                  </a:lnTo>
                  <a:lnTo>
                    <a:pt x="1097" y="4793"/>
                  </a:lnTo>
                  <a:lnTo>
                    <a:pt x="1158" y="4669"/>
                  </a:lnTo>
                  <a:lnTo>
                    <a:pt x="1220" y="4547"/>
                  </a:lnTo>
                  <a:lnTo>
                    <a:pt x="1283" y="4425"/>
                  </a:lnTo>
                  <a:lnTo>
                    <a:pt x="1349" y="4303"/>
                  </a:lnTo>
                  <a:lnTo>
                    <a:pt x="1416" y="4184"/>
                  </a:lnTo>
                  <a:lnTo>
                    <a:pt x="1483" y="4064"/>
                  </a:lnTo>
                  <a:lnTo>
                    <a:pt x="1554" y="3945"/>
                  </a:lnTo>
                  <a:lnTo>
                    <a:pt x="1625" y="3828"/>
                  </a:lnTo>
                  <a:lnTo>
                    <a:pt x="1698" y="3712"/>
                  </a:lnTo>
                  <a:lnTo>
                    <a:pt x="1772" y="3596"/>
                  </a:lnTo>
                  <a:lnTo>
                    <a:pt x="1848" y="3482"/>
                  </a:lnTo>
                  <a:lnTo>
                    <a:pt x="1925" y="3368"/>
                  </a:lnTo>
                  <a:lnTo>
                    <a:pt x="2003" y="3256"/>
                  </a:lnTo>
                  <a:lnTo>
                    <a:pt x="2084" y="3145"/>
                  </a:lnTo>
                  <a:lnTo>
                    <a:pt x="2165" y="3035"/>
                  </a:lnTo>
                  <a:lnTo>
                    <a:pt x="2248" y="2926"/>
                  </a:lnTo>
                  <a:lnTo>
                    <a:pt x="2332" y="2819"/>
                  </a:lnTo>
                  <a:lnTo>
                    <a:pt x="2419" y="2712"/>
                  </a:lnTo>
                  <a:lnTo>
                    <a:pt x="2506" y="2607"/>
                  </a:lnTo>
                  <a:lnTo>
                    <a:pt x="2595" y="2503"/>
                  </a:lnTo>
                  <a:lnTo>
                    <a:pt x="2685" y="2402"/>
                  </a:lnTo>
                  <a:lnTo>
                    <a:pt x="2777" y="2300"/>
                  </a:lnTo>
                  <a:lnTo>
                    <a:pt x="2869" y="2201"/>
                  </a:lnTo>
                  <a:lnTo>
                    <a:pt x="2964" y="2103"/>
                  </a:lnTo>
                  <a:lnTo>
                    <a:pt x="3059" y="2007"/>
                  </a:lnTo>
                  <a:lnTo>
                    <a:pt x="3157" y="1911"/>
                  </a:lnTo>
                  <a:lnTo>
                    <a:pt x="3254" y="1817"/>
                  </a:lnTo>
                  <a:lnTo>
                    <a:pt x="3355" y="1726"/>
                  </a:lnTo>
                  <a:lnTo>
                    <a:pt x="3456" y="1635"/>
                  </a:lnTo>
                  <a:lnTo>
                    <a:pt x="3558" y="1546"/>
                  </a:lnTo>
                  <a:lnTo>
                    <a:pt x="3663" y="1459"/>
                  </a:lnTo>
                  <a:lnTo>
                    <a:pt x="3767" y="1374"/>
                  </a:lnTo>
                  <a:lnTo>
                    <a:pt x="3874" y="1291"/>
                  </a:lnTo>
                  <a:lnTo>
                    <a:pt x="3982" y="1208"/>
                  </a:lnTo>
                  <a:lnTo>
                    <a:pt x="4091" y="1129"/>
                  </a:lnTo>
                  <a:lnTo>
                    <a:pt x="4202" y="1050"/>
                  </a:lnTo>
                  <a:lnTo>
                    <a:pt x="4314" y="974"/>
                  </a:lnTo>
                  <a:lnTo>
                    <a:pt x="4314" y="974"/>
                  </a:lnTo>
                  <a:lnTo>
                    <a:pt x="4370" y="936"/>
                  </a:lnTo>
                  <a:lnTo>
                    <a:pt x="4427" y="899"/>
                  </a:lnTo>
                  <a:lnTo>
                    <a:pt x="4484" y="862"/>
                  </a:lnTo>
                  <a:lnTo>
                    <a:pt x="4542" y="827"/>
                  </a:lnTo>
                  <a:lnTo>
                    <a:pt x="4600" y="792"/>
                  </a:lnTo>
                  <a:lnTo>
                    <a:pt x="4658" y="758"/>
                  </a:lnTo>
                  <a:lnTo>
                    <a:pt x="4717" y="723"/>
                  </a:lnTo>
                  <a:lnTo>
                    <a:pt x="4775" y="691"/>
                  </a:lnTo>
                  <a:lnTo>
                    <a:pt x="4834" y="658"/>
                  </a:lnTo>
                  <a:lnTo>
                    <a:pt x="4895" y="627"/>
                  </a:lnTo>
                  <a:lnTo>
                    <a:pt x="4954" y="596"/>
                  </a:lnTo>
                  <a:lnTo>
                    <a:pt x="5015" y="566"/>
                  </a:lnTo>
                  <a:lnTo>
                    <a:pt x="5075" y="536"/>
                  </a:lnTo>
                  <a:lnTo>
                    <a:pt x="5135" y="507"/>
                  </a:lnTo>
                  <a:lnTo>
                    <a:pt x="5197" y="479"/>
                  </a:lnTo>
                  <a:lnTo>
                    <a:pt x="5258" y="452"/>
                  </a:lnTo>
                  <a:lnTo>
                    <a:pt x="5319" y="425"/>
                  </a:lnTo>
                  <a:lnTo>
                    <a:pt x="5381" y="399"/>
                  </a:lnTo>
                  <a:lnTo>
                    <a:pt x="5443" y="373"/>
                  </a:lnTo>
                  <a:lnTo>
                    <a:pt x="5505" y="349"/>
                  </a:lnTo>
                  <a:lnTo>
                    <a:pt x="5568" y="325"/>
                  </a:lnTo>
                  <a:lnTo>
                    <a:pt x="5630" y="302"/>
                  </a:lnTo>
                  <a:lnTo>
                    <a:pt x="5693" y="280"/>
                  </a:lnTo>
                  <a:lnTo>
                    <a:pt x="5757" y="259"/>
                  </a:lnTo>
                  <a:lnTo>
                    <a:pt x="5820" y="239"/>
                  </a:lnTo>
                  <a:lnTo>
                    <a:pt x="5883" y="219"/>
                  </a:lnTo>
                  <a:lnTo>
                    <a:pt x="5948" y="199"/>
                  </a:lnTo>
                  <a:lnTo>
                    <a:pt x="6011" y="181"/>
                  </a:lnTo>
                  <a:lnTo>
                    <a:pt x="6076" y="164"/>
                  </a:lnTo>
                  <a:lnTo>
                    <a:pt x="6140" y="148"/>
                  </a:lnTo>
                  <a:lnTo>
                    <a:pt x="6204" y="132"/>
                  </a:lnTo>
                  <a:lnTo>
                    <a:pt x="6270" y="117"/>
                  </a:lnTo>
                  <a:lnTo>
                    <a:pt x="6334" y="103"/>
                  </a:lnTo>
                  <a:lnTo>
                    <a:pt x="6399" y="90"/>
                  </a:lnTo>
                  <a:lnTo>
                    <a:pt x="6465" y="78"/>
                  </a:lnTo>
                  <a:lnTo>
                    <a:pt x="6530" y="67"/>
                  </a:lnTo>
                  <a:lnTo>
                    <a:pt x="6595" y="56"/>
                  </a:lnTo>
                  <a:lnTo>
                    <a:pt x="6661" y="47"/>
                  </a:lnTo>
                  <a:lnTo>
                    <a:pt x="6726" y="38"/>
                  </a:lnTo>
                  <a:lnTo>
                    <a:pt x="6793" y="30"/>
                  </a:lnTo>
                  <a:lnTo>
                    <a:pt x="6858" y="24"/>
                  </a:lnTo>
                  <a:lnTo>
                    <a:pt x="6924" y="17"/>
                  </a:lnTo>
                  <a:lnTo>
                    <a:pt x="6991" y="12"/>
                  </a:lnTo>
                  <a:lnTo>
                    <a:pt x="7057" y="8"/>
                  </a:lnTo>
                  <a:lnTo>
                    <a:pt x="7123" y="4"/>
                  </a:lnTo>
                  <a:lnTo>
                    <a:pt x="7190" y="2"/>
                  </a:lnTo>
                  <a:lnTo>
                    <a:pt x="7256" y="1"/>
                  </a:lnTo>
                  <a:lnTo>
                    <a:pt x="7324" y="0"/>
                  </a:lnTo>
                  <a:lnTo>
                    <a:pt x="7390" y="1"/>
                  </a:lnTo>
                  <a:lnTo>
                    <a:pt x="7456" y="3"/>
                  </a:lnTo>
                  <a:lnTo>
                    <a:pt x="7524" y="5"/>
                  </a:lnTo>
                  <a:lnTo>
                    <a:pt x="7590" y="9"/>
                  </a:lnTo>
                  <a:lnTo>
                    <a:pt x="7658" y="13"/>
                  </a:lnTo>
                  <a:lnTo>
                    <a:pt x="7724" y="19"/>
                  </a:lnTo>
                  <a:lnTo>
                    <a:pt x="7791" y="26"/>
                  </a:lnTo>
                  <a:lnTo>
                    <a:pt x="7859" y="34"/>
                  </a:lnTo>
                  <a:lnTo>
                    <a:pt x="7925" y="43"/>
                  </a:lnTo>
                  <a:lnTo>
                    <a:pt x="7992" y="52"/>
                  </a:lnTo>
                  <a:lnTo>
                    <a:pt x="8060" y="63"/>
                  </a:lnTo>
                  <a:lnTo>
                    <a:pt x="8127" y="75"/>
                  </a:lnTo>
                  <a:lnTo>
                    <a:pt x="8194" y="87"/>
                  </a:lnTo>
                  <a:lnTo>
                    <a:pt x="8261" y="101"/>
                  </a:lnTo>
                  <a:lnTo>
                    <a:pt x="8328" y="116"/>
                  </a:lnTo>
                  <a:lnTo>
                    <a:pt x="8395" y="132"/>
                  </a:lnTo>
                  <a:lnTo>
                    <a:pt x="8395" y="132"/>
                  </a:lnTo>
                  <a:lnTo>
                    <a:pt x="8444" y="144"/>
                  </a:lnTo>
                  <a:lnTo>
                    <a:pt x="8492" y="157"/>
                  </a:lnTo>
                  <a:lnTo>
                    <a:pt x="8541" y="171"/>
                  </a:lnTo>
                  <a:lnTo>
                    <a:pt x="8589" y="185"/>
                  </a:lnTo>
                  <a:lnTo>
                    <a:pt x="8637" y="199"/>
                  </a:lnTo>
                  <a:lnTo>
                    <a:pt x="8684" y="216"/>
                  </a:lnTo>
                  <a:lnTo>
                    <a:pt x="8732" y="231"/>
                  </a:lnTo>
                  <a:lnTo>
                    <a:pt x="8779" y="248"/>
                  </a:lnTo>
                  <a:lnTo>
                    <a:pt x="8872" y="282"/>
                  </a:lnTo>
                  <a:lnTo>
                    <a:pt x="8964" y="318"/>
                  </a:lnTo>
                  <a:lnTo>
                    <a:pt x="9055" y="357"/>
                  </a:lnTo>
                  <a:lnTo>
                    <a:pt x="9146" y="398"/>
                  </a:lnTo>
                  <a:lnTo>
                    <a:pt x="9234" y="440"/>
                  </a:lnTo>
                  <a:lnTo>
                    <a:pt x="9323" y="485"/>
                  </a:lnTo>
                  <a:lnTo>
                    <a:pt x="9409" y="531"/>
                  </a:lnTo>
                  <a:lnTo>
                    <a:pt x="9496" y="579"/>
                  </a:lnTo>
                  <a:lnTo>
                    <a:pt x="9580" y="629"/>
                  </a:lnTo>
                  <a:lnTo>
                    <a:pt x="9665" y="680"/>
                  </a:lnTo>
                  <a:lnTo>
                    <a:pt x="9748" y="733"/>
                  </a:lnTo>
                  <a:lnTo>
                    <a:pt x="9831" y="788"/>
                  </a:lnTo>
                  <a:lnTo>
                    <a:pt x="9912" y="843"/>
                  </a:lnTo>
                  <a:lnTo>
                    <a:pt x="9993" y="901"/>
                  </a:lnTo>
                  <a:lnTo>
                    <a:pt x="10072" y="960"/>
                  </a:lnTo>
                  <a:lnTo>
                    <a:pt x="10151" y="1020"/>
                  </a:lnTo>
                  <a:lnTo>
                    <a:pt x="10229" y="1081"/>
                  </a:lnTo>
                  <a:lnTo>
                    <a:pt x="10306" y="1144"/>
                  </a:lnTo>
                  <a:lnTo>
                    <a:pt x="10382" y="1207"/>
                  </a:lnTo>
                  <a:lnTo>
                    <a:pt x="10457" y="1272"/>
                  </a:lnTo>
                  <a:lnTo>
                    <a:pt x="10532" y="1338"/>
                  </a:lnTo>
                  <a:lnTo>
                    <a:pt x="10606" y="1404"/>
                  </a:lnTo>
                  <a:lnTo>
                    <a:pt x="10680" y="1473"/>
                  </a:lnTo>
                  <a:lnTo>
                    <a:pt x="10752" y="1541"/>
                  </a:lnTo>
                  <a:lnTo>
                    <a:pt x="10824" y="1610"/>
                  </a:lnTo>
                  <a:lnTo>
                    <a:pt x="10895" y="1680"/>
                  </a:lnTo>
                  <a:lnTo>
                    <a:pt x="10964" y="1751"/>
                  </a:lnTo>
                  <a:lnTo>
                    <a:pt x="11035" y="1823"/>
                  </a:lnTo>
                  <a:lnTo>
                    <a:pt x="11035" y="1823"/>
                  </a:lnTo>
                  <a:close/>
                </a:path>
              </a:pathLst>
            </a:custGeom>
            <a:gradFill>
              <a:gsLst>
                <a:gs pos="100000">
                  <a:srgbClr val="93683D">
                    <a:alpha val="0"/>
                  </a:srgbClr>
                </a:gs>
                <a:gs pos="0">
                  <a:srgbClr val="93683D">
                    <a:alpha val="71000"/>
                  </a:srgbClr>
                </a:gs>
              </a:gsLst>
              <a:lin ang="16200000" scaled="0"/>
            </a:gradFill>
            <a:ln>
              <a:noFill/>
            </a:ln>
            <a:effectLst>
              <a:glow rad="63500">
                <a:schemeClr val="accent4">
                  <a:lumMod val="40000"/>
                  <a:lumOff val="60000"/>
                  <a:alpha val="11000"/>
                </a:schemeClr>
              </a:glo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u="none" strike="noStrike" kern="1200" cap="none" spc="0" normalizeH="0" baseline="0" noProof="0">
                <a:ln>
                  <a:noFill/>
                </a:ln>
                <a:solidFill>
                  <a:srgbClr val="32363F"/>
                </a:solidFill>
                <a:effectLst/>
                <a:uLnTx/>
                <a:uFillTx/>
                <a:latin typeface="Source Han Sans CN Normal" panose="020B0500000000000000" pitchFamily="34" charset="-128"/>
                <a:ea typeface="Source Han Sans CN Normal" panose="020B0500000000000000" pitchFamily="34" charset="-128"/>
              </a:endParaRPr>
            </a:p>
          </p:txBody>
        </p:sp>
        <p:sp>
          <p:nvSpPr>
            <p:cNvPr id="141" name="Freeform 5">
              <a:extLst>
                <a:ext uri="{FF2B5EF4-FFF2-40B4-BE49-F238E27FC236}">
                  <a16:creationId xmlns:a16="http://schemas.microsoft.com/office/drawing/2014/main" id="{A98CC1BF-F965-C84C-B3B5-9B4855E8DD4D}"/>
                </a:ext>
              </a:extLst>
            </p:cNvPr>
            <p:cNvSpPr/>
            <p:nvPr/>
          </p:nvSpPr>
          <p:spPr bwMode="auto">
            <a:xfrm>
              <a:off x="6769855" y="1967077"/>
              <a:ext cx="1141960" cy="2435348"/>
            </a:xfrm>
            <a:custGeom>
              <a:avLst/>
              <a:gdLst>
                <a:gd name="T0" fmla="*/ 89 w 6408"/>
                <a:gd name="T1" fmla="*/ 13555 h 13673"/>
                <a:gd name="T2" fmla="*/ 225 w 6408"/>
                <a:gd name="T3" fmla="*/ 13477 h 13673"/>
                <a:gd name="T4" fmla="*/ 351 w 6408"/>
                <a:gd name="T5" fmla="*/ 13337 h 13673"/>
                <a:gd name="T6" fmla="*/ 506 w 6408"/>
                <a:gd name="T7" fmla="*/ 13062 h 13673"/>
                <a:gd name="T8" fmla="*/ 546 w 6408"/>
                <a:gd name="T9" fmla="*/ 12913 h 13673"/>
                <a:gd name="T10" fmla="*/ 552 w 6408"/>
                <a:gd name="T11" fmla="*/ 12601 h 13673"/>
                <a:gd name="T12" fmla="*/ 478 w 6408"/>
                <a:gd name="T13" fmla="*/ 12263 h 13673"/>
                <a:gd name="T14" fmla="*/ 265 w 6408"/>
                <a:gd name="T15" fmla="*/ 11703 h 13673"/>
                <a:gd name="T16" fmla="*/ 153 w 6408"/>
                <a:gd name="T17" fmla="*/ 11391 h 13673"/>
                <a:gd name="T18" fmla="*/ 75 w 6408"/>
                <a:gd name="T19" fmla="*/ 11064 h 13673"/>
                <a:gd name="T20" fmla="*/ 8 w 6408"/>
                <a:gd name="T21" fmla="*/ 10488 h 13673"/>
                <a:gd name="T22" fmla="*/ 7 w 6408"/>
                <a:gd name="T23" fmla="*/ 9911 h 13673"/>
                <a:gd name="T24" fmla="*/ 96 w 6408"/>
                <a:gd name="T25" fmla="*/ 9224 h 13673"/>
                <a:gd name="T26" fmla="*/ 289 w 6408"/>
                <a:gd name="T27" fmla="*/ 8563 h 13673"/>
                <a:gd name="T28" fmla="*/ 562 w 6408"/>
                <a:gd name="T29" fmla="*/ 7986 h 13673"/>
                <a:gd name="T30" fmla="*/ 746 w 6408"/>
                <a:gd name="T31" fmla="*/ 7695 h 13673"/>
                <a:gd name="T32" fmla="*/ 956 w 6408"/>
                <a:gd name="T33" fmla="*/ 7421 h 13673"/>
                <a:gd name="T34" fmla="*/ 1192 w 6408"/>
                <a:gd name="T35" fmla="*/ 7165 h 13673"/>
                <a:gd name="T36" fmla="*/ 2082 w 6408"/>
                <a:gd name="T37" fmla="*/ 6288 h 13673"/>
                <a:gd name="T38" fmla="*/ 2619 w 6408"/>
                <a:gd name="T39" fmla="*/ 5711 h 13673"/>
                <a:gd name="T40" fmla="*/ 3102 w 6408"/>
                <a:gd name="T41" fmla="*/ 5095 h 13673"/>
                <a:gd name="T42" fmla="*/ 3426 w 6408"/>
                <a:gd name="T43" fmla="*/ 4569 h 13673"/>
                <a:gd name="T44" fmla="*/ 3600 w 6408"/>
                <a:gd name="T45" fmla="*/ 4211 h 13673"/>
                <a:gd name="T46" fmla="*/ 3746 w 6408"/>
                <a:gd name="T47" fmla="*/ 3832 h 13673"/>
                <a:gd name="T48" fmla="*/ 3860 w 6408"/>
                <a:gd name="T49" fmla="*/ 3429 h 13673"/>
                <a:gd name="T50" fmla="*/ 3938 w 6408"/>
                <a:gd name="T51" fmla="*/ 2998 h 13673"/>
                <a:gd name="T52" fmla="*/ 3978 w 6408"/>
                <a:gd name="T53" fmla="*/ 2540 h 13673"/>
                <a:gd name="T54" fmla="*/ 3977 w 6408"/>
                <a:gd name="T55" fmla="*/ 2049 h 13673"/>
                <a:gd name="T56" fmla="*/ 3930 w 6408"/>
                <a:gd name="T57" fmla="*/ 1524 h 13673"/>
                <a:gd name="T58" fmla="*/ 3835 w 6408"/>
                <a:gd name="T59" fmla="*/ 962 h 13673"/>
                <a:gd name="T60" fmla="*/ 3689 w 6408"/>
                <a:gd name="T61" fmla="*/ 362 h 13673"/>
                <a:gd name="T62" fmla="*/ 3591 w 6408"/>
                <a:gd name="T63" fmla="*/ 26 h 13673"/>
                <a:gd name="T64" fmla="*/ 3703 w 6408"/>
                <a:gd name="T65" fmla="*/ 169 h 13673"/>
                <a:gd name="T66" fmla="*/ 3964 w 6408"/>
                <a:gd name="T67" fmla="*/ 419 h 13673"/>
                <a:gd name="T68" fmla="*/ 4304 w 6408"/>
                <a:gd name="T69" fmla="*/ 847 h 13673"/>
                <a:gd name="T70" fmla="*/ 4714 w 6408"/>
                <a:gd name="T71" fmla="*/ 1447 h 13673"/>
                <a:gd name="T72" fmla="*/ 5061 w 6408"/>
                <a:gd name="T73" fmla="*/ 2034 h 13673"/>
                <a:gd name="T74" fmla="*/ 5478 w 6408"/>
                <a:gd name="T75" fmla="*/ 2881 h 13673"/>
                <a:gd name="T76" fmla="*/ 5823 w 6408"/>
                <a:gd name="T77" fmla="*/ 3769 h 13673"/>
                <a:gd name="T78" fmla="*/ 6092 w 6408"/>
                <a:gd name="T79" fmla="*/ 4691 h 13673"/>
                <a:gd name="T80" fmla="*/ 6281 w 6408"/>
                <a:gd name="T81" fmla="*/ 5635 h 13673"/>
                <a:gd name="T82" fmla="*/ 6387 w 6408"/>
                <a:gd name="T83" fmla="*/ 6590 h 13673"/>
                <a:gd name="T84" fmla="*/ 6404 w 6408"/>
                <a:gd name="T85" fmla="*/ 7549 h 13673"/>
                <a:gd name="T86" fmla="*/ 6328 w 6408"/>
                <a:gd name="T87" fmla="*/ 8500 h 13673"/>
                <a:gd name="T88" fmla="*/ 6153 w 6408"/>
                <a:gd name="T89" fmla="*/ 9434 h 13673"/>
                <a:gd name="T90" fmla="*/ 5922 w 6408"/>
                <a:gd name="T91" fmla="*/ 10213 h 13673"/>
                <a:gd name="T92" fmla="*/ 5749 w 6408"/>
                <a:gd name="T93" fmla="*/ 10654 h 13673"/>
                <a:gd name="T94" fmla="*/ 5543 w 6408"/>
                <a:gd name="T95" fmla="*/ 11078 h 13673"/>
                <a:gd name="T96" fmla="*/ 5306 w 6408"/>
                <a:gd name="T97" fmla="*/ 11482 h 13673"/>
                <a:gd name="T98" fmla="*/ 5037 w 6408"/>
                <a:gd name="T99" fmla="*/ 11863 h 13673"/>
                <a:gd name="T100" fmla="*/ 4736 w 6408"/>
                <a:gd name="T101" fmla="*/ 12217 h 13673"/>
                <a:gd name="T102" fmla="*/ 4404 w 6408"/>
                <a:gd name="T103" fmla="*/ 12542 h 13673"/>
                <a:gd name="T104" fmla="*/ 4041 w 6408"/>
                <a:gd name="T105" fmla="*/ 12834 h 13673"/>
                <a:gd name="T106" fmla="*/ 3646 w 6408"/>
                <a:gd name="T107" fmla="*/ 13088 h 13673"/>
                <a:gd name="T108" fmla="*/ 3221 w 6408"/>
                <a:gd name="T109" fmla="*/ 13303 h 13673"/>
                <a:gd name="T110" fmla="*/ 2923 w 6408"/>
                <a:gd name="T111" fmla="*/ 13421 h 13673"/>
                <a:gd name="T112" fmla="*/ 2397 w 6408"/>
                <a:gd name="T113" fmla="*/ 13567 h 13673"/>
                <a:gd name="T114" fmla="*/ 1714 w 6408"/>
                <a:gd name="T115" fmla="*/ 13659 h 13673"/>
                <a:gd name="T116" fmla="*/ 1021 w 6408"/>
                <a:gd name="T117" fmla="*/ 13664 h 13673"/>
                <a:gd name="T118" fmla="*/ 327 w 6408"/>
                <a:gd name="T119" fmla="*/ 13601 h 13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408" h="13673">
                  <a:moveTo>
                    <a:pt x="32" y="13558"/>
                  </a:moveTo>
                  <a:lnTo>
                    <a:pt x="32" y="13558"/>
                  </a:lnTo>
                  <a:lnTo>
                    <a:pt x="41" y="13559"/>
                  </a:lnTo>
                  <a:lnTo>
                    <a:pt x="51" y="13559"/>
                  </a:lnTo>
                  <a:lnTo>
                    <a:pt x="60" y="13559"/>
                  </a:lnTo>
                  <a:lnTo>
                    <a:pt x="70" y="13559"/>
                  </a:lnTo>
                  <a:lnTo>
                    <a:pt x="89" y="13555"/>
                  </a:lnTo>
                  <a:lnTo>
                    <a:pt x="108" y="13550"/>
                  </a:lnTo>
                  <a:lnTo>
                    <a:pt x="127" y="13543"/>
                  </a:lnTo>
                  <a:lnTo>
                    <a:pt x="147" y="13533"/>
                  </a:lnTo>
                  <a:lnTo>
                    <a:pt x="167" y="13522"/>
                  </a:lnTo>
                  <a:lnTo>
                    <a:pt x="186" y="13509"/>
                  </a:lnTo>
                  <a:lnTo>
                    <a:pt x="206" y="13494"/>
                  </a:lnTo>
                  <a:lnTo>
                    <a:pt x="225" y="13477"/>
                  </a:lnTo>
                  <a:lnTo>
                    <a:pt x="243" y="13460"/>
                  </a:lnTo>
                  <a:lnTo>
                    <a:pt x="262" y="13442"/>
                  </a:lnTo>
                  <a:lnTo>
                    <a:pt x="280" y="13422"/>
                  </a:lnTo>
                  <a:lnTo>
                    <a:pt x="298" y="13402"/>
                  </a:lnTo>
                  <a:lnTo>
                    <a:pt x="316" y="13381"/>
                  </a:lnTo>
                  <a:lnTo>
                    <a:pt x="333" y="13359"/>
                  </a:lnTo>
                  <a:lnTo>
                    <a:pt x="351" y="13337"/>
                  </a:lnTo>
                  <a:lnTo>
                    <a:pt x="367" y="13314"/>
                  </a:lnTo>
                  <a:lnTo>
                    <a:pt x="398" y="13268"/>
                  </a:lnTo>
                  <a:lnTo>
                    <a:pt x="426" y="13222"/>
                  </a:lnTo>
                  <a:lnTo>
                    <a:pt x="451" y="13178"/>
                  </a:lnTo>
                  <a:lnTo>
                    <a:pt x="473" y="13136"/>
                  </a:lnTo>
                  <a:lnTo>
                    <a:pt x="492" y="13096"/>
                  </a:lnTo>
                  <a:lnTo>
                    <a:pt x="506" y="13062"/>
                  </a:lnTo>
                  <a:lnTo>
                    <a:pt x="517" y="13033"/>
                  </a:lnTo>
                  <a:lnTo>
                    <a:pt x="517" y="13033"/>
                  </a:lnTo>
                  <a:lnTo>
                    <a:pt x="524" y="13010"/>
                  </a:lnTo>
                  <a:lnTo>
                    <a:pt x="531" y="12986"/>
                  </a:lnTo>
                  <a:lnTo>
                    <a:pt x="536" y="12962"/>
                  </a:lnTo>
                  <a:lnTo>
                    <a:pt x="541" y="12937"/>
                  </a:lnTo>
                  <a:lnTo>
                    <a:pt x="546" y="12913"/>
                  </a:lnTo>
                  <a:lnTo>
                    <a:pt x="550" y="12890"/>
                  </a:lnTo>
                  <a:lnTo>
                    <a:pt x="555" y="12842"/>
                  </a:lnTo>
                  <a:lnTo>
                    <a:pt x="559" y="12794"/>
                  </a:lnTo>
                  <a:lnTo>
                    <a:pt x="560" y="12745"/>
                  </a:lnTo>
                  <a:lnTo>
                    <a:pt x="560" y="12697"/>
                  </a:lnTo>
                  <a:lnTo>
                    <a:pt x="557" y="12649"/>
                  </a:lnTo>
                  <a:lnTo>
                    <a:pt x="552" y="12601"/>
                  </a:lnTo>
                  <a:lnTo>
                    <a:pt x="546" y="12552"/>
                  </a:lnTo>
                  <a:lnTo>
                    <a:pt x="538" y="12503"/>
                  </a:lnTo>
                  <a:lnTo>
                    <a:pt x="529" y="12455"/>
                  </a:lnTo>
                  <a:lnTo>
                    <a:pt x="518" y="12407"/>
                  </a:lnTo>
                  <a:lnTo>
                    <a:pt x="505" y="12359"/>
                  </a:lnTo>
                  <a:lnTo>
                    <a:pt x="492" y="12311"/>
                  </a:lnTo>
                  <a:lnTo>
                    <a:pt x="478" y="12263"/>
                  </a:lnTo>
                  <a:lnTo>
                    <a:pt x="462" y="12215"/>
                  </a:lnTo>
                  <a:lnTo>
                    <a:pt x="446" y="12167"/>
                  </a:lnTo>
                  <a:lnTo>
                    <a:pt x="430" y="12120"/>
                  </a:lnTo>
                  <a:lnTo>
                    <a:pt x="412" y="12073"/>
                  </a:lnTo>
                  <a:lnTo>
                    <a:pt x="377" y="11978"/>
                  </a:lnTo>
                  <a:lnTo>
                    <a:pt x="340" y="11886"/>
                  </a:lnTo>
                  <a:lnTo>
                    <a:pt x="265" y="11703"/>
                  </a:lnTo>
                  <a:lnTo>
                    <a:pt x="230" y="11613"/>
                  </a:lnTo>
                  <a:lnTo>
                    <a:pt x="214" y="11570"/>
                  </a:lnTo>
                  <a:lnTo>
                    <a:pt x="198" y="11526"/>
                  </a:lnTo>
                  <a:lnTo>
                    <a:pt x="198" y="11526"/>
                  </a:lnTo>
                  <a:lnTo>
                    <a:pt x="183" y="11481"/>
                  </a:lnTo>
                  <a:lnTo>
                    <a:pt x="168" y="11436"/>
                  </a:lnTo>
                  <a:lnTo>
                    <a:pt x="153" y="11391"/>
                  </a:lnTo>
                  <a:lnTo>
                    <a:pt x="140" y="11345"/>
                  </a:lnTo>
                  <a:lnTo>
                    <a:pt x="128" y="11298"/>
                  </a:lnTo>
                  <a:lnTo>
                    <a:pt x="116" y="11252"/>
                  </a:lnTo>
                  <a:lnTo>
                    <a:pt x="105" y="11206"/>
                  </a:lnTo>
                  <a:lnTo>
                    <a:pt x="94" y="11159"/>
                  </a:lnTo>
                  <a:lnTo>
                    <a:pt x="84" y="11111"/>
                  </a:lnTo>
                  <a:lnTo>
                    <a:pt x="75" y="11064"/>
                  </a:lnTo>
                  <a:lnTo>
                    <a:pt x="66" y="11017"/>
                  </a:lnTo>
                  <a:lnTo>
                    <a:pt x="58" y="10969"/>
                  </a:lnTo>
                  <a:lnTo>
                    <a:pt x="44" y="10874"/>
                  </a:lnTo>
                  <a:lnTo>
                    <a:pt x="32" y="10777"/>
                  </a:lnTo>
                  <a:lnTo>
                    <a:pt x="22" y="10681"/>
                  </a:lnTo>
                  <a:lnTo>
                    <a:pt x="14" y="10584"/>
                  </a:lnTo>
                  <a:lnTo>
                    <a:pt x="8" y="10488"/>
                  </a:lnTo>
                  <a:lnTo>
                    <a:pt x="3" y="10391"/>
                  </a:lnTo>
                  <a:lnTo>
                    <a:pt x="1" y="10295"/>
                  </a:lnTo>
                  <a:lnTo>
                    <a:pt x="0" y="10199"/>
                  </a:lnTo>
                  <a:lnTo>
                    <a:pt x="1" y="10104"/>
                  </a:lnTo>
                  <a:lnTo>
                    <a:pt x="3" y="10009"/>
                  </a:lnTo>
                  <a:lnTo>
                    <a:pt x="3" y="10009"/>
                  </a:lnTo>
                  <a:lnTo>
                    <a:pt x="7" y="9911"/>
                  </a:lnTo>
                  <a:lnTo>
                    <a:pt x="14" y="9811"/>
                  </a:lnTo>
                  <a:lnTo>
                    <a:pt x="22" y="9713"/>
                  </a:lnTo>
                  <a:lnTo>
                    <a:pt x="33" y="9614"/>
                  </a:lnTo>
                  <a:lnTo>
                    <a:pt x="45" y="9516"/>
                  </a:lnTo>
                  <a:lnTo>
                    <a:pt x="60" y="9418"/>
                  </a:lnTo>
                  <a:lnTo>
                    <a:pt x="77" y="9321"/>
                  </a:lnTo>
                  <a:lnTo>
                    <a:pt x="96" y="9224"/>
                  </a:lnTo>
                  <a:lnTo>
                    <a:pt x="117" y="9127"/>
                  </a:lnTo>
                  <a:lnTo>
                    <a:pt x="140" y="9032"/>
                  </a:lnTo>
                  <a:lnTo>
                    <a:pt x="167" y="8936"/>
                  </a:lnTo>
                  <a:lnTo>
                    <a:pt x="194" y="8842"/>
                  </a:lnTo>
                  <a:lnTo>
                    <a:pt x="224" y="8748"/>
                  </a:lnTo>
                  <a:lnTo>
                    <a:pt x="255" y="8656"/>
                  </a:lnTo>
                  <a:lnTo>
                    <a:pt x="289" y="8563"/>
                  </a:lnTo>
                  <a:lnTo>
                    <a:pt x="325" y="8472"/>
                  </a:lnTo>
                  <a:lnTo>
                    <a:pt x="364" y="8381"/>
                  </a:lnTo>
                  <a:lnTo>
                    <a:pt x="404" y="8292"/>
                  </a:lnTo>
                  <a:lnTo>
                    <a:pt x="446" y="8203"/>
                  </a:lnTo>
                  <a:lnTo>
                    <a:pt x="490" y="8116"/>
                  </a:lnTo>
                  <a:lnTo>
                    <a:pt x="538" y="8029"/>
                  </a:lnTo>
                  <a:lnTo>
                    <a:pt x="562" y="7986"/>
                  </a:lnTo>
                  <a:lnTo>
                    <a:pt x="586" y="7944"/>
                  </a:lnTo>
                  <a:lnTo>
                    <a:pt x="612" y="7901"/>
                  </a:lnTo>
                  <a:lnTo>
                    <a:pt x="637" y="7860"/>
                  </a:lnTo>
                  <a:lnTo>
                    <a:pt x="663" y="7818"/>
                  </a:lnTo>
                  <a:lnTo>
                    <a:pt x="690" y="7777"/>
                  </a:lnTo>
                  <a:lnTo>
                    <a:pt x="718" y="7737"/>
                  </a:lnTo>
                  <a:lnTo>
                    <a:pt x="746" y="7695"/>
                  </a:lnTo>
                  <a:lnTo>
                    <a:pt x="774" y="7655"/>
                  </a:lnTo>
                  <a:lnTo>
                    <a:pt x="803" y="7615"/>
                  </a:lnTo>
                  <a:lnTo>
                    <a:pt x="832" y="7576"/>
                  </a:lnTo>
                  <a:lnTo>
                    <a:pt x="862" y="7536"/>
                  </a:lnTo>
                  <a:lnTo>
                    <a:pt x="893" y="7497"/>
                  </a:lnTo>
                  <a:lnTo>
                    <a:pt x="924" y="7459"/>
                  </a:lnTo>
                  <a:lnTo>
                    <a:pt x="956" y="7421"/>
                  </a:lnTo>
                  <a:lnTo>
                    <a:pt x="988" y="7384"/>
                  </a:lnTo>
                  <a:lnTo>
                    <a:pt x="1020" y="7346"/>
                  </a:lnTo>
                  <a:lnTo>
                    <a:pt x="1054" y="7309"/>
                  </a:lnTo>
                  <a:lnTo>
                    <a:pt x="1088" y="7272"/>
                  </a:lnTo>
                  <a:lnTo>
                    <a:pt x="1122" y="7237"/>
                  </a:lnTo>
                  <a:lnTo>
                    <a:pt x="1156" y="7201"/>
                  </a:lnTo>
                  <a:lnTo>
                    <a:pt x="1192" y="7165"/>
                  </a:lnTo>
                  <a:lnTo>
                    <a:pt x="1192" y="7165"/>
                  </a:lnTo>
                  <a:lnTo>
                    <a:pt x="1354" y="7005"/>
                  </a:lnTo>
                  <a:lnTo>
                    <a:pt x="1517" y="6847"/>
                  </a:lnTo>
                  <a:lnTo>
                    <a:pt x="1680" y="6688"/>
                  </a:lnTo>
                  <a:lnTo>
                    <a:pt x="1842" y="6529"/>
                  </a:lnTo>
                  <a:lnTo>
                    <a:pt x="2003" y="6369"/>
                  </a:lnTo>
                  <a:lnTo>
                    <a:pt x="2082" y="6288"/>
                  </a:lnTo>
                  <a:lnTo>
                    <a:pt x="2162" y="6208"/>
                  </a:lnTo>
                  <a:lnTo>
                    <a:pt x="2240" y="6127"/>
                  </a:lnTo>
                  <a:lnTo>
                    <a:pt x="2318" y="6044"/>
                  </a:lnTo>
                  <a:lnTo>
                    <a:pt x="2394" y="5962"/>
                  </a:lnTo>
                  <a:lnTo>
                    <a:pt x="2471" y="5879"/>
                  </a:lnTo>
                  <a:lnTo>
                    <a:pt x="2546" y="5796"/>
                  </a:lnTo>
                  <a:lnTo>
                    <a:pt x="2619" y="5711"/>
                  </a:lnTo>
                  <a:lnTo>
                    <a:pt x="2693" y="5626"/>
                  </a:lnTo>
                  <a:lnTo>
                    <a:pt x="2764" y="5540"/>
                  </a:lnTo>
                  <a:lnTo>
                    <a:pt x="2835" y="5453"/>
                  </a:lnTo>
                  <a:lnTo>
                    <a:pt x="2904" y="5365"/>
                  </a:lnTo>
                  <a:lnTo>
                    <a:pt x="2971" y="5276"/>
                  </a:lnTo>
                  <a:lnTo>
                    <a:pt x="3038" y="5185"/>
                  </a:lnTo>
                  <a:lnTo>
                    <a:pt x="3102" y="5095"/>
                  </a:lnTo>
                  <a:lnTo>
                    <a:pt x="3166" y="5002"/>
                  </a:lnTo>
                  <a:lnTo>
                    <a:pt x="3226" y="4908"/>
                  </a:lnTo>
                  <a:lnTo>
                    <a:pt x="3286" y="4813"/>
                  </a:lnTo>
                  <a:lnTo>
                    <a:pt x="3344" y="4717"/>
                  </a:lnTo>
                  <a:lnTo>
                    <a:pt x="3372" y="4667"/>
                  </a:lnTo>
                  <a:lnTo>
                    <a:pt x="3399" y="4619"/>
                  </a:lnTo>
                  <a:lnTo>
                    <a:pt x="3426" y="4569"/>
                  </a:lnTo>
                  <a:lnTo>
                    <a:pt x="3452" y="4520"/>
                  </a:lnTo>
                  <a:lnTo>
                    <a:pt x="3478" y="4469"/>
                  </a:lnTo>
                  <a:lnTo>
                    <a:pt x="3504" y="4418"/>
                  </a:lnTo>
                  <a:lnTo>
                    <a:pt x="3529" y="4367"/>
                  </a:lnTo>
                  <a:lnTo>
                    <a:pt x="3554" y="4316"/>
                  </a:lnTo>
                  <a:lnTo>
                    <a:pt x="3577" y="4263"/>
                  </a:lnTo>
                  <a:lnTo>
                    <a:pt x="3600" y="4211"/>
                  </a:lnTo>
                  <a:lnTo>
                    <a:pt x="3623" y="4159"/>
                  </a:lnTo>
                  <a:lnTo>
                    <a:pt x="3645" y="4105"/>
                  </a:lnTo>
                  <a:lnTo>
                    <a:pt x="3666" y="4051"/>
                  </a:lnTo>
                  <a:lnTo>
                    <a:pt x="3688" y="3997"/>
                  </a:lnTo>
                  <a:lnTo>
                    <a:pt x="3708" y="3942"/>
                  </a:lnTo>
                  <a:lnTo>
                    <a:pt x="3727" y="3887"/>
                  </a:lnTo>
                  <a:lnTo>
                    <a:pt x="3746" y="3832"/>
                  </a:lnTo>
                  <a:lnTo>
                    <a:pt x="3764" y="3776"/>
                  </a:lnTo>
                  <a:lnTo>
                    <a:pt x="3782" y="3719"/>
                  </a:lnTo>
                  <a:lnTo>
                    <a:pt x="3799" y="3662"/>
                  </a:lnTo>
                  <a:lnTo>
                    <a:pt x="3815" y="3605"/>
                  </a:lnTo>
                  <a:lnTo>
                    <a:pt x="3830" y="3546"/>
                  </a:lnTo>
                  <a:lnTo>
                    <a:pt x="3845" y="3488"/>
                  </a:lnTo>
                  <a:lnTo>
                    <a:pt x="3860" y="3429"/>
                  </a:lnTo>
                  <a:lnTo>
                    <a:pt x="3874" y="3368"/>
                  </a:lnTo>
                  <a:lnTo>
                    <a:pt x="3886" y="3308"/>
                  </a:lnTo>
                  <a:lnTo>
                    <a:pt x="3898" y="3248"/>
                  </a:lnTo>
                  <a:lnTo>
                    <a:pt x="3909" y="3186"/>
                  </a:lnTo>
                  <a:lnTo>
                    <a:pt x="3920" y="3124"/>
                  </a:lnTo>
                  <a:lnTo>
                    <a:pt x="3930" y="3062"/>
                  </a:lnTo>
                  <a:lnTo>
                    <a:pt x="3938" y="2998"/>
                  </a:lnTo>
                  <a:lnTo>
                    <a:pt x="3947" y="2935"/>
                  </a:lnTo>
                  <a:lnTo>
                    <a:pt x="3954" y="2870"/>
                  </a:lnTo>
                  <a:lnTo>
                    <a:pt x="3960" y="2805"/>
                  </a:lnTo>
                  <a:lnTo>
                    <a:pt x="3966" y="2740"/>
                  </a:lnTo>
                  <a:lnTo>
                    <a:pt x="3971" y="2673"/>
                  </a:lnTo>
                  <a:lnTo>
                    <a:pt x="3975" y="2607"/>
                  </a:lnTo>
                  <a:lnTo>
                    <a:pt x="3978" y="2540"/>
                  </a:lnTo>
                  <a:lnTo>
                    <a:pt x="3981" y="2471"/>
                  </a:lnTo>
                  <a:lnTo>
                    <a:pt x="3982" y="2403"/>
                  </a:lnTo>
                  <a:lnTo>
                    <a:pt x="3983" y="2334"/>
                  </a:lnTo>
                  <a:lnTo>
                    <a:pt x="3983" y="2263"/>
                  </a:lnTo>
                  <a:lnTo>
                    <a:pt x="3982" y="2193"/>
                  </a:lnTo>
                  <a:lnTo>
                    <a:pt x="3980" y="2121"/>
                  </a:lnTo>
                  <a:lnTo>
                    <a:pt x="3977" y="2049"/>
                  </a:lnTo>
                  <a:lnTo>
                    <a:pt x="3973" y="1976"/>
                  </a:lnTo>
                  <a:lnTo>
                    <a:pt x="3968" y="1902"/>
                  </a:lnTo>
                  <a:lnTo>
                    <a:pt x="3963" y="1828"/>
                  </a:lnTo>
                  <a:lnTo>
                    <a:pt x="3956" y="1753"/>
                  </a:lnTo>
                  <a:lnTo>
                    <a:pt x="3948" y="1678"/>
                  </a:lnTo>
                  <a:lnTo>
                    <a:pt x="3940" y="1601"/>
                  </a:lnTo>
                  <a:lnTo>
                    <a:pt x="3930" y="1524"/>
                  </a:lnTo>
                  <a:lnTo>
                    <a:pt x="3920" y="1446"/>
                  </a:lnTo>
                  <a:lnTo>
                    <a:pt x="3909" y="1367"/>
                  </a:lnTo>
                  <a:lnTo>
                    <a:pt x="3896" y="1288"/>
                  </a:lnTo>
                  <a:lnTo>
                    <a:pt x="3883" y="1207"/>
                  </a:lnTo>
                  <a:lnTo>
                    <a:pt x="3868" y="1127"/>
                  </a:lnTo>
                  <a:lnTo>
                    <a:pt x="3852" y="1044"/>
                  </a:lnTo>
                  <a:lnTo>
                    <a:pt x="3835" y="962"/>
                  </a:lnTo>
                  <a:lnTo>
                    <a:pt x="3817" y="878"/>
                  </a:lnTo>
                  <a:lnTo>
                    <a:pt x="3799" y="795"/>
                  </a:lnTo>
                  <a:lnTo>
                    <a:pt x="3779" y="709"/>
                  </a:lnTo>
                  <a:lnTo>
                    <a:pt x="3758" y="624"/>
                  </a:lnTo>
                  <a:lnTo>
                    <a:pt x="3736" y="538"/>
                  </a:lnTo>
                  <a:lnTo>
                    <a:pt x="3713" y="450"/>
                  </a:lnTo>
                  <a:lnTo>
                    <a:pt x="3689" y="362"/>
                  </a:lnTo>
                  <a:lnTo>
                    <a:pt x="3663" y="272"/>
                  </a:lnTo>
                  <a:lnTo>
                    <a:pt x="3637" y="183"/>
                  </a:lnTo>
                  <a:lnTo>
                    <a:pt x="3609" y="91"/>
                  </a:lnTo>
                  <a:lnTo>
                    <a:pt x="3581" y="0"/>
                  </a:lnTo>
                  <a:lnTo>
                    <a:pt x="3581" y="0"/>
                  </a:lnTo>
                  <a:lnTo>
                    <a:pt x="3586" y="13"/>
                  </a:lnTo>
                  <a:lnTo>
                    <a:pt x="3591" y="26"/>
                  </a:lnTo>
                  <a:lnTo>
                    <a:pt x="3599" y="39"/>
                  </a:lnTo>
                  <a:lnTo>
                    <a:pt x="3607" y="53"/>
                  </a:lnTo>
                  <a:lnTo>
                    <a:pt x="3616" y="67"/>
                  </a:lnTo>
                  <a:lnTo>
                    <a:pt x="3626" y="81"/>
                  </a:lnTo>
                  <a:lnTo>
                    <a:pt x="3649" y="110"/>
                  </a:lnTo>
                  <a:lnTo>
                    <a:pt x="3674" y="140"/>
                  </a:lnTo>
                  <a:lnTo>
                    <a:pt x="3703" y="169"/>
                  </a:lnTo>
                  <a:lnTo>
                    <a:pt x="3733" y="200"/>
                  </a:lnTo>
                  <a:lnTo>
                    <a:pt x="3764" y="230"/>
                  </a:lnTo>
                  <a:lnTo>
                    <a:pt x="3827" y="288"/>
                  </a:lnTo>
                  <a:lnTo>
                    <a:pt x="3888" y="344"/>
                  </a:lnTo>
                  <a:lnTo>
                    <a:pt x="3916" y="371"/>
                  </a:lnTo>
                  <a:lnTo>
                    <a:pt x="3941" y="395"/>
                  </a:lnTo>
                  <a:lnTo>
                    <a:pt x="3964" y="419"/>
                  </a:lnTo>
                  <a:lnTo>
                    <a:pt x="3983" y="440"/>
                  </a:lnTo>
                  <a:lnTo>
                    <a:pt x="3983" y="440"/>
                  </a:lnTo>
                  <a:lnTo>
                    <a:pt x="4050" y="520"/>
                  </a:lnTo>
                  <a:lnTo>
                    <a:pt x="4114" y="601"/>
                  </a:lnTo>
                  <a:lnTo>
                    <a:pt x="4178" y="682"/>
                  </a:lnTo>
                  <a:lnTo>
                    <a:pt x="4242" y="765"/>
                  </a:lnTo>
                  <a:lnTo>
                    <a:pt x="4304" y="847"/>
                  </a:lnTo>
                  <a:lnTo>
                    <a:pt x="4365" y="931"/>
                  </a:lnTo>
                  <a:lnTo>
                    <a:pt x="4426" y="1015"/>
                  </a:lnTo>
                  <a:lnTo>
                    <a:pt x="4485" y="1101"/>
                  </a:lnTo>
                  <a:lnTo>
                    <a:pt x="4544" y="1186"/>
                  </a:lnTo>
                  <a:lnTo>
                    <a:pt x="4602" y="1273"/>
                  </a:lnTo>
                  <a:lnTo>
                    <a:pt x="4659" y="1359"/>
                  </a:lnTo>
                  <a:lnTo>
                    <a:pt x="4714" y="1447"/>
                  </a:lnTo>
                  <a:lnTo>
                    <a:pt x="4770" y="1534"/>
                  </a:lnTo>
                  <a:lnTo>
                    <a:pt x="4824" y="1623"/>
                  </a:lnTo>
                  <a:lnTo>
                    <a:pt x="4877" y="1711"/>
                  </a:lnTo>
                  <a:lnTo>
                    <a:pt x="4930" y="1801"/>
                  </a:lnTo>
                  <a:lnTo>
                    <a:pt x="4930" y="1801"/>
                  </a:lnTo>
                  <a:lnTo>
                    <a:pt x="4996" y="1917"/>
                  </a:lnTo>
                  <a:lnTo>
                    <a:pt x="5061" y="2034"/>
                  </a:lnTo>
                  <a:lnTo>
                    <a:pt x="5125" y="2152"/>
                  </a:lnTo>
                  <a:lnTo>
                    <a:pt x="5187" y="2271"/>
                  </a:lnTo>
                  <a:lnTo>
                    <a:pt x="5248" y="2391"/>
                  </a:lnTo>
                  <a:lnTo>
                    <a:pt x="5308" y="2512"/>
                  </a:lnTo>
                  <a:lnTo>
                    <a:pt x="5365" y="2634"/>
                  </a:lnTo>
                  <a:lnTo>
                    <a:pt x="5422" y="2757"/>
                  </a:lnTo>
                  <a:lnTo>
                    <a:pt x="5478" y="2881"/>
                  </a:lnTo>
                  <a:lnTo>
                    <a:pt x="5531" y="3005"/>
                  </a:lnTo>
                  <a:lnTo>
                    <a:pt x="5583" y="3131"/>
                  </a:lnTo>
                  <a:lnTo>
                    <a:pt x="5635" y="3257"/>
                  </a:lnTo>
                  <a:lnTo>
                    <a:pt x="5684" y="3384"/>
                  </a:lnTo>
                  <a:lnTo>
                    <a:pt x="5731" y="3512"/>
                  </a:lnTo>
                  <a:lnTo>
                    <a:pt x="5777" y="3641"/>
                  </a:lnTo>
                  <a:lnTo>
                    <a:pt x="5823" y="3769"/>
                  </a:lnTo>
                  <a:lnTo>
                    <a:pt x="5866" y="3899"/>
                  </a:lnTo>
                  <a:lnTo>
                    <a:pt x="5907" y="4030"/>
                  </a:lnTo>
                  <a:lnTo>
                    <a:pt x="5947" y="4161"/>
                  </a:lnTo>
                  <a:lnTo>
                    <a:pt x="5986" y="4292"/>
                  </a:lnTo>
                  <a:lnTo>
                    <a:pt x="6023" y="4425"/>
                  </a:lnTo>
                  <a:lnTo>
                    <a:pt x="6058" y="4558"/>
                  </a:lnTo>
                  <a:lnTo>
                    <a:pt x="6092" y="4691"/>
                  </a:lnTo>
                  <a:lnTo>
                    <a:pt x="6124" y="4824"/>
                  </a:lnTo>
                  <a:lnTo>
                    <a:pt x="6155" y="4959"/>
                  </a:lnTo>
                  <a:lnTo>
                    <a:pt x="6184" y="5093"/>
                  </a:lnTo>
                  <a:lnTo>
                    <a:pt x="6211" y="5228"/>
                  </a:lnTo>
                  <a:lnTo>
                    <a:pt x="6236" y="5363"/>
                  </a:lnTo>
                  <a:lnTo>
                    <a:pt x="6260" y="5499"/>
                  </a:lnTo>
                  <a:lnTo>
                    <a:pt x="6281" y="5635"/>
                  </a:lnTo>
                  <a:lnTo>
                    <a:pt x="6302" y="5771"/>
                  </a:lnTo>
                  <a:lnTo>
                    <a:pt x="6321" y="5906"/>
                  </a:lnTo>
                  <a:lnTo>
                    <a:pt x="6338" y="6043"/>
                  </a:lnTo>
                  <a:lnTo>
                    <a:pt x="6353" y="6180"/>
                  </a:lnTo>
                  <a:lnTo>
                    <a:pt x="6366" y="6317"/>
                  </a:lnTo>
                  <a:lnTo>
                    <a:pt x="6378" y="6453"/>
                  </a:lnTo>
                  <a:lnTo>
                    <a:pt x="6387" y="6590"/>
                  </a:lnTo>
                  <a:lnTo>
                    <a:pt x="6395" y="6728"/>
                  </a:lnTo>
                  <a:lnTo>
                    <a:pt x="6401" y="6865"/>
                  </a:lnTo>
                  <a:lnTo>
                    <a:pt x="6405" y="7001"/>
                  </a:lnTo>
                  <a:lnTo>
                    <a:pt x="6408" y="7138"/>
                  </a:lnTo>
                  <a:lnTo>
                    <a:pt x="6408" y="7276"/>
                  </a:lnTo>
                  <a:lnTo>
                    <a:pt x="6407" y="7413"/>
                  </a:lnTo>
                  <a:lnTo>
                    <a:pt x="6404" y="7549"/>
                  </a:lnTo>
                  <a:lnTo>
                    <a:pt x="6399" y="7685"/>
                  </a:lnTo>
                  <a:lnTo>
                    <a:pt x="6392" y="7822"/>
                  </a:lnTo>
                  <a:lnTo>
                    <a:pt x="6383" y="7958"/>
                  </a:lnTo>
                  <a:lnTo>
                    <a:pt x="6372" y="8095"/>
                  </a:lnTo>
                  <a:lnTo>
                    <a:pt x="6359" y="8229"/>
                  </a:lnTo>
                  <a:lnTo>
                    <a:pt x="6344" y="8365"/>
                  </a:lnTo>
                  <a:lnTo>
                    <a:pt x="6328" y="8500"/>
                  </a:lnTo>
                  <a:lnTo>
                    <a:pt x="6308" y="8635"/>
                  </a:lnTo>
                  <a:lnTo>
                    <a:pt x="6287" y="8769"/>
                  </a:lnTo>
                  <a:lnTo>
                    <a:pt x="6264" y="8903"/>
                  </a:lnTo>
                  <a:lnTo>
                    <a:pt x="6240" y="9037"/>
                  </a:lnTo>
                  <a:lnTo>
                    <a:pt x="6213" y="9169"/>
                  </a:lnTo>
                  <a:lnTo>
                    <a:pt x="6184" y="9302"/>
                  </a:lnTo>
                  <a:lnTo>
                    <a:pt x="6153" y="9434"/>
                  </a:lnTo>
                  <a:lnTo>
                    <a:pt x="6119" y="9566"/>
                  </a:lnTo>
                  <a:lnTo>
                    <a:pt x="6084" y="9696"/>
                  </a:lnTo>
                  <a:lnTo>
                    <a:pt x="6047" y="9826"/>
                  </a:lnTo>
                  <a:lnTo>
                    <a:pt x="6008" y="9956"/>
                  </a:lnTo>
                  <a:lnTo>
                    <a:pt x="5966" y="10085"/>
                  </a:lnTo>
                  <a:lnTo>
                    <a:pt x="5922" y="10213"/>
                  </a:lnTo>
                  <a:lnTo>
                    <a:pt x="5922" y="10213"/>
                  </a:lnTo>
                  <a:lnTo>
                    <a:pt x="5899" y="10277"/>
                  </a:lnTo>
                  <a:lnTo>
                    <a:pt x="5876" y="10340"/>
                  </a:lnTo>
                  <a:lnTo>
                    <a:pt x="5852" y="10403"/>
                  </a:lnTo>
                  <a:lnTo>
                    <a:pt x="5828" y="10467"/>
                  </a:lnTo>
                  <a:lnTo>
                    <a:pt x="5802" y="10530"/>
                  </a:lnTo>
                  <a:lnTo>
                    <a:pt x="5775" y="10592"/>
                  </a:lnTo>
                  <a:lnTo>
                    <a:pt x="5749" y="10654"/>
                  </a:lnTo>
                  <a:lnTo>
                    <a:pt x="5722" y="10716"/>
                  </a:lnTo>
                  <a:lnTo>
                    <a:pt x="5694" y="10777"/>
                  </a:lnTo>
                  <a:lnTo>
                    <a:pt x="5665" y="10839"/>
                  </a:lnTo>
                  <a:lnTo>
                    <a:pt x="5636" y="10899"/>
                  </a:lnTo>
                  <a:lnTo>
                    <a:pt x="5605" y="10959"/>
                  </a:lnTo>
                  <a:lnTo>
                    <a:pt x="5575" y="11019"/>
                  </a:lnTo>
                  <a:lnTo>
                    <a:pt x="5543" y="11078"/>
                  </a:lnTo>
                  <a:lnTo>
                    <a:pt x="5512" y="11137"/>
                  </a:lnTo>
                  <a:lnTo>
                    <a:pt x="5479" y="11196"/>
                  </a:lnTo>
                  <a:lnTo>
                    <a:pt x="5446" y="11254"/>
                  </a:lnTo>
                  <a:lnTo>
                    <a:pt x="5411" y="11312"/>
                  </a:lnTo>
                  <a:lnTo>
                    <a:pt x="5377" y="11370"/>
                  </a:lnTo>
                  <a:lnTo>
                    <a:pt x="5342" y="11426"/>
                  </a:lnTo>
                  <a:lnTo>
                    <a:pt x="5306" y="11482"/>
                  </a:lnTo>
                  <a:lnTo>
                    <a:pt x="5270" y="11539"/>
                  </a:lnTo>
                  <a:lnTo>
                    <a:pt x="5232" y="11594"/>
                  </a:lnTo>
                  <a:lnTo>
                    <a:pt x="5195" y="11649"/>
                  </a:lnTo>
                  <a:lnTo>
                    <a:pt x="5156" y="11704"/>
                  </a:lnTo>
                  <a:lnTo>
                    <a:pt x="5117" y="11758"/>
                  </a:lnTo>
                  <a:lnTo>
                    <a:pt x="5077" y="11811"/>
                  </a:lnTo>
                  <a:lnTo>
                    <a:pt x="5037" y="11863"/>
                  </a:lnTo>
                  <a:lnTo>
                    <a:pt x="4996" y="11916"/>
                  </a:lnTo>
                  <a:lnTo>
                    <a:pt x="4955" y="11968"/>
                  </a:lnTo>
                  <a:lnTo>
                    <a:pt x="4911" y="12019"/>
                  </a:lnTo>
                  <a:lnTo>
                    <a:pt x="4869" y="12070"/>
                  </a:lnTo>
                  <a:lnTo>
                    <a:pt x="4825" y="12120"/>
                  </a:lnTo>
                  <a:lnTo>
                    <a:pt x="4781" y="12169"/>
                  </a:lnTo>
                  <a:lnTo>
                    <a:pt x="4736" y="12217"/>
                  </a:lnTo>
                  <a:lnTo>
                    <a:pt x="4690" y="12266"/>
                  </a:lnTo>
                  <a:lnTo>
                    <a:pt x="4645" y="12314"/>
                  </a:lnTo>
                  <a:lnTo>
                    <a:pt x="4598" y="12360"/>
                  </a:lnTo>
                  <a:lnTo>
                    <a:pt x="4550" y="12407"/>
                  </a:lnTo>
                  <a:lnTo>
                    <a:pt x="4502" y="12453"/>
                  </a:lnTo>
                  <a:lnTo>
                    <a:pt x="4454" y="12498"/>
                  </a:lnTo>
                  <a:lnTo>
                    <a:pt x="4404" y="12542"/>
                  </a:lnTo>
                  <a:lnTo>
                    <a:pt x="4354" y="12585"/>
                  </a:lnTo>
                  <a:lnTo>
                    <a:pt x="4303" y="12629"/>
                  </a:lnTo>
                  <a:lnTo>
                    <a:pt x="4252" y="12671"/>
                  </a:lnTo>
                  <a:lnTo>
                    <a:pt x="4200" y="12713"/>
                  </a:lnTo>
                  <a:lnTo>
                    <a:pt x="4148" y="12753"/>
                  </a:lnTo>
                  <a:lnTo>
                    <a:pt x="4095" y="12794"/>
                  </a:lnTo>
                  <a:lnTo>
                    <a:pt x="4041" y="12834"/>
                  </a:lnTo>
                  <a:lnTo>
                    <a:pt x="3986" y="12872"/>
                  </a:lnTo>
                  <a:lnTo>
                    <a:pt x="3931" y="12910"/>
                  </a:lnTo>
                  <a:lnTo>
                    <a:pt x="3876" y="12947"/>
                  </a:lnTo>
                  <a:lnTo>
                    <a:pt x="3819" y="12984"/>
                  </a:lnTo>
                  <a:lnTo>
                    <a:pt x="3762" y="13019"/>
                  </a:lnTo>
                  <a:lnTo>
                    <a:pt x="3705" y="13054"/>
                  </a:lnTo>
                  <a:lnTo>
                    <a:pt x="3646" y="13088"/>
                  </a:lnTo>
                  <a:lnTo>
                    <a:pt x="3588" y="13121"/>
                  </a:lnTo>
                  <a:lnTo>
                    <a:pt x="3528" y="13154"/>
                  </a:lnTo>
                  <a:lnTo>
                    <a:pt x="3468" y="13186"/>
                  </a:lnTo>
                  <a:lnTo>
                    <a:pt x="3407" y="13216"/>
                  </a:lnTo>
                  <a:lnTo>
                    <a:pt x="3346" y="13246"/>
                  </a:lnTo>
                  <a:lnTo>
                    <a:pt x="3284" y="13275"/>
                  </a:lnTo>
                  <a:lnTo>
                    <a:pt x="3221" y="13303"/>
                  </a:lnTo>
                  <a:lnTo>
                    <a:pt x="3158" y="13331"/>
                  </a:lnTo>
                  <a:lnTo>
                    <a:pt x="3158" y="13331"/>
                  </a:lnTo>
                  <a:lnTo>
                    <a:pt x="3111" y="13350"/>
                  </a:lnTo>
                  <a:lnTo>
                    <a:pt x="3064" y="13369"/>
                  </a:lnTo>
                  <a:lnTo>
                    <a:pt x="3018" y="13387"/>
                  </a:lnTo>
                  <a:lnTo>
                    <a:pt x="2970" y="13404"/>
                  </a:lnTo>
                  <a:lnTo>
                    <a:pt x="2923" y="13421"/>
                  </a:lnTo>
                  <a:lnTo>
                    <a:pt x="2876" y="13437"/>
                  </a:lnTo>
                  <a:lnTo>
                    <a:pt x="2829" y="13453"/>
                  </a:lnTo>
                  <a:lnTo>
                    <a:pt x="2781" y="13468"/>
                  </a:lnTo>
                  <a:lnTo>
                    <a:pt x="2686" y="13497"/>
                  </a:lnTo>
                  <a:lnTo>
                    <a:pt x="2590" y="13523"/>
                  </a:lnTo>
                  <a:lnTo>
                    <a:pt x="2494" y="13546"/>
                  </a:lnTo>
                  <a:lnTo>
                    <a:pt x="2397" y="13567"/>
                  </a:lnTo>
                  <a:lnTo>
                    <a:pt x="2301" y="13587"/>
                  </a:lnTo>
                  <a:lnTo>
                    <a:pt x="2203" y="13604"/>
                  </a:lnTo>
                  <a:lnTo>
                    <a:pt x="2107" y="13619"/>
                  </a:lnTo>
                  <a:lnTo>
                    <a:pt x="2008" y="13632"/>
                  </a:lnTo>
                  <a:lnTo>
                    <a:pt x="1910" y="13643"/>
                  </a:lnTo>
                  <a:lnTo>
                    <a:pt x="1812" y="13652"/>
                  </a:lnTo>
                  <a:lnTo>
                    <a:pt x="1714" y="13659"/>
                  </a:lnTo>
                  <a:lnTo>
                    <a:pt x="1616" y="13665"/>
                  </a:lnTo>
                  <a:lnTo>
                    <a:pt x="1516" y="13669"/>
                  </a:lnTo>
                  <a:lnTo>
                    <a:pt x="1418" y="13672"/>
                  </a:lnTo>
                  <a:lnTo>
                    <a:pt x="1319" y="13673"/>
                  </a:lnTo>
                  <a:lnTo>
                    <a:pt x="1220" y="13672"/>
                  </a:lnTo>
                  <a:lnTo>
                    <a:pt x="1121" y="13668"/>
                  </a:lnTo>
                  <a:lnTo>
                    <a:pt x="1021" y="13664"/>
                  </a:lnTo>
                  <a:lnTo>
                    <a:pt x="922" y="13659"/>
                  </a:lnTo>
                  <a:lnTo>
                    <a:pt x="823" y="13652"/>
                  </a:lnTo>
                  <a:lnTo>
                    <a:pt x="724" y="13644"/>
                  </a:lnTo>
                  <a:lnTo>
                    <a:pt x="625" y="13635"/>
                  </a:lnTo>
                  <a:lnTo>
                    <a:pt x="526" y="13625"/>
                  </a:lnTo>
                  <a:lnTo>
                    <a:pt x="427" y="13614"/>
                  </a:lnTo>
                  <a:lnTo>
                    <a:pt x="327" y="13601"/>
                  </a:lnTo>
                  <a:lnTo>
                    <a:pt x="229" y="13588"/>
                  </a:lnTo>
                  <a:lnTo>
                    <a:pt x="130" y="13573"/>
                  </a:lnTo>
                  <a:lnTo>
                    <a:pt x="32" y="13558"/>
                  </a:lnTo>
                  <a:lnTo>
                    <a:pt x="32" y="13558"/>
                  </a:lnTo>
                  <a:close/>
                </a:path>
              </a:pathLst>
            </a:custGeom>
            <a:blipFill dpi="0" rotWithShape="1">
              <a:blip r:embed="rId6" cstate="email"/>
              <a:srcRect/>
              <a:stretch>
                <a:fillRect/>
              </a:stretch>
            </a:blipFill>
            <a:ln>
              <a:noFill/>
            </a:ln>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u="none" strike="noStrike" kern="1200" cap="none" spc="0" normalizeH="0" baseline="0" noProof="0" dirty="0">
                <a:ln>
                  <a:noFill/>
                </a:ln>
                <a:solidFill>
                  <a:srgbClr val="32363F"/>
                </a:solidFill>
                <a:effectLst/>
                <a:uLnTx/>
                <a:uFillTx/>
                <a:latin typeface="Source Han Sans CN Normal" panose="020B0500000000000000" pitchFamily="34" charset="-128"/>
                <a:ea typeface="Source Han Sans CN Normal" panose="020B0500000000000000" pitchFamily="34" charset="-128"/>
              </a:endParaRPr>
            </a:p>
          </p:txBody>
        </p:sp>
        <p:sp>
          <p:nvSpPr>
            <p:cNvPr id="142" name="Freeform 5">
              <a:extLst>
                <a:ext uri="{FF2B5EF4-FFF2-40B4-BE49-F238E27FC236}">
                  <a16:creationId xmlns:a16="http://schemas.microsoft.com/office/drawing/2014/main" id="{E4CAFB2A-AA1B-ED40-BF6B-AF4D9B97AD4A}"/>
                </a:ext>
              </a:extLst>
            </p:cNvPr>
            <p:cNvSpPr/>
            <p:nvPr/>
          </p:nvSpPr>
          <p:spPr bwMode="auto">
            <a:xfrm>
              <a:off x="6769855" y="1970622"/>
              <a:ext cx="1141960" cy="2435348"/>
            </a:xfrm>
            <a:custGeom>
              <a:avLst/>
              <a:gdLst>
                <a:gd name="T0" fmla="*/ 89 w 6408"/>
                <a:gd name="T1" fmla="*/ 13555 h 13673"/>
                <a:gd name="T2" fmla="*/ 225 w 6408"/>
                <a:gd name="T3" fmla="*/ 13477 h 13673"/>
                <a:gd name="T4" fmla="*/ 351 w 6408"/>
                <a:gd name="T5" fmla="*/ 13337 h 13673"/>
                <a:gd name="T6" fmla="*/ 506 w 6408"/>
                <a:gd name="T7" fmla="*/ 13062 h 13673"/>
                <a:gd name="T8" fmla="*/ 546 w 6408"/>
                <a:gd name="T9" fmla="*/ 12913 h 13673"/>
                <a:gd name="T10" fmla="*/ 552 w 6408"/>
                <a:gd name="T11" fmla="*/ 12601 h 13673"/>
                <a:gd name="T12" fmla="*/ 478 w 6408"/>
                <a:gd name="T13" fmla="*/ 12263 h 13673"/>
                <a:gd name="T14" fmla="*/ 265 w 6408"/>
                <a:gd name="T15" fmla="*/ 11703 h 13673"/>
                <a:gd name="T16" fmla="*/ 153 w 6408"/>
                <a:gd name="T17" fmla="*/ 11391 h 13673"/>
                <a:gd name="T18" fmla="*/ 75 w 6408"/>
                <a:gd name="T19" fmla="*/ 11064 h 13673"/>
                <a:gd name="T20" fmla="*/ 8 w 6408"/>
                <a:gd name="T21" fmla="*/ 10488 h 13673"/>
                <a:gd name="T22" fmla="*/ 7 w 6408"/>
                <a:gd name="T23" fmla="*/ 9911 h 13673"/>
                <a:gd name="T24" fmla="*/ 96 w 6408"/>
                <a:gd name="T25" fmla="*/ 9224 h 13673"/>
                <a:gd name="T26" fmla="*/ 289 w 6408"/>
                <a:gd name="T27" fmla="*/ 8563 h 13673"/>
                <a:gd name="T28" fmla="*/ 562 w 6408"/>
                <a:gd name="T29" fmla="*/ 7986 h 13673"/>
                <a:gd name="T30" fmla="*/ 746 w 6408"/>
                <a:gd name="T31" fmla="*/ 7695 h 13673"/>
                <a:gd name="T32" fmla="*/ 956 w 6408"/>
                <a:gd name="T33" fmla="*/ 7421 h 13673"/>
                <a:gd name="T34" fmla="*/ 1192 w 6408"/>
                <a:gd name="T35" fmla="*/ 7165 h 13673"/>
                <a:gd name="T36" fmla="*/ 2082 w 6408"/>
                <a:gd name="T37" fmla="*/ 6288 h 13673"/>
                <a:gd name="T38" fmla="*/ 2619 w 6408"/>
                <a:gd name="T39" fmla="*/ 5711 h 13673"/>
                <a:gd name="T40" fmla="*/ 3102 w 6408"/>
                <a:gd name="T41" fmla="*/ 5095 h 13673"/>
                <a:gd name="T42" fmla="*/ 3426 w 6408"/>
                <a:gd name="T43" fmla="*/ 4569 h 13673"/>
                <a:gd name="T44" fmla="*/ 3600 w 6408"/>
                <a:gd name="T45" fmla="*/ 4211 h 13673"/>
                <a:gd name="T46" fmla="*/ 3746 w 6408"/>
                <a:gd name="T47" fmla="*/ 3832 h 13673"/>
                <a:gd name="T48" fmla="*/ 3860 w 6408"/>
                <a:gd name="T49" fmla="*/ 3429 h 13673"/>
                <a:gd name="T50" fmla="*/ 3938 w 6408"/>
                <a:gd name="T51" fmla="*/ 2998 h 13673"/>
                <a:gd name="T52" fmla="*/ 3978 w 6408"/>
                <a:gd name="T53" fmla="*/ 2540 h 13673"/>
                <a:gd name="T54" fmla="*/ 3977 w 6408"/>
                <a:gd name="T55" fmla="*/ 2049 h 13673"/>
                <a:gd name="T56" fmla="*/ 3930 w 6408"/>
                <a:gd name="T57" fmla="*/ 1524 h 13673"/>
                <a:gd name="T58" fmla="*/ 3835 w 6408"/>
                <a:gd name="T59" fmla="*/ 962 h 13673"/>
                <a:gd name="T60" fmla="*/ 3689 w 6408"/>
                <a:gd name="T61" fmla="*/ 362 h 13673"/>
                <a:gd name="T62" fmla="*/ 3591 w 6408"/>
                <a:gd name="T63" fmla="*/ 26 h 13673"/>
                <a:gd name="T64" fmla="*/ 3703 w 6408"/>
                <a:gd name="T65" fmla="*/ 169 h 13673"/>
                <a:gd name="T66" fmla="*/ 3964 w 6408"/>
                <a:gd name="T67" fmla="*/ 419 h 13673"/>
                <a:gd name="T68" fmla="*/ 4304 w 6408"/>
                <a:gd name="T69" fmla="*/ 847 h 13673"/>
                <a:gd name="T70" fmla="*/ 4714 w 6408"/>
                <a:gd name="T71" fmla="*/ 1447 h 13673"/>
                <a:gd name="T72" fmla="*/ 5061 w 6408"/>
                <a:gd name="T73" fmla="*/ 2034 h 13673"/>
                <a:gd name="T74" fmla="*/ 5478 w 6408"/>
                <a:gd name="T75" fmla="*/ 2881 h 13673"/>
                <a:gd name="T76" fmla="*/ 5823 w 6408"/>
                <a:gd name="T77" fmla="*/ 3769 h 13673"/>
                <a:gd name="T78" fmla="*/ 6092 w 6408"/>
                <a:gd name="T79" fmla="*/ 4691 h 13673"/>
                <a:gd name="T80" fmla="*/ 6281 w 6408"/>
                <a:gd name="T81" fmla="*/ 5635 h 13673"/>
                <a:gd name="T82" fmla="*/ 6387 w 6408"/>
                <a:gd name="T83" fmla="*/ 6590 h 13673"/>
                <a:gd name="T84" fmla="*/ 6404 w 6408"/>
                <a:gd name="T85" fmla="*/ 7549 h 13673"/>
                <a:gd name="T86" fmla="*/ 6328 w 6408"/>
                <a:gd name="T87" fmla="*/ 8500 h 13673"/>
                <a:gd name="T88" fmla="*/ 6153 w 6408"/>
                <a:gd name="T89" fmla="*/ 9434 h 13673"/>
                <a:gd name="T90" fmla="*/ 5922 w 6408"/>
                <a:gd name="T91" fmla="*/ 10213 h 13673"/>
                <a:gd name="T92" fmla="*/ 5749 w 6408"/>
                <a:gd name="T93" fmla="*/ 10654 h 13673"/>
                <a:gd name="T94" fmla="*/ 5543 w 6408"/>
                <a:gd name="T95" fmla="*/ 11078 h 13673"/>
                <a:gd name="T96" fmla="*/ 5306 w 6408"/>
                <a:gd name="T97" fmla="*/ 11482 h 13673"/>
                <a:gd name="T98" fmla="*/ 5037 w 6408"/>
                <a:gd name="T99" fmla="*/ 11863 h 13673"/>
                <a:gd name="T100" fmla="*/ 4736 w 6408"/>
                <a:gd name="T101" fmla="*/ 12217 h 13673"/>
                <a:gd name="T102" fmla="*/ 4404 w 6408"/>
                <a:gd name="T103" fmla="*/ 12542 h 13673"/>
                <a:gd name="T104" fmla="*/ 4041 w 6408"/>
                <a:gd name="T105" fmla="*/ 12834 h 13673"/>
                <a:gd name="T106" fmla="*/ 3646 w 6408"/>
                <a:gd name="T107" fmla="*/ 13088 h 13673"/>
                <a:gd name="T108" fmla="*/ 3221 w 6408"/>
                <a:gd name="T109" fmla="*/ 13303 h 13673"/>
                <a:gd name="T110" fmla="*/ 2923 w 6408"/>
                <a:gd name="T111" fmla="*/ 13421 h 13673"/>
                <a:gd name="T112" fmla="*/ 2397 w 6408"/>
                <a:gd name="T113" fmla="*/ 13567 h 13673"/>
                <a:gd name="T114" fmla="*/ 1714 w 6408"/>
                <a:gd name="T115" fmla="*/ 13659 h 13673"/>
                <a:gd name="T116" fmla="*/ 1021 w 6408"/>
                <a:gd name="T117" fmla="*/ 13664 h 13673"/>
                <a:gd name="T118" fmla="*/ 327 w 6408"/>
                <a:gd name="T119" fmla="*/ 13601 h 13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408" h="13673">
                  <a:moveTo>
                    <a:pt x="32" y="13558"/>
                  </a:moveTo>
                  <a:lnTo>
                    <a:pt x="32" y="13558"/>
                  </a:lnTo>
                  <a:lnTo>
                    <a:pt x="41" y="13559"/>
                  </a:lnTo>
                  <a:lnTo>
                    <a:pt x="51" y="13559"/>
                  </a:lnTo>
                  <a:lnTo>
                    <a:pt x="60" y="13559"/>
                  </a:lnTo>
                  <a:lnTo>
                    <a:pt x="70" y="13559"/>
                  </a:lnTo>
                  <a:lnTo>
                    <a:pt x="89" y="13555"/>
                  </a:lnTo>
                  <a:lnTo>
                    <a:pt x="108" y="13550"/>
                  </a:lnTo>
                  <a:lnTo>
                    <a:pt x="127" y="13543"/>
                  </a:lnTo>
                  <a:lnTo>
                    <a:pt x="147" y="13533"/>
                  </a:lnTo>
                  <a:lnTo>
                    <a:pt x="167" y="13522"/>
                  </a:lnTo>
                  <a:lnTo>
                    <a:pt x="186" y="13509"/>
                  </a:lnTo>
                  <a:lnTo>
                    <a:pt x="206" y="13494"/>
                  </a:lnTo>
                  <a:lnTo>
                    <a:pt x="225" y="13477"/>
                  </a:lnTo>
                  <a:lnTo>
                    <a:pt x="243" y="13460"/>
                  </a:lnTo>
                  <a:lnTo>
                    <a:pt x="262" y="13442"/>
                  </a:lnTo>
                  <a:lnTo>
                    <a:pt x="280" y="13422"/>
                  </a:lnTo>
                  <a:lnTo>
                    <a:pt x="298" y="13402"/>
                  </a:lnTo>
                  <a:lnTo>
                    <a:pt x="316" y="13381"/>
                  </a:lnTo>
                  <a:lnTo>
                    <a:pt x="333" y="13359"/>
                  </a:lnTo>
                  <a:lnTo>
                    <a:pt x="351" y="13337"/>
                  </a:lnTo>
                  <a:lnTo>
                    <a:pt x="367" y="13314"/>
                  </a:lnTo>
                  <a:lnTo>
                    <a:pt x="398" y="13268"/>
                  </a:lnTo>
                  <a:lnTo>
                    <a:pt x="426" y="13222"/>
                  </a:lnTo>
                  <a:lnTo>
                    <a:pt x="451" y="13178"/>
                  </a:lnTo>
                  <a:lnTo>
                    <a:pt x="473" y="13136"/>
                  </a:lnTo>
                  <a:lnTo>
                    <a:pt x="492" y="13096"/>
                  </a:lnTo>
                  <a:lnTo>
                    <a:pt x="506" y="13062"/>
                  </a:lnTo>
                  <a:lnTo>
                    <a:pt x="517" y="13033"/>
                  </a:lnTo>
                  <a:lnTo>
                    <a:pt x="517" y="13033"/>
                  </a:lnTo>
                  <a:lnTo>
                    <a:pt x="524" y="13010"/>
                  </a:lnTo>
                  <a:lnTo>
                    <a:pt x="531" y="12986"/>
                  </a:lnTo>
                  <a:lnTo>
                    <a:pt x="536" y="12962"/>
                  </a:lnTo>
                  <a:lnTo>
                    <a:pt x="541" y="12937"/>
                  </a:lnTo>
                  <a:lnTo>
                    <a:pt x="546" y="12913"/>
                  </a:lnTo>
                  <a:lnTo>
                    <a:pt x="550" y="12890"/>
                  </a:lnTo>
                  <a:lnTo>
                    <a:pt x="555" y="12842"/>
                  </a:lnTo>
                  <a:lnTo>
                    <a:pt x="559" y="12794"/>
                  </a:lnTo>
                  <a:lnTo>
                    <a:pt x="560" y="12745"/>
                  </a:lnTo>
                  <a:lnTo>
                    <a:pt x="560" y="12697"/>
                  </a:lnTo>
                  <a:lnTo>
                    <a:pt x="557" y="12649"/>
                  </a:lnTo>
                  <a:lnTo>
                    <a:pt x="552" y="12601"/>
                  </a:lnTo>
                  <a:lnTo>
                    <a:pt x="546" y="12552"/>
                  </a:lnTo>
                  <a:lnTo>
                    <a:pt x="538" y="12503"/>
                  </a:lnTo>
                  <a:lnTo>
                    <a:pt x="529" y="12455"/>
                  </a:lnTo>
                  <a:lnTo>
                    <a:pt x="518" y="12407"/>
                  </a:lnTo>
                  <a:lnTo>
                    <a:pt x="505" y="12359"/>
                  </a:lnTo>
                  <a:lnTo>
                    <a:pt x="492" y="12311"/>
                  </a:lnTo>
                  <a:lnTo>
                    <a:pt x="478" y="12263"/>
                  </a:lnTo>
                  <a:lnTo>
                    <a:pt x="462" y="12215"/>
                  </a:lnTo>
                  <a:lnTo>
                    <a:pt x="446" y="12167"/>
                  </a:lnTo>
                  <a:lnTo>
                    <a:pt x="430" y="12120"/>
                  </a:lnTo>
                  <a:lnTo>
                    <a:pt x="412" y="12073"/>
                  </a:lnTo>
                  <a:lnTo>
                    <a:pt x="377" y="11978"/>
                  </a:lnTo>
                  <a:lnTo>
                    <a:pt x="340" y="11886"/>
                  </a:lnTo>
                  <a:lnTo>
                    <a:pt x="265" y="11703"/>
                  </a:lnTo>
                  <a:lnTo>
                    <a:pt x="230" y="11613"/>
                  </a:lnTo>
                  <a:lnTo>
                    <a:pt x="214" y="11570"/>
                  </a:lnTo>
                  <a:lnTo>
                    <a:pt x="198" y="11526"/>
                  </a:lnTo>
                  <a:lnTo>
                    <a:pt x="198" y="11526"/>
                  </a:lnTo>
                  <a:lnTo>
                    <a:pt x="183" y="11481"/>
                  </a:lnTo>
                  <a:lnTo>
                    <a:pt x="168" y="11436"/>
                  </a:lnTo>
                  <a:lnTo>
                    <a:pt x="153" y="11391"/>
                  </a:lnTo>
                  <a:lnTo>
                    <a:pt x="140" y="11345"/>
                  </a:lnTo>
                  <a:lnTo>
                    <a:pt x="128" y="11298"/>
                  </a:lnTo>
                  <a:lnTo>
                    <a:pt x="116" y="11252"/>
                  </a:lnTo>
                  <a:lnTo>
                    <a:pt x="105" y="11206"/>
                  </a:lnTo>
                  <a:lnTo>
                    <a:pt x="94" y="11159"/>
                  </a:lnTo>
                  <a:lnTo>
                    <a:pt x="84" y="11111"/>
                  </a:lnTo>
                  <a:lnTo>
                    <a:pt x="75" y="11064"/>
                  </a:lnTo>
                  <a:lnTo>
                    <a:pt x="66" y="11017"/>
                  </a:lnTo>
                  <a:lnTo>
                    <a:pt x="58" y="10969"/>
                  </a:lnTo>
                  <a:lnTo>
                    <a:pt x="44" y="10874"/>
                  </a:lnTo>
                  <a:lnTo>
                    <a:pt x="32" y="10777"/>
                  </a:lnTo>
                  <a:lnTo>
                    <a:pt x="22" y="10681"/>
                  </a:lnTo>
                  <a:lnTo>
                    <a:pt x="14" y="10584"/>
                  </a:lnTo>
                  <a:lnTo>
                    <a:pt x="8" y="10488"/>
                  </a:lnTo>
                  <a:lnTo>
                    <a:pt x="3" y="10391"/>
                  </a:lnTo>
                  <a:lnTo>
                    <a:pt x="1" y="10295"/>
                  </a:lnTo>
                  <a:lnTo>
                    <a:pt x="0" y="10199"/>
                  </a:lnTo>
                  <a:lnTo>
                    <a:pt x="1" y="10104"/>
                  </a:lnTo>
                  <a:lnTo>
                    <a:pt x="3" y="10009"/>
                  </a:lnTo>
                  <a:lnTo>
                    <a:pt x="3" y="10009"/>
                  </a:lnTo>
                  <a:lnTo>
                    <a:pt x="7" y="9911"/>
                  </a:lnTo>
                  <a:lnTo>
                    <a:pt x="14" y="9811"/>
                  </a:lnTo>
                  <a:lnTo>
                    <a:pt x="22" y="9713"/>
                  </a:lnTo>
                  <a:lnTo>
                    <a:pt x="33" y="9614"/>
                  </a:lnTo>
                  <a:lnTo>
                    <a:pt x="45" y="9516"/>
                  </a:lnTo>
                  <a:lnTo>
                    <a:pt x="60" y="9418"/>
                  </a:lnTo>
                  <a:lnTo>
                    <a:pt x="77" y="9321"/>
                  </a:lnTo>
                  <a:lnTo>
                    <a:pt x="96" y="9224"/>
                  </a:lnTo>
                  <a:lnTo>
                    <a:pt x="117" y="9127"/>
                  </a:lnTo>
                  <a:lnTo>
                    <a:pt x="140" y="9032"/>
                  </a:lnTo>
                  <a:lnTo>
                    <a:pt x="167" y="8936"/>
                  </a:lnTo>
                  <a:lnTo>
                    <a:pt x="194" y="8842"/>
                  </a:lnTo>
                  <a:lnTo>
                    <a:pt x="224" y="8748"/>
                  </a:lnTo>
                  <a:lnTo>
                    <a:pt x="255" y="8656"/>
                  </a:lnTo>
                  <a:lnTo>
                    <a:pt x="289" y="8563"/>
                  </a:lnTo>
                  <a:lnTo>
                    <a:pt x="325" y="8472"/>
                  </a:lnTo>
                  <a:lnTo>
                    <a:pt x="364" y="8381"/>
                  </a:lnTo>
                  <a:lnTo>
                    <a:pt x="404" y="8292"/>
                  </a:lnTo>
                  <a:lnTo>
                    <a:pt x="446" y="8203"/>
                  </a:lnTo>
                  <a:lnTo>
                    <a:pt x="490" y="8116"/>
                  </a:lnTo>
                  <a:lnTo>
                    <a:pt x="538" y="8029"/>
                  </a:lnTo>
                  <a:lnTo>
                    <a:pt x="562" y="7986"/>
                  </a:lnTo>
                  <a:lnTo>
                    <a:pt x="586" y="7944"/>
                  </a:lnTo>
                  <a:lnTo>
                    <a:pt x="612" y="7901"/>
                  </a:lnTo>
                  <a:lnTo>
                    <a:pt x="637" y="7860"/>
                  </a:lnTo>
                  <a:lnTo>
                    <a:pt x="663" y="7818"/>
                  </a:lnTo>
                  <a:lnTo>
                    <a:pt x="690" y="7777"/>
                  </a:lnTo>
                  <a:lnTo>
                    <a:pt x="718" y="7737"/>
                  </a:lnTo>
                  <a:lnTo>
                    <a:pt x="746" y="7695"/>
                  </a:lnTo>
                  <a:lnTo>
                    <a:pt x="774" y="7655"/>
                  </a:lnTo>
                  <a:lnTo>
                    <a:pt x="803" y="7615"/>
                  </a:lnTo>
                  <a:lnTo>
                    <a:pt x="832" y="7576"/>
                  </a:lnTo>
                  <a:lnTo>
                    <a:pt x="862" y="7536"/>
                  </a:lnTo>
                  <a:lnTo>
                    <a:pt x="893" y="7497"/>
                  </a:lnTo>
                  <a:lnTo>
                    <a:pt x="924" y="7459"/>
                  </a:lnTo>
                  <a:lnTo>
                    <a:pt x="956" y="7421"/>
                  </a:lnTo>
                  <a:lnTo>
                    <a:pt x="988" y="7384"/>
                  </a:lnTo>
                  <a:lnTo>
                    <a:pt x="1020" y="7346"/>
                  </a:lnTo>
                  <a:lnTo>
                    <a:pt x="1054" y="7309"/>
                  </a:lnTo>
                  <a:lnTo>
                    <a:pt x="1088" y="7272"/>
                  </a:lnTo>
                  <a:lnTo>
                    <a:pt x="1122" y="7237"/>
                  </a:lnTo>
                  <a:lnTo>
                    <a:pt x="1156" y="7201"/>
                  </a:lnTo>
                  <a:lnTo>
                    <a:pt x="1192" y="7165"/>
                  </a:lnTo>
                  <a:lnTo>
                    <a:pt x="1192" y="7165"/>
                  </a:lnTo>
                  <a:lnTo>
                    <a:pt x="1354" y="7005"/>
                  </a:lnTo>
                  <a:lnTo>
                    <a:pt x="1517" y="6847"/>
                  </a:lnTo>
                  <a:lnTo>
                    <a:pt x="1680" y="6688"/>
                  </a:lnTo>
                  <a:lnTo>
                    <a:pt x="1842" y="6529"/>
                  </a:lnTo>
                  <a:lnTo>
                    <a:pt x="2003" y="6369"/>
                  </a:lnTo>
                  <a:lnTo>
                    <a:pt x="2082" y="6288"/>
                  </a:lnTo>
                  <a:lnTo>
                    <a:pt x="2162" y="6208"/>
                  </a:lnTo>
                  <a:lnTo>
                    <a:pt x="2240" y="6127"/>
                  </a:lnTo>
                  <a:lnTo>
                    <a:pt x="2318" y="6044"/>
                  </a:lnTo>
                  <a:lnTo>
                    <a:pt x="2394" y="5962"/>
                  </a:lnTo>
                  <a:lnTo>
                    <a:pt x="2471" y="5879"/>
                  </a:lnTo>
                  <a:lnTo>
                    <a:pt x="2546" y="5796"/>
                  </a:lnTo>
                  <a:lnTo>
                    <a:pt x="2619" y="5711"/>
                  </a:lnTo>
                  <a:lnTo>
                    <a:pt x="2693" y="5626"/>
                  </a:lnTo>
                  <a:lnTo>
                    <a:pt x="2764" y="5540"/>
                  </a:lnTo>
                  <a:lnTo>
                    <a:pt x="2835" y="5453"/>
                  </a:lnTo>
                  <a:lnTo>
                    <a:pt x="2904" y="5365"/>
                  </a:lnTo>
                  <a:lnTo>
                    <a:pt x="2971" y="5276"/>
                  </a:lnTo>
                  <a:lnTo>
                    <a:pt x="3038" y="5185"/>
                  </a:lnTo>
                  <a:lnTo>
                    <a:pt x="3102" y="5095"/>
                  </a:lnTo>
                  <a:lnTo>
                    <a:pt x="3166" y="5002"/>
                  </a:lnTo>
                  <a:lnTo>
                    <a:pt x="3226" y="4908"/>
                  </a:lnTo>
                  <a:lnTo>
                    <a:pt x="3286" y="4813"/>
                  </a:lnTo>
                  <a:lnTo>
                    <a:pt x="3344" y="4717"/>
                  </a:lnTo>
                  <a:lnTo>
                    <a:pt x="3372" y="4667"/>
                  </a:lnTo>
                  <a:lnTo>
                    <a:pt x="3399" y="4619"/>
                  </a:lnTo>
                  <a:lnTo>
                    <a:pt x="3426" y="4569"/>
                  </a:lnTo>
                  <a:lnTo>
                    <a:pt x="3452" y="4520"/>
                  </a:lnTo>
                  <a:lnTo>
                    <a:pt x="3478" y="4469"/>
                  </a:lnTo>
                  <a:lnTo>
                    <a:pt x="3504" y="4418"/>
                  </a:lnTo>
                  <a:lnTo>
                    <a:pt x="3529" y="4367"/>
                  </a:lnTo>
                  <a:lnTo>
                    <a:pt x="3554" y="4316"/>
                  </a:lnTo>
                  <a:lnTo>
                    <a:pt x="3577" y="4263"/>
                  </a:lnTo>
                  <a:lnTo>
                    <a:pt x="3600" y="4211"/>
                  </a:lnTo>
                  <a:lnTo>
                    <a:pt x="3623" y="4159"/>
                  </a:lnTo>
                  <a:lnTo>
                    <a:pt x="3645" y="4105"/>
                  </a:lnTo>
                  <a:lnTo>
                    <a:pt x="3666" y="4051"/>
                  </a:lnTo>
                  <a:lnTo>
                    <a:pt x="3688" y="3997"/>
                  </a:lnTo>
                  <a:lnTo>
                    <a:pt x="3708" y="3942"/>
                  </a:lnTo>
                  <a:lnTo>
                    <a:pt x="3727" y="3887"/>
                  </a:lnTo>
                  <a:lnTo>
                    <a:pt x="3746" y="3832"/>
                  </a:lnTo>
                  <a:lnTo>
                    <a:pt x="3764" y="3776"/>
                  </a:lnTo>
                  <a:lnTo>
                    <a:pt x="3782" y="3719"/>
                  </a:lnTo>
                  <a:lnTo>
                    <a:pt x="3799" y="3662"/>
                  </a:lnTo>
                  <a:lnTo>
                    <a:pt x="3815" y="3605"/>
                  </a:lnTo>
                  <a:lnTo>
                    <a:pt x="3830" y="3546"/>
                  </a:lnTo>
                  <a:lnTo>
                    <a:pt x="3845" y="3488"/>
                  </a:lnTo>
                  <a:lnTo>
                    <a:pt x="3860" y="3429"/>
                  </a:lnTo>
                  <a:lnTo>
                    <a:pt x="3874" y="3368"/>
                  </a:lnTo>
                  <a:lnTo>
                    <a:pt x="3886" y="3308"/>
                  </a:lnTo>
                  <a:lnTo>
                    <a:pt x="3898" y="3248"/>
                  </a:lnTo>
                  <a:lnTo>
                    <a:pt x="3909" y="3186"/>
                  </a:lnTo>
                  <a:lnTo>
                    <a:pt x="3920" y="3124"/>
                  </a:lnTo>
                  <a:lnTo>
                    <a:pt x="3930" y="3062"/>
                  </a:lnTo>
                  <a:lnTo>
                    <a:pt x="3938" y="2998"/>
                  </a:lnTo>
                  <a:lnTo>
                    <a:pt x="3947" y="2935"/>
                  </a:lnTo>
                  <a:lnTo>
                    <a:pt x="3954" y="2870"/>
                  </a:lnTo>
                  <a:lnTo>
                    <a:pt x="3960" y="2805"/>
                  </a:lnTo>
                  <a:lnTo>
                    <a:pt x="3966" y="2740"/>
                  </a:lnTo>
                  <a:lnTo>
                    <a:pt x="3971" y="2673"/>
                  </a:lnTo>
                  <a:lnTo>
                    <a:pt x="3975" y="2607"/>
                  </a:lnTo>
                  <a:lnTo>
                    <a:pt x="3978" y="2540"/>
                  </a:lnTo>
                  <a:lnTo>
                    <a:pt x="3981" y="2471"/>
                  </a:lnTo>
                  <a:lnTo>
                    <a:pt x="3982" y="2403"/>
                  </a:lnTo>
                  <a:lnTo>
                    <a:pt x="3983" y="2334"/>
                  </a:lnTo>
                  <a:lnTo>
                    <a:pt x="3983" y="2263"/>
                  </a:lnTo>
                  <a:lnTo>
                    <a:pt x="3982" y="2193"/>
                  </a:lnTo>
                  <a:lnTo>
                    <a:pt x="3980" y="2121"/>
                  </a:lnTo>
                  <a:lnTo>
                    <a:pt x="3977" y="2049"/>
                  </a:lnTo>
                  <a:lnTo>
                    <a:pt x="3973" y="1976"/>
                  </a:lnTo>
                  <a:lnTo>
                    <a:pt x="3968" y="1902"/>
                  </a:lnTo>
                  <a:lnTo>
                    <a:pt x="3963" y="1828"/>
                  </a:lnTo>
                  <a:lnTo>
                    <a:pt x="3956" y="1753"/>
                  </a:lnTo>
                  <a:lnTo>
                    <a:pt x="3948" y="1678"/>
                  </a:lnTo>
                  <a:lnTo>
                    <a:pt x="3940" y="1601"/>
                  </a:lnTo>
                  <a:lnTo>
                    <a:pt x="3930" y="1524"/>
                  </a:lnTo>
                  <a:lnTo>
                    <a:pt x="3920" y="1446"/>
                  </a:lnTo>
                  <a:lnTo>
                    <a:pt x="3909" y="1367"/>
                  </a:lnTo>
                  <a:lnTo>
                    <a:pt x="3896" y="1288"/>
                  </a:lnTo>
                  <a:lnTo>
                    <a:pt x="3883" y="1207"/>
                  </a:lnTo>
                  <a:lnTo>
                    <a:pt x="3868" y="1127"/>
                  </a:lnTo>
                  <a:lnTo>
                    <a:pt x="3852" y="1044"/>
                  </a:lnTo>
                  <a:lnTo>
                    <a:pt x="3835" y="962"/>
                  </a:lnTo>
                  <a:lnTo>
                    <a:pt x="3817" y="878"/>
                  </a:lnTo>
                  <a:lnTo>
                    <a:pt x="3799" y="795"/>
                  </a:lnTo>
                  <a:lnTo>
                    <a:pt x="3779" y="709"/>
                  </a:lnTo>
                  <a:lnTo>
                    <a:pt x="3758" y="624"/>
                  </a:lnTo>
                  <a:lnTo>
                    <a:pt x="3736" y="538"/>
                  </a:lnTo>
                  <a:lnTo>
                    <a:pt x="3713" y="450"/>
                  </a:lnTo>
                  <a:lnTo>
                    <a:pt x="3689" y="362"/>
                  </a:lnTo>
                  <a:lnTo>
                    <a:pt x="3663" y="272"/>
                  </a:lnTo>
                  <a:lnTo>
                    <a:pt x="3637" y="183"/>
                  </a:lnTo>
                  <a:lnTo>
                    <a:pt x="3609" y="91"/>
                  </a:lnTo>
                  <a:lnTo>
                    <a:pt x="3581" y="0"/>
                  </a:lnTo>
                  <a:lnTo>
                    <a:pt x="3581" y="0"/>
                  </a:lnTo>
                  <a:lnTo>
                    <a:pt x="3586" y="13"/>
                  </a:lnTo>
                  <a:lnTo>
                    <a:pt x="3591" y="26"/>
                  </a:lnTo>
                  <a:lnTo>
                    <a:pt x="3599" y="39"/>
                  </a:lnTo>
                  <a:lnTo>
                    <a:pt x="3607" y="53"/>
                  </a:lnTo>
                  <a:lnTo>
                    <a:pt x="3616" y="67"/>
                  </a:lnTo>
                  <a:lnTo>
                    <a:pt x="3626" y="81"/>
                  </a:lnTo>
                  <a:lnTo>
                    <a:pt x="3649" y="110"/>
                  </a:lnTo>
                  <a:lnTo>
                    <a:pt x="3674" y="140"/>
                  </a:lnTo>
                  <a:lnTo>
                    <a:pt x="3703" y="169"/>
                  </a:lnTo>
                  <a:lnTo>
                    <a:pt x="3733" y="200"/>
                  </a:lnTo>
                  <a:lnTo>
                    <a:pt x="3764" y="230"/>
                  </a:lnTo>
                  <a:lnTo>
                    <a:pt x="3827" y="288"/>
                  </a:lnTo>
                  <a:lnTo>
                    <a:pt x="3888" y="344"/>
                  </a:lnTo>
                  <a:lnTo>
                    <a:pt x="3916" y="371"/>
                  </a:lnTo>
                  <a:lnTo>
                    <a:pt x="3941" y="395"/>
                  </a:lnTo>
                  <a:lnTo>
                    <a:pt x="3964" y="419"/>
                  </a:lnTo>
                  <a:lnTo>
                    <a:pt x="3983" y="440"/>
                  </a:lnTo>
                  <a:lnTo>
                    <a:pt x="3983" y="440"/>
                  </a:lnTo>
                  <a:lnTo>
                    <a:pt x="4050" y="520"/>
                  </a:lnTo>
                  <a:lnTo>
                    <a:pt x="4114" y="601"/>
                  </a:lnTo>
                  <a:lnTo>
                    <a:pt x="4178" y="682"/>
                  </a:lnTo>
                  <a:lnTo>
                    <a:pt x="4242" y="765"/>
                  </a:lnTo>
                  <a:lnTo>
                    <a:pt x="4304" y="847"/>
                  </a:lnTo>
                  <a:lnTo>
                    <a:pt x="4365" y="931"/>
                  </a:lnTo>
                  <a:lnTo>
                    <a:pt x="4426" y="1015"/>
                  </a:lnTo>
                  <a:lnTo>
                    <a:pt x="4485" y="1101"/>
                  </a:lnTo>
                  <a:lnTo>
                    <a:pt x="4544" y="1186"/>
                  </a:lnTo>
                  <a:lnTo>
                    <a:pt x="4602" y="1273"/>
                  </a:lnTo>
                  <a:lnTo>
                    <a:pt x="4659" y="1359"/>
                  </a:lnTo>
                  <a:lnTo>
                    <a:pt x="4714" y="1447"/>
                  </a:lnTo>
                  <a:lnTo>
                    <a:pt x="4770" y="1534"/>
                  </a:lnTo>
                  <a:lnTo>
                    <a:pt x="4824" y="1623"/>
                  </a:lnTo>
                  <a:lnTo>
                    <a:pt x="4877" y="1711"/>
                  </a:lnTo>
                  <a:lnTo>
                    <a:pt x="4930" y="1801"/>
                  </a:lnTo>
                  <a:lnTo>
                    <a:pt x="4930" y="1801"/>
                  </a:lnTo>
                  <a:lnTo>
                    <a:pt x="4996" y="1917"/>
                  </a:lnTo>
                  <a:lnTo>
                    <a:pt x="5061" y="2034"/>
                  </a:lnTo>
                  <a:lnTo>
                    <a:pt x="5125" y="2152"/>
                  </a:lnTo>
                  <a:lnTo>
                    <a:pt x="5187" y="2271"/>
                  </a:lnTo>
                  <a:lnTo>
                    <a:pt x="5248" y="2391"/>
                  </a:lnTo>
                  <a:lnTo>
                    <a:pt x="5308" y="2512"/>
                  </a:lnTo>
                  <a:lnTo>
                    <a:pt x="5365" y="2634"/>
                  </a:lnTo>
                  <a:lnTo>
                    <a:pt x="5422" y="2757"/>
                  </a:lnTo>
                  <a:lnTo>
                    <a:pt x="5478" y="2881"/>
                  </a:lnTo>
                  <a:lnTo>
                    <a:pt x="5531" y="3005"/>
                  </a:lnTo>
                  <a:lnTo>
                    <a:pt x="5583" y="3131"/>
                  </a:lnTo>
                  <a:lnTo>
                    <a:pt x="5635" y="3257"/>
                  </a:lnTo>
                  <a:lnTo>
                    <a:pt x="5684" y="3384"/>
                  </a:lnTo>
                  <a:lnTo>
                    <a:pt x="5731" y="3512"/>
                  </a:lnTo>
                  <a:lnTo>
                    <a:pt x="5777" y="3641"/>
                  </a:lnTo>
                  <a:lnTo>
                    <a:pt x="5823" y="3769"/>
                  </a:lnTo>
                  <a:lnTo>
                    <a:pt x="5866" y="3899"/>
                  </a:lnTo>
                  <a:lnTo>
                    <a:pt x="5907" y="4030"/>
                  </a:lnTo>
                  <a:lnTo>
                    <a:pt x="5947" y="4161"/>
                  </a:lnTo>
                  <a:lnTo>
                    <a:pt x="5986" y="4292"/>
                  </a:lnTo>
                  <a:lnTo>
                    <a:pt x="6023" y="4425"/>
                  </a:lnTo>
                  <a:lnTo>
                    <a:pt x="6058" y="4558"/>
                  </a:lnTo>
                  <a:lnTo>
                    <a:pt x="6092" y="4691"/>
                  </a:lnTo>
                  <a:lnTo>
                    <a:pt x="6124" y="4824"/>
                  </a:lnTo>
                  <a:lnTo>
                    <a:pt x="6155" y="4959"/>
                  </a:lnTo>
                  <a:lnTo>
                    <a:pt x="6184" y="5093"/>
                  </a:lnTo>
                  <a:lnTo>
                    <a:pt x="6211" y="5228"/>
                  </a:lnTo>
                  <a:lnTo>
                    <a:pt x="6236" y="5363"/>
                  </a:lnTo>
                  <a:lnTo>
                    <a:pt x="6260" y="5499"/>
                  </a:lnTo>
                  <a:lnTo>
                    <a:pt x="6281" y="5635"/>
                  </a:lnTo>
                  <a:lnTo>
                    <a:pt x="6302" y="5771"/>
                  </a:lnTo>
                  <a:lnTo>
                    <a:pt x="6321" y="5906"/>
                  </a:lnTo>
                  <a:lnTo>
                    <a:pt x="6338" y="6043"/>
                  </a:lnTo>
                  <a:lnTo>
                    <a:pt x="6353" y="6180"/>
                  </a:lnTo>
                  <a:lnTo>
                    <a:pt x="6366" y="6317"/>
                  </a:lnTo>
                  <a:lnTo>
                    <a:pt x="6378" y="6453"/>
                  </a:lnTo>
                  <a:lnTo>
                    <a:pt x="6387" y="6590"/>
                  </a:lnTo>
                  <a:lnTo>
                    <a:pt x="6395" y="6728"/>
                  </a:lnTo>
                  <a:lnTo>
                    <a:pt x="6401" y="6865"/>
                  </a:lnTo>
                  <a:lnTo>
                    <a:pt x="6405" y="7001"/>
                  </a:lnTo>
                  <a:lnTo>
                    <a:pt x="6408" y="7138"/>
                  </a:lnTo>
                  <a:lnTo>
                    <a:pt x="6408" y="7276"/>
                  </a:lnTo>
                  <a:lnTo>
                    <a:pt x="6407" y="7413"/>
                  </a:lnTo>
                  <a:lnTo>
                    <a:pt x="6404" y="7549"/>
                  </a:lnTo>
                  <a:lnTo>
                    <a:pt x="6399" y="7685"/>
                  </a:lnTo>
                  <a:lnTo>
                    <a:pt x="6392" y="7822"/>
                  </a:lnTo>
                  <a:lnTo>
                    <a:pt x="6383" y="7958"/>
                  </a:lnTo>
                  <a:lnTo>
                    <a:pt x="6372" y="8095"/>
                  </a:lnTo>
                  <a:lnTo>
                    <a:pt x="6359" y="8229"/>
                  </a:lnTo>
                  <a:lnTo>
                    <a:pt x="6344" y="8365"/>
                  </a:lnTo>
                  <a:lnTo>
                    <a:pt x="6328" y="8500"/>
                  </a:lnTo>
                  <a:lnTo>
                    <a:pt x="6308" y="8635"/>
                  </a:lnTo>
                  <a:lnTo>
                    <a:pt x="6287" y="8769"/>
                  </a:lnTo>
                  <a:lnTo>
                    <a:pt x="6264" y="8903"/>
                  </a:lnTo>
                  <a:lnTo>
                    <a:pt x="6240" y="9037"/>
                  </a:lnTo>
                  <a:lnTo>
                    <a:pt x="6213" y="9169"/>
                  </a:lnTo>
                  <a:lnTo>
                    <a:pt x="6184" y="9302"/>
                  </a:lnTo>
                  <a:lnTo>
                    <a:pt x="6153" y="9434"/>
                  </a:lnTo>
                  <a:lnTo>
                    <a:pt x="6119" y="9566"/>
                  </a:lnTo>
                  <a:lnTo>
                    <a:pt x="6084" y="9696"/>
                  </a:lnTo>
                  <a:lnTo>
                    <a:pt x="6047" y="9826"/>
                  </a:lnTo>
                  <a:lnTo>
                    <a:pt x="6008" y="9956"/>
                  </a:lnTo>
                  <a:lnTo>
                    <a:pt x="5966" y="10085"/>
                  </a:lnTo>
                  <a:lnTo>
                    <a:pt x="5922" y="10213"/>
                  </a:lnTo>
                  <a:lnTo>
                    <a:pt x="5922" y="10213"/>
                  </a:lnTo>
                  <a:lnTo>
                    <a:pt x="5899" y="10277"/>
                  </a:lnTo>
                  <a:lnTo>
                    <a:pt x="5876" y="10340"/>
                  </a:lnTo>
                  <a:lnTo>
                    <a:pt x="5852" y="10403"/>
                  </a:lnTo>
                  <a:lnTo>
                    <a:pt x="5828" y="10467"/>
                  </a:lnTo>
                  <a:lnTo>
                    <a:pt x="5802" y="10530"/>
                  </a:lnTo>
                  <a:lnTo>
                    <a:pt x="5775" y="10592"/>
                  </a:lnTo>
                  <a:lnTo>
                    <a:pt x="5749" y="10654"/>
                  </a:lnTo>
                  <a:lnTo>
                    <a:pt x="5722" y="10716"/>
                  </a:lnTo>
                  <a:lnTo>
                    <a:pt x="5694" y="10777"/>
                  </a:lnTo>
                  <a:lnTo>
                    <a:pt x="5665" y="10839"/>
                  </a:lnTo>
                  <a:lnTo>
                    <a:pt x="5636" y="10899"/>
                  </a:lnTo>
                  <a:lnTo>
                    <a:pt x="5605" y="10959"/>
                  </a:lnTo>
                  <a:lnTo>
                    <a:pt x="5575" y="11019"/>
                  </a:lnTo>
                  <a:lnTo>
                    <a:pt x="5543" y="11078"/>
                  </a:lnTo>
                  <a:lnTo>
                    <a:pt x="5512" y="11137"/>
                  </a:lnTo>
                  <a:lnTo>
                    <a:pt x="5479" y="11196"/>
                  </a:lnTo>
                  <a:lnTo>
                    <a:pt x="5446" y="11254"/>
                  </a:lnTo>
                  <a:lnTo>
                    <a:pt x="5411" y="11312"/>
                  </a:lnTo>
                  <a:lnTo>
                    <a:pt x="5377" y="11370"/>
                  </a:lnTo>
                  <a:lnTo>
                    <a:pt x="5342" y="11426"/>
                  </a:lnTo>
                  <a:lnTo>
                    <a:pt x="5306" y="11482"/>
                  </a:lnTo>
                  <a:lnTo>
                    <a:pt x="5270" y="11539"/>
                  </a:lnTo>
                  <a:lnTo>
                    <a:pt x="5232" y="11594"/>
                  </a:lnTo>
                  <a:lnTo>
                    <a:pt x="5195" y="11649"/>
                  </a:lnTo>
                  <a:lnTo>
                    <a:pt x="5156" y="11704"/>
                  </a:lnTo>
                  <a:lnTo>
                    <a:pt x="5117" y="11758"/>
                  </a:lnTo>
                  <a:lnTo>
                    <a:pt x="5077" y="11811"/>
                  </a:lnTo>
                  <a:lnTo>
                    <a:pt x="5037" y="11863"/>
                  </a:lnTo>
                  <a:lnTo>
                    <a:pt x="4996" y="11916"/>
                  </a:lnTo>
                  <a:lnTo>
                    <a:pt x="4955" y="11968"/>
                  </a:lnTo>
                  <a:lnTo>
                    <a:pt x="4911" y="12019"/>
                  </a:lnTo>
                  <a:lnTo>
                    <a:pt x="4869" y="12070"/>
                  </a:lnTo>
                  <a:lnTo>
                    <a:pt x="4825" y="12120"/>
                  </a:lnTo>
                  <a:lnTo>
                    <a:pt x="4781" y="12169"/>
                  </a:lnTo>
                  <a:lnTo>
                    <a:pt x="4736" y="12217"/>
                  </a:lnTo>
                  <a:lnTo>
                    <a:pt x="4690" y="12266"/>
                  </a:lnTo>
                  <a:lnTo>
                    <a:pt x="4645" y="12314"/>
                  </a:lnTo>
                  <a:lnTo>
                    <a:pt x="4598" y="12360"/>
                  </a:lnTo>
                  <a:lnTo>
                    <a:pt x="4550" y="12407"/>
                  </a:lnTo>
                  <a:lnTo>
                    <a:pt x="4502" y="12453"/>
                  </a:lnTo>
                  <a:lnTo>
                    <a:pt x="4454" y="12498"/>
                  </a:lnTo>
                  <a:lnTo>
                    <a:pt x="4404" y="12542"/>
                  </a:lnTo>
                  <a:lnTo>
                    <a:pt x="4354" y="12585"/>
                  </a:lnTo>
                  <a:lnTo>
                    <a:pt x="4303" y="12629"/>
                  </a:lnTo>
                  <a:lnTo>
                    <a:pt x="4252" y="12671"/>
                  </a:lnTo>
                  <a:lnTo>
                    <a:pt x="4200" y="12713"/>
                  </a:lnTo>
                  <a:lnTo>
                    <a:pt x="4148" y="12753"/>
                  </a:lnTo>
                  <a:lnTo>
                    <a:pt x="4095" y="12794"/>
                  </a:lnTo>
                  <a:lnTo>
                    <a:pt x="4041" y="12834"/>
                  </a:lnTo>
                  <a:lnTo>
                    <a:pt x="3986" y="12872"/>
                  </a:lnTo>
                  <a:lnTo>
                    <a:pt x="3931" y="12910"/>
                  </a:lnTo>
                  <a:lnTo>
                    <a:pt x="3876" y="12947"/>
                  </a:lnTo>
                  <a:lnTo>
                    <a:pt x="3819" y="12984"/>
                  </a:lnTo>
                  <a:lnTo>
                    <a:pt x="3762" y="13019"/>
                  </a:lnTo>
                  <a:lnTo>
                    <a:pt x="3705" y="13054"/>
                  </a:lnTo>
                  <a:lnTo>
                    <a:pt x="3646" y="13088"/>
                  </a:lnTo>
                  <a:lnTo>
                    <a:pt x="3588" y="13121"/>
                  </a:lnTo>
                  <a:lnTo>
                    <a:pt x="3528" y="13154"/>
                  </a:lnTo>
                  <a:lnTo>
                    <a:pt x="3468" y="13186"/>
                  </a:lnTo>
                  <a:lnTo>
                    <a:pt x="3407" y="13216"/>
                  </a:lnTo>
                  <a:lnTo>
                    <a:pt x="3346" y="13246"/>
                  </a:lnTo>
                  <a:lnTo>
                    <a:pt x="3284" y="13275"/>
                  </a:lnTo>
                  <a:lnTo>
                    <a:pt x="3221" y="13303"/>
                  </a:lnTo>
                  <a:lnTo>
                    <a:pt x="3158" y="13331"/>
                  </a:lnTo>
                  <a:lnTo>
                    <a:pt x="3158" y="13331"/>
                  </a:lnTo>
                  <a:lnTo>
                    <a:pt x="3111" y="13350"/>
                  </a:lnTo>
                  <a:lnTo>
                    <a:pt x="3064" y="13369"/>
                  </a:lnTo>
                  <a:lnTo>
                    <a:pt x="3018" y="13387"/>
                  </a:lnTo>
                  <a:lnTo>
                    <a:pt x="2970" y="13404"/>
                  </a:lnTo>
                  <a:lnTo>
                    <a:pt x="2923" y="13421"/>
                  </a:lnTo>
                  <a:lnTo>
                    <a:pt x="2876" y="13437"/>
                  </a:lnTo>
                  <a:lnTo>
                    <a:pt x="2829" y="13453"/>
                  </a:lnTo>
                  <a:lnTo>
                    <a:pt x="2781" y="13468"/>
                  </a:lnTo>
                  <a:lnTo>
                    <a:pt x="2686" y="13497"/>
                  </a:lnTo>
                  <a:lnTo>
                    <a:pt x="2590" y="13523"/>
                  </a:lnTo>
                  <a:lnTo>
                    <a:pt x="2494" y="13546"/>
                  </a:lnTo>
                  <a:lnTo>
                    <a:pt x="2397" y="13567"/>
                  </a:lnTo>
                  <a:lnTo>
                    <a:pt x="2301" y="13587"/>
                  </a:lnTo>
                  <a:lnTo>
                    <a:pt x="2203" y="13604"/>
                  </a:lnTo>
                  <a:lnTo>
                    <a:pt x="2107" y="13619"/>
                  </a:lnTo>
                  <a:lnTo>
                    <a:pt x="2008" y="13632"/>
                  </a:lnTo>
                  <a:lnTo>
                    <a:pt x="1910" y="13643"/>
                  </a:lnTo>
                  <a:lnTo>
                    <a:pt x="1812" y="13652"/>
                  </a:lnTo>
                  <a:lnTo>
                    <a:pt x="1714" y="13659"/>
                  </a:lnTo>
                  <a:lnTo>
                    <a:pt x="1616" y="13665"/>
                  </a:lnTo>
                  <a:lnTo>
                    <a:pt x="1516" y="13669"/>
                  </a:lnTo>
                  <a:lnTo>
                    <a:pt x="1418" y="13672"/>
                  </a:lnTo>
                  <a:lnTo>
                    <a:pt x="1319" y="13673"/>
                  </a:lnTo>
                  <a:lnTo>
                    <a:pt x="1220" y="13672"/>
                  </a:lnTo>
                  <a:lnTo>
                    <a:pt x="1121" y="13668"/>
                  </a:lnTo>
                  <a:lnTo>
                    <a:pt x="1021" y="13664"/>
                  </a:lnTo>
                  <a:lnTo>
                    <a:pt x="922" y="13659"/>
                  </a:lnTo>
                  <a:lnTo>
                    <a:pt x="823" y="13652"/>
                  </a:lnTo>
                  <a:lnTo>
                    <a:pt x="724" y="13644"/>
                  </a:lnTo>
                  <a:lnTo>
                    <a:pt x="625" y="13635"/>
                  </a:lnTo>
                  <a:lnTo>
                    <a:pt x="526" y="13625"/>
                  </a:lnTo>
                  <a:lnTo>
                    <a:pt x="427" y="13614"/>
                  </a:lnTo>
                  <a:lnTo>
                    <a:pt x="327" y="13601"/>
                  </a:lnTo>
                  <a:lnTo>
                    <a:pt x="229" y="13588"/>
                  </a:lnTo>
                  <a:lnTo>
                    <a:pt x="130" y="13573"/>
                  </a:lnTo>
                  <a:lnTo>
                    <a:pt x="32" y="13558"/>
                  </a:lnTo>
                  <a:lnTo>
                    <a:pt x="32" y="13558"/>
                  </a:lnTo>
                  <a:close/>
                </a:path>
              </a:pathLst>
            </a:custGeom>
            <a:gradFill>
              <a:gsLst>
                <a:gs pos="100000">
                  <a:srgbClr val="93683D">
                    <a:alpha val="0"/>
                  </a:srgbClr>
                </a:gs>
                <a:gs pos="0">
                  <a:srgbClr val="93683D">
                    <a:alpha val="71000"/>
                  </a:srgbClr>
                </a:gs>
              </a:gsLst>
              <a:lin ang="9600000" scaled="0"/>
            </a:gradFill>
            <a:ln>
              <a:noFill/>
            </a:ln>
            <a:effectLst>
              <a:glow rad="63500">
                <a:schemeClr val="accent4">
                  <a:lumMod val="40000"/>
                  <a:lumOff val="60000"/>
                  <a:alpha val="11000"/>
                </a:schemeClr>
              </a:glo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u="none" strike="noStrike" kern="1200" cap="none" spc="0" normalizeH="0" baseline="0" noProof="0">
                <a:ln>
                  <a:noFill/>
                </a:ln>
                <a:solidFill>
                  <a:srgbClr val="32363F"/>
                </a:solidFill>
                <a:effectLst/>
                <a:uLnTx/>
                <a:uFillTx/>
                <a:latin typeface="Source Han Sans CN Normal" panose="020B0500000000000000" pitchFamily="34" charset="-128"/>
                <a:ea typeface="Source Han Sans CN Normal" panose="020B0500000000000000" pitchFamily="34" charset="-128"/>
              </a:endParaRPr>
            </a:p>
          </p:txBody>
        </p:sp>
      </p:grpSp>
      <p:sp>
        <p:nvSpPr>
          <p:cNvPr id="148" name="椭圆 147">
            <a:extLst>
              <a:ext uri="{FF2B5EF4-FFF2-40B4-BE49-F238E27FC236}">
                <a16:creationId xmlns:a16="http://schemas.microsoft.com/office/drawing/2014/main" id="{4D570D82-A50E-3045-A06A-E382646584BF}"/>
              </a:ext>
            </a:extLst>
          </p:cNvPr>
          <p:cNvSpPr/>
          <p:nvPr/>
        </p:nvSpPr>
        <p:spPr>
          <a:xfrm rot="10800000">
            <a:off x="3888609" y="780315"/>
            <a:ext cx="4248086" cy="4248086"/>
          </a:xfrm>
          <a:prstGeom prst="ellipse">
            <a:avLst/>
          </a:prstGeom>
          <a:noFill/>
          <a:ln>
            <a:gradFill>
              <a:gsLst>
                <a:gs pos="100000">
                  <a:srgbClr val="AC8C6D">
                    <a:alpha val="0"/>
                  </a:srgbClr>
                </a:gs>
                <a:gs pos="36000">
                  <a:srgbClr val="C5B09D"/>
                </a:gs>
                <a:gs pos="0">
                  <a:schemeClr val="accent1">
                    <a:lumMod val="5000"/>
                    <a:lumOff val="95000"/>
                    <a:alpha val="0"/>
                  </a:schemeClr>
                </a:gs>
                <a:gs pos="75000">
                  <a:srgbClr val="93683D">
                    <a:alpha val="23000"/>
                  </a:srgbClr>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Source Han Sans CN Normal" panose="020B0500000000000000" pitchFamily="34" charset="-128"/>
              <a:ea typeface="Source Han Sans CN Normal" panose="020B0500000000000000" pitchFamily="34" charset="-128"/>
            </a:endParaRPr>
          </a:p>
        </p:txBody>
      </p:sp>
      <p:pic>
        <p:nvPicPr>
          <p:cNvPr id="149" name="图片 148">
            <a:extLst>
              <a:ext uri="{FF2B5EF4-FFF2-40B4-BE49-F238E27FC236}">
                <a16:creationId xmlns:a16="http://schemas.microsoft.com/office/drawing/2014/main" id="{B39665C0-865C-DC47-A4D7-3714EC7798AB}"/>
              </a:ext>
            </a:extLst>
          </p:cNvPr>
          <p:cNvPicPr>
            <a:picLocks noChangeAspect="1"/>
          </p:cNvPicPr>
          <p:nvPr/>
        </p:nvPicPr>
        <p:blipFill rotWithShape="1">
          <a:blip r:embed="rId7" cstate="email"/>
          <a:srcRect/>
          <a:stretch>
            <a:fillRect/>
          </a:stretch>
        </p:blipFill>
        <p:spPr>
          <a:xfrm>
            <a:off x="5087000" y="2456580"/>
            <a:ext cx="1845590" cy="727587"/>
          </a:xfrm>
          <a:prstGeom prst="rect">
            <a:avLst/>
          </a:prstGeom>
        </p:spPr>
      </p:pic>
      <p:sp>
        <p:nvSpPr>
          <p:cNvPr id="23" name="矩形 22"/>
          <p:cNvSpPr/>
          <p:nvPr/>
        </p:nvSpPr>
        <p:spPr>
          <a:xfrm>
            <a:off x="45719" y="208638"/>
            <a:ext cx="9335179" cy="489838"/>
          </a:xfrm>
          <a:prstGeom prst="rect">
            <a:avLst/>
          </a:prstGeom>
          <a:gradFill>
            <a:gsLst>
              <a:gs pos="43000">
                <a:srgbClr val="93683D">
                  <a:alpha val="0"/>
                </a:srgbClr>
              </a:gs>
              <a:gs pos="100000">
                <a:srgbClr val="93683D"/>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6" name="矩形 25"/>
          <p:cNvSpPr/>
          <p:nvPr/>
        </p:nvSpPr>
        <p:spPr>
          <a:xfrm>
            <a:off x="0" y="207849"/>
            <a:ext cx="45719" cy="489839"/>
          </a:xfrm>
          <a:prstGeom prst="rect">
            <a:avLst/>
          </a:pr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7" name="组合 6"/>
          <p:cNvGrpSpPr/>
          <p:nvPr/>
        </p:nvGrpSpPr>
        <p:grpSpPr>
          <a:xfrm>
            <a:off x="8388421" y="5146856"/>
            <a:ext cx="3496705" cy="1367155"/>
            <a:chOff x="8367137" y="4105799"/>
            <a:chExt cx="2987070" cy="1318865"/>
          </a:xfrm>
        </p:grpSpPr>
        <p:sp>
          <p:nvSpPr>
            <p:cNvPr id="93" name="圆角矩形 92"/>
            <p:cNvSpPr/>
            <p:nvPr/>
          </p:nvSpPr>
          <p:spPr>
            <a:xfrm>
              <a:off x="8367137" y="4105799"/>
              <a:ext cx="2987070" cy="1318865"/>
            </a:xfrm>
            <a:prstGeom prst="roundRect">
              <a:avLst>
                <a:gd name="adj" fmla="val 11099"/>
              </a:avLst>
            </a:prstGeom>
            <a:gradFill>
              <a:gsLst>
                <a:gs pos="99000">
                  <a:srgbClr val="93683D">
                    <a:alpha val="0"/>
                  </a:srgbClr>
                </a:gs>
                <a:gs pos="0">
                  <a:srgbClr val="93683D">
                    <a:alpha val="7000"/>
                  </a:srgbClr>
                </a:gs>
              </a:gsLst>
              <a:lin ang="5400000" scaled="0"/>
            </a:gradFill>
            <a:ln>
              <a:gradFill>
                <a:gsLst>
                  <a:gs pos="0">
                    <a:srgbClr val="93683D">
                      <a:alpha val="14000"/>
                    </a:srgbClr>
                  </a:gs>
                  <a:gs pos="100000">
                    <a:srgbClr val="93683D">
                      <a:alpha val="71000"/>
                    </a:srgbClr>
                  </a:gs>
                </a:gsLst>
                <a:lin ang="16200000" scaled="0"/>
              </a:gradFill>
            </a:ln>
            <a:effectLst>
              <a:outerShdw blurRad="266700" dist="25400" dir="2100000" sx="99000" sy="99000" algn="tl" rotWithShape="0">
                <a:srgbClr val="93683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latin typeface="Source Han Sans CN Normal" panose="020B0500000000000000" pitchFamily="34" charset="-128"/>
                <a:ea typeface="Source Han Sans CN Normal" panose="020B0500000000000000" pitchFamily="34" charset="-128"/>
              </a:endParaRPr>
            </a:p>
          </p:txBody>
        </p:sp>
        <p:sp>
          <p:nvSpPr>
            <p:cNvPr id="94" name="矩形 93"/>
            <p:cNvSpPr/>
            <p:nvPr/>
          </p:nvSpPr>
          <p:spPr>
            <a:xfrm>
              <a:off x="8527688" y="4105800"/>
              <a:ext cx="2628405" cy="45719"/>
            </a:xfrm>
            <a:prstGeom prst="rect">
              <a:avLst/>
            </a:pr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Source Han Sans CN Normal" panose="020B0500000000000000" pitchFamily="34" charset="-128"/>
                <a:ea typeface="Source Han Sans CN Normal" panose="020B0500000000000000" pitchFamily="34" charset="-128"/>
              </a:endParaRPr>
            </a:p>
          </p:txBody>
        </p:sp>
      </p:grpSp>
      <p:grpSp>
        <p:nvGrpSpPr>
          <p:cNvPr id="6" name="组合 5"/>
          <p:cNvGrpSpPr/>
          <p:nvPr/>
        </p:nvGrpSpPr>
        <p:grpSpPr>
          <a:xfrm>
            <a:off x="382288" y="927278"/>
            <a:ext cx="3441956" cy="1256545"/>
            <a:chOff x="663907" y="2592410"/>
            <a:chExt cx="2987070" cy="1134960"/>
          </a:xfrm>
        </p:grpSpPr>
        <p:sp>
          <p:nvSpPr>
            <p:cNvPr id="91" name="圆角矩形 90"/>
            <p:cNvSpPr/>
            <p:nvPr/>
          </p:nvSpPr>
          <p:spPr>
            <a:xfrm>
              <a:off x="663907" y="2592410"/>
              <a:ext cx="2987070" cy="1134960"/>
            </a:xfrm>
            <a:prstGeom prst="roundRect">
              <a:avLst>
                <a:gd name="adj" fmla="val 9424"/>
              </a:avLst>
            </a:prstGeom>
            <a:gradFill>
              <a:gsLst>
                <a:gs pos="99000">
                  <a:srgbClr val="93683D">
                    <a:alpha val="0"/>
                  </a:srgbClr>
                </a:gs>
                <a:gs pos="0">
                  <a:srgbClr val="93683D">
                    <a:alpha val="7000"/>
                  </a:srgbClr>
                </a:gs>
              </a:gsLst>
              <a:lin ang="5400000" scaled="0"/>
            </a:gradFill>
            <a:ln>
              <a:gradFill>
                <a:gsLst>
                  <a:gs pos="0">
                    <a:srgbClr val="93683D">
                      <a:alpha val="14000"/>
                    </a:srgbClr>
                  </a:gs>
                  <a:gs pos="100000">
                    <a:srgbClr val="93683D">
                      <a:alpha val="71000"/>
                    </a:srgbClr>
                  </a:gs>
                </a:gsLst>
                <a:lin ang="16200000" scaled="0"/>
              </a:gradFill>
            </a:ln>
            <a:effectLst>
              <a:outerShdw blurRad="266700" dist="25400" dir="2100000" sx="99000" sy="99000" algn="tl" rotWithShape="0">
                <a:srgbClr val="93683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latin typeface="Source Han Sans CN Normal" panose="020B0500000000000000" pitchFamily="34" charset="-128"/>
                <a:ea typeface="Source Han Sans CN Normal" panose="020B0500000000000000" pitchFamily="34" charset="-128"/>
              </a:endParaRPr>
            </a:p>
          </p:txBody>
        </p:sp>
        <p:sp>
          <p:nvSpPr>
            <p:cNvPr id="92" name="矩形 91"/>
            <p:cNvSpPr/>
            <p:nvPr/>
          </p:nvSpPr>
          <p:spPr>
            <a:xfrm>
              <a:off x="824458" y="2592410"/>
              <a:ext cx="2628405" cy="45719"/>
            </a:xfrm>
            <a:prstGeom prst="rect">
              <a:avLst/>
            </a:pr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Source Han Sans CN Normal" panose="020B0500000000000000" pitchFamily="34" charset="-128"/>
                <a:ea typeface="Source Han Sans CN Normal" panose="020B0500000000000000" pitchFamily="34" charset="-128"/>
              </a:endParaRPr>
            </a:p>
          </p:txBody>
        </p:sp>
        <p:sp>
          <p:nvSpPr>
            <p:cNvPr id="59" name="TextBox 21"/>
            <p:cNvSpPr txBox="1"/>
            <p:nvPr/>
          </p:nvSpPr>
          <p:spPr>
            <a:xfrm>
              <a:off x="964387" y="2722372"/>
              <a:ext cx="2348545" cy="222396"/>
            </a:xfrm>
            <a:prstGeom prst="rect">
              <a:avLst/>
            </a:prstGeom>
            <a:ln w="12700">
              <a:miter lim="400000"/>
            </a:ln>
          </p:spPr>
          <p:txBody>
            <a:bodyPr lIns="0" tIns="0" rIns="0" bIns="0">
              <a:spAutoFit/>
            </a:bodyPr>
            <a:lstStyle>
              <a:lvl1pPr marL="228600" indent="-228600">
                <a:buSzPct val="100000"/>
                <a:buChar char="■"/>
                <a:defRPr sz="1600" b="1">
                  <a:solidFill>
                    <a:srgbClr val="92653C"/>
                  </a:solidFill>
                  <a:latin typeface="微软雅黑"/>
                  <a:ea typeface="微软雅黑"/>
                  <a:cs typeface="微软雅黑"/>
                  <a:sym typeface="微软雅黑"/>
                </a:defRPr>
              </a:lvl1pPr>
            </a:lstStyle>
            <a:p>
              <a:pPr marL="0" indent="0" algn="ctr">
                <a:buNone/>
              </a:pPr>
              <a:r>
                <a:rPr lang="en-US" altLang="zh-TW" b="0" dirty="0">
                  <a:latin typeface="Politica" panose="02000503000000000000" pitchFamily="2" charset="0"/>
                  <a:ea typeface="HYQIHEIX1-45W EXTRALIGHT" pitchFamily="18" charset="-122"/>
                  <a:cs typeface="Arial" panose="020B0604020202020204" pitchFamily="34" charset="0"/>
                </a:rPr>
                <a:t>RURAL</a:t>
              </a:r>
              <a:r>
                <a:rPr lang="zh-TW" altLang="en-US" b="0" dirty="0">
                  <a:latin typeface="Politica" panose="02000503000000000000" pitchFamily="2" charset="0"/>
                  <a:ea typeface="HYQIHEIX1-45W EXTRALIGHT" pitchFamily="18" charset="-122"/>
                  <a:cs typeface="Arial" panose="020B0604020202020204" pitchFamily="34" charset="0"/>
                </a:rPr>
                <a:t> </a:t>
              </a:r>
              <a:r>
                <a:rPr lang="en-US" altLang="zh-TW" b="0" dirty="0">
                  <a:latin typeface="Politica" panose="02000503000000000000" pitchFamily="2" charset="0"/>
                  <a:ea typeface="HYQIHEIX1-45W EXTRALIGHT" pitchFamily="18" charset="-122"/>
                  <a:cs typeface="Arial" panose="020B0604020202020204" pitchFamily="34" charset="0"/>
                </a:rPr>
                <a:t>DOCTORS</a:t>
              </a:r>
              <a:r>
                <a:rPr lang="zh-TW" altLang="en-US" b="0" dirty="0">
                  <a:latin typeface="Politica" panose="02000503000000000000" pitchFamily="2" charset="0"/>
                  <a:ea typeface="HYQIHEIX1-45W EXTRALIGHT" pitchFamily="18" charset="-122"/>
                  <a:cs typeface="Arial" panose="020B0604020202020204" pitchFamily="34" charset="0"/>
                </a:rPr>
                <a:t> </a:t>
              </a:r>
              <a:r>
                <a:rPr lang="en-US" altLang="zh-TW" b="0" dirty="0">
                  <a:latin typeface="Politica" panose="02000503000000000000" pitchFamily="2" charset="0"/>
                  <a:ea typeface="HYQIHEIX1-45W EXTRALIGHT" pitchFamily="18" charset="-122"/>
                  <a:cs typeface="Arial" panose="020B0604020202020204" pitchFamily="34" charset="0"/>
                </a:rPr>
                <a:t>PROGRAM</a:t>
              </a:r>
              <a:endParaRPr b="0" dirty="0">
                <a:latin typeface="Politica" panose="02000503000000000000" pitchFamily="2" charset="0"/>
                <a:ea typeface="HYQIHEIX1-45W EXTRALIGHT" pitchFamily="18" charset="-122"/>
                <a:cs typeface="Arial" panose="020B0604020202020204" pitchFamily="34" charset="0"/>
              </a:endParaRPr>
            </a:p>
          </p:txBody>
        </p:sp>
        <p:sp>
          <p:nvSpPr>
            <p:cNvPr id="55" name="TextBox 15"/>
            <p:cNvSpPr txBox="1"/>
            <p:nvPr/>
          </p:nvSpPr>
          <p:spPr>
            <a:xfrm>
              <a:off x="800798" y="2968446"/>
              <a:ext cx="2715705" cy="583791"/>
            </a:xfrm>
            <a:prstGeom prst="rect">
              <a:avLst/>
            </a:prstGeom>
            <a:noFill/>
            <a:ln w="12700" cap="flat">
              <a:noFill/>
              <a:miter lim="400000"/>
            </a:ln>
            <a:effectLst/>
          </p:spPr>
          <p:txBody>
            <a:bodyPr wrap="square" lIns="0" tIns="0" rIns="0" bIns="0" numCol="1" anchor="t">
              <a:spAutoFit/>
            </a:bodyPr>
            <a:lstStyle/>
            <a:p>
              <a:pPr algn="just"/>
              <a:r>
                <a:rPr lang="en-US" altLang="zh-TW" sz="1050" dirty="0">
                  <a:solidFill>
                    <a:srgbClr val="404040"/>
                  </a:solidFill>
                  <a:latin typeface="Politica" panose="02000503000000000000" pitchFamily="2" charset="0"/>
                  <a:ea typeface="HYQIHEIX1-45W EXTRALIGHT" pitchFamily="18" charset="-122"/>
                </a:rPr>
                <a:t>As</a:t>
              </a:r>
              <a:r>
                <a:rPr lang="zh-TW" altLang="en-US" sz="1050" dirty="0">
                  <a:solidFill>
                    <a:srgbClr val="404040"/>
                  </a:solidFill>
                  <a:latin typeface="Politica" panose="02000503000000000000" pitchFamily="2" charset="0"/>
                  <a:ea typeface="HYQIHEIX1-45W EXTRALIGHT" pitchFamily="18" charset="-122"/>
                </a:rPr>
                <a:t> </a:t>
              </a:r>
              <a:r>
                <a:rPr lang="en-US" altLang="zh-TW" sz="1050" dirty="0">
                  <a:solidFill>
                    <a:srgbClr val="404040"/>
                  </a:solidFill>
                  <a:latin typeface="Politica" panose="02000503000000000000" pitchFamily="2" charset="0"/>
                  <a:ea typeface="HYQIHEIX1-45W EXTRALIGHT" pitchFamily="18" charset="-122"/>
                </a:rPr>
                <a:t>of</a:t>
              </a:r>
              <a:r>
                <a:rPr lang="zh-TW" altLang="en-US" sz="1050" dirty="0">
                  <a:solidFill>
                    <a:srgbClr val="404040"/>
                  </a:solidFill>
                  <a:latin typeface="Politica" panose="02000503000000000000" pitchFamily="2" charset="0"/>
                  <a:ea typeface="HYQIHEIX1-45W EXTRALIGHT" pitchFamily="18" charset="-122"/>
                </a:rPr>
                <a:t> </a:t>
              </a:r>
              <a:r>
                <a:rPr lang="en-US" altLang="zh-TW" sz="1050" dirty="0">
                  <a:solidFill>
                    <a:srgbClr val="404040"/>
                  </a:solidFill>
                  <a:latin typeface="Politica" panose="02000503000000000000" pitchFamily="2" charset="0"/>
                  <a:ea typeface="HYQIHEIX1-45W EXTRALIGHT" pitchFamily="18" charset="-122"/>
                </a:rPr>
                <a:t>September</a:t>
              </a:r>
              <a:r>
                <a:rPr lang="zh-TW" altLang="en-US" sz="1050" dirty="0">
                  <a:solidFill>
                    <a:srgbClr val="404040"/>
                  </a:solidFill>
                  <a:latin typeface="Politica" panose="02000503000000000000" pitchFamily="2" charset="0"/>
                  <a:ea typeface="HYQIHEIX1-45W EXTRALIGHT" pitchFamily="18" charset="-122"/>
                </a:rPr>
                <a:t> </a:t>
              </a:r>
              <a:r>
                <a:rPr lang="en-US" altLang="zh-TW" sz="1050" dirty="0">
                  <a:solidFill>
                    <a:srgbClr val="404040"/>
                  </a:solidFill>
                  <a:latin typeface="Politica" panose="02000503000000000000" pitchFamily="2" charset="0"/>
                  <a:ea typeface="HYQIHEIX1-45W EXTRALIGHT" pitchFamily="18" charset="-122"/>
                </a:rPr>
                <a:t>2023,</a:t>
              </a:r>
              <a:r>
                <a:rPr lang="zh-TW" altLang="en-US" sz="1050" dirty="0">
                  <a:solidFill>
                    <a:srgbClr val="404040"/>
                  </a:solidFill>
                  <a:latin typeface="Politica" panose="02000503000000000000" pitchFamily="2" charset="0"/>
                  <a:ea typeface="HYQIHEIX1-45W EXTRALIGHT" pitchFamily="18" charset="-122"/>
                </a:rPr>
                <a:t> </a:t>
              </a:r>
              <a:r>
                <a:rPr lang="en-US" altLang="zh-TW" sz="1050" dirty="0">
                  <a:solidFill>
                    <a:srgbClr val="404040"/>
                  </a:solidFill>
                  <a:latin typeface="Politica" panose="02000503000000000000" pitchFamily="2" charset="0"/>
                  <a:ea typeface="HYQIHEIX1-45W EXTRALIGHT" pitchFamily="18" charset="-122"/>
                </a:rPr>
                <a:t>the</a:t>
              </a:r>
              <a:r>
                <a:rPr lang="zh-TW" altLang="en-US" sz="1050" dirty="0">
                  <a:solidFill>
                    <a:srgbClr val="404040"/>
                  </a:solidFill>
                  <a:latin typeface="Politica" panose="02000503000000000000" pitchFamily="2" charset="0"/>
                  <a:ea typeface="HYQIHEIX1-45W EXTRALIGHT" pitchFamily="18" charset="-122"/>
                </a:rPr>
                <a:t> </a:t>
              </a:r>
              <a:r>
                <a:rPr lang="en-US" altLang="zh-TW" sz="1050" dirty="0">
                  <a:solidFill>
                    <a:srgbClr val="404040"/>
                  </a:solidFill>
                  <a:latin typeface="Politica" panose="02000503000000000000" pitchFamily="2" charset="0"/>
                  <a:ea typeface="HYQIHEIX1-45W EXTRALIGHT" pitchFamily="18" charset="-122"/>
                </a:rPr>
                <a:t>program</a:t>
              </a:r>
              <a:r>
                <a:rPr lang="zh-TW" altLang="en-US" sz="1050" dirty="0">
                  <a:solidFill>
                    <a:srgbClr val="404040"/>
                  </a:solidFill>
                  <a:latin typeface="Politica" panose="02000503000000000000" pitchFamily="2" charset="0"/>
                  <a:ea typeface="HYQIHEIX1-45W EXTRALIGHT" pitchFamily="18" charset="-122"/>
                </a:rPr>
                <a:t> </a:t>
              </a:r>
              <a:r>
                <a:rPr lang="en-US" altLang="zh-TW" sz="1050" dirty="0">
                  <a:solidFill>
                    <a:srgbClr val="404040"/>
                  </a:solidFill>
                  <a:latin typeface="Politica" panose="02000503000000000000" pitchFamily="2" charset="0"/>
                  <a:ea typeface="HYQIHEIX1-45W EXTRALIGHT" pitchFamily="18" charset="-122"/>
                </a:rPr>
                <a:t>has</a:t>
              </a:r>
              <a:r>
                <a:rPr lang="zh-TW" altLang="en-US" sz="1050" dirty="0">
                  <a:solidFill>
                    <a:srgbClr val="404040"/>
                  </a:solidFill>
                  <a:latin typeface="Politica" panose="02000503000000000000" pitchFamily="2" charset="0"/>
                  <a:ea typeface="HYQIHEIX1-45W EXTRALIGHT" pitchFamily="18" charset="-122"/>
                </a:rPr>
                <a:t> </a:t>
              </a:r>
              <a:r>
                <a:rPr lang="en-US" altLang="zh-TW" sz="1050" dirty="0">
                  <a:solidFill>
                    <a:srgbClr val="404040"/>
                  </a:solidFill>
                  <a:latin typeface="Politica" panose="02000503000000000000" pitchFamily="2" charset="0"/>
                  <a:ea typeface="HYQIHEIX1-45W EXTRALIGHT" pitchFamily="18" charset="-122"/>
                </a:rPr>
                <a:t>covered</a:t>
              </a:r>
              <a:r>
                <a:rPr lang="zh-TW" altLang="en-US" sz="1050" dirty="0">
                  <a:solidFill>
                    <a:srgbClr val="404040"/>
                  </a:solidFill>
                  <a:latin typeface="Politica" panose="02000503000000000000" pitchFamily="2" charset="0"/>
                  <a:ea typeface="HYQIHEIX1-45W EXTRALIGHT" pitchFamily="18" charset="-122"/>
                </a:rPr>
                <a:t> </a:t>
              </a:r>
              <a:r>
                <a:rPr lang="en-US" altLang="zh-TW" sz="1050" dirty="0">
                  <a:solidFill>
                    <a:srgbClr val="A77646"/>
                  </a:solidFill>
                  <a:latin typeface="Politica" panose="02000503000000000000" pitchFamily="2" charset="0"/>
                  <a:ea typeface="HYQIHEIX1-45W EXTRALIGHT" pitchFamily="18" charset="-122"/>
                </a:rPr>
                <a:t>78</a:t>
              </a:r>
              <a:r>
                <a:rPr lang="zh-TW" altLang="en-US" sz="1050" dirty="0">
                  <a:solidFill>
                    <a:srgbClr val="404040"/>
                  </a:solidFill>
                  <a:latin typeface="Politica" panose="02000503000000000000" pitchFamily="2" charset="0"/>
                  <a:ea typeface="HYQIHEIX1-45W EXTRALIGHT" pitchFamily="18" charset="-122"/>
                </a:rPr>
                <a:t> </a:t>
              </a:r>
              <a:r>
                <a:rPr lang="en-HK" altLang="zh-TW" sz="1050" dirty="0">
                  <a:solidFill>
                    <a:srgbClr val="404040"/>
                  </a:solidFill>
                  <a:latin typeface="Politica" panose="02000503000000000000" pitchFamily="2" charset="0"/>
                  <a:ea typeface="HYQIHEIX1-45W EXTRALIGHT" pitchFamily="18" charset="-122"/>
                </a:rPr>
                <a:t>counties in </a:t>
              </a:r>
              <a:r>
                <a:rPr lang="en-HK" altLang="zh-TW" sz="1050" dirty="0">
                  <a:solidFill>
                    <a:srgbClr val="A77646"/>
                  </a:solidFill>
                  <a:latin typeface="Politica" panose="02000503000000000000" pitchFamily="2" charset="0"/>
                  <a:ea typeface="HYQIHEIX1-45W EXTRALIGHT" pitchFamily="18" charset="-122"/>
                </a:rPr>
                <a:t>16</a:t>
              </a:r>
              <a:r>
                <a:rPr lang="en-HK" altLang="zh-TW" sz="1050" dirty="0">
                  <a:solidFill>
                    <a:srgbClr val="404040"/>
                  </a:solidFill>
                  <a:latin typeface="Politica" panose="02000503000000000000" pitchFamily="2" charset="0"/>
                  <a:ea typeface="HYQIHEIX1-45W EXTRALIGHT" pitchFamily="18" charset="-122"/>
                </a:rPr>
                <a:t> provinces, municipalities, and autonomous regions, sent a total of </a:t>
              </a:r>
              <a:r>
                <a:rPr lang="en-US" altLang="zh-TW" sz="1050" dirty="0">
                  <a:solidFill>
                    <a:srgbClr val="A77646"/>
                  </a:solidFill>
                  <a:latin typeface="Politica" panose="02000503000000000000" pitchFamily="2" charset="0"/>
                  <a:ea typeface="HYQIHEIX1-45W EXTRALIGHT" pitchFamily="18" charset="-122"/>
                </a:rPr>
                <a:t>366</a:t>
              </a:r>
              <a:r>
                <a:rPr lang="en-HK" altLang="zh-TW" sz="1050" dirty="0">
                  <a:solidFill>
                    <a:srgbClr val="A77646"/>
                  </a:solidFill>
                  <a:latin typeface="Politica" panose="02000503000000000000" pitchFamily="2" charset="0"/>
                  <a:ea typeface="HYQIHEIX1-45W EXTRALIGHT" pitchFamily="18" charset="-122"/>
                </a:rPr>
                <a:t> </a:t>
              </a:r>
              <a:r>
                <a:rPr lang="en-HK" altLang="zh-TW" sz="1050" dirty="0">
                  <a:solidFill>
                    <a:srgbClr val="404040"/>
                  </a:solidFill>
                  <a:latin typeface="Politica" panose="02000503000000000000" pitchFamily="2" charset="0"/>
                  <a:ea typeface="HYQIHEIX1-45W EXTRALIGHT" pitchFamily="18" charset="-122"/>
                </a:rPr>
                <a:t>staff to assist the counties, served approx.</a:t>
              </a:r>
              <a:r>
                <a:rPr lang="en-HK" altLang="zh-TW" sz="1050" dirty="0">
                  <a:solidFill>
                    <a:srgbClr val="A77646"/>
                  </a:solidFill>
                  <a:latin typeface="Politica" panose="02000503000000000000" pitchFamily="2" charset="0"/>
                  <a:ea typeface="HYQIHEIX1-45W EXTRALIGHT" pitchFamily="18" charset="-122"/>
                </a:rPr>
                <a:t> 24000 </a:t>
              </a:r>
              <a:r>
                <a:rPr lang="en-HK" altLang="zh-TW" sz="1050" dirty="0">
                  <a:solidFill>
                    <a:srgbClr val="404040"/>
                  </a:solidFill>
                  <a:latin typeface="Politica" panose="02000503000000000000" pitchFamily="2" charset="0"/>
                  <a:ea typeface="HYQIHEIX1-45W EXTRALIGHT" pitchFamily="18" charset="-122"/>
                </a:rPr>
                <a:t>rural doctors and benefited </a:t>
              </a:r>
              <a:r>
                <a:rPr lang="en-HK" altLang="zh-TW" sz="1050" dirty="0">
                  <a:solidFill>
                    <a:srgbClr val="A77646"/>
                  </a:solidFill>
                  <a:latin typeface="Politica" panose="02000503000000000000" pitchFamily="2" charset="0"/>
                  <a:ea typeface="HYQIHEIX1-45W EXTRALIGHT" pitchFamily="18" charset="-122"/>
                </a:rPr>
                <a:t>3 million </a:t>
              </a:r>
              <a:r>
                <a:rPr lang="en-HK" altLang="zh-TW" sz="1050" dirty="0">
                  <a:solidFill>
                    <a:srgbClr val="404040"/>
                  </a:solidFill>
                  <a:latin typeface="Politica" panose="02000503000000000000" pitchFamily="2" charset="0"/>
                  <a:ea typeface="HYQIHEIX1-45W EXTRALIGHT" pitchFamily="18" charset="-122"/>
                </a:rPr>
                <a:t>grassroots families</a:t>
              </a:r>
              <a:endParaRPr lang="zh-CN" altLang="en-US" sz="1050" dirty="0">
                <a:solidFill>
                  <a:srgbClr val="404040"/>
                </a:solidFill>
                <a:latin typeface="Politica" panose="02000503000000000000" pitchFamily="2" charset="0"/>
                <a:ea typeface="HYQIHEIX1-45W EXTRALIGHT" pitchFamily="18" charset="-122"/>
              </a:endParaRPr>
            </a:p>
          </p:txBody>
        </p:sp>
      </p:grpSp>
      <p:grpSp>
        <p:nvGrpSpPr>
          <p:cNvPr id="12" name="组合 11"/>
          <p:cNvGrpSpPr/>
          <p:nvPr/>
        </p:nvGrpSpPr>
        <p:grpSpPr>
          <a:xfrm>
            <a:off x="388699" y="5146856"/>
            <a:ext cx="3441956" cy="1367155"/>
            <a:chOff x="665255" y="928213"/>
            <a:chExt cx="2987070" cy="1367155"/>
          </a:xfrm>
        </p:grpSpPr>
        <p:sp>
          <p:nvSpPr>
            <p:cNvPr id="89" name="圆角矩形 88"/>
            <p:cNvSpPr/>
            <p:nvPr/>
          </p:nvSpPr>
          <p:spPr>
            <a:xfrm>
              <a:off x="665255" y="928213"/>
              <a:ext cx="2987070" cy="1367155"/>
            </a:xfrm>
            <a:prstGeom prst="roundRect">
              <a:avLst>
                <a:gd name="adj" fmla="val 8901"/>
              </a:avLst>
            </a:prstGeom>
            <a:gradFill>
              <a:gsLst>
                <a:gs pos="99000">
                  <a:srgbClr val="93683D">
                    <a:alpha val="0"/>
                  </a:srgbClr>
                </a:gs>
                <a:gs pos="0">
                  <a:srgbClr val="93683D">
                    <a:alpha val="7000"/>
                  </a:srgbClr>
                </a:gs>
              </a:gsLst>
              <a:lin ang="5400000" scaled="0"/>
            </a:gradFill>
            <a:ln>
              <a:gradFill>
                <a:gsLst>
                  <a:gs pos="0">
                    <a:srgbClr val="93683D">
                      <a:alpha val="14000"/>
                    </a:srgbClr>
                  </a:gs>
                  <a:gs pos="100000">
                    <a:srgbClr val="93683D">
                      <a:alpha val="71000"/>
                    </a:srgbClr>
                  </a:gs>
                </a:gsLst>
                <a:lin ang="16200000" scaled="0"/>
              </a:gradFill>
            </a:ln>
            <a:effectLst>
              <a:outerShdw blurRad="266700" dist="25400" dir="2100000" sx="99000" sy="99000" algn="tl" rotWithShape="0">
                <a:srgbClr val="93683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latin typeface="Source Han Sans CN Normal" panose="020B0500000000000000" pitchFamily="34" charset="-128"/>
                <a:ea typeface="Source Han Sans CN Normal" panose="020B0500000000000000" pitchFamily="34" charset="-128"/>
              </a:endParaRPr>
            </a:p>
          </p:txBody>
        </p:sp>
        <p:sp>
          <p:nvSpPr>
            <p:cNvPr id="90" name="矩形 89"/>
            <p:cNvSpPr/>
            <p:nvPr/>
          </p:nvSpPr>
          <p:spPr>
            <a:xfrm>
              <a:off x="825806" y="928213"/>
              <a:ext cx="2628405" cy="45719"/>
            </a:xfrm>
            <a:prstGeom prst="rect">
              <a:avLst/>
            </a:pr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Source Han Sans CN Normal" panose="020B0500000000000000" pitchFamily="34" charset="-128"/>
                <a:ea typeface="Source Han Sans CN Normal" panose="020B0500000000000000" pitchFamily="34" charset="-128"/>
              </a:endParaRPr>
            </a:p>
          </p:txBody>
        </p:sp>
        <p:sp>
          <p:nvSpPr>
            <p:cNvPr id="52" name="TextBox 17"/>
            <p:cNvSpPr txBox="1"/>
            <p:nvPr/>
          </p:nvSpPr>
          <p:spPr>
            <a:xfrm>
              <a:off x="1043155" y="1039044"/>
              <a:ext cx="2235970" cy="246221"/>
            </a:xfrm>
            <a:prstGeom prst="rect">
              <a:avLst/>
            </a:prstGeom>
            <a:noFill/>
            <a:ln w="12700" cap="flat">
              <a:noFill/>
              <a:miter lim="400000"/>
            </a:ln>
            <a:effectLst/>
          </p:spPr>
          <p:txBody>
            <a:bodyPr wrap="square" lIns="0" tIns="0" rIns="0" bIns="0" numCol="1" anchor="t">
              <a:spAutoFit/>
            </a:bodyPr>
            <a:lstStyle>
              <a:lvl1pPr marL="285750" indent="-285750">
                <a:buSzPct val="100000"/>
                <a:buChar char="■"/>
                <a:defRPr sz="1600" b="1">
                  <a:solidFill>
                    <a:srgbClr val="92653C"/>
                  </a:solidFill>
                  <a:latin typeface="微软雅黑"/>
                  <a:ea typeface="微软雅黑"/>
                  <a:cs typeface="微软雅黑"/>
                  <a:sym typeface="微软雅黑"/>
                </a:defRPr>
              </a:lvl1pPr>
            </a:lstStyle>
            <a:p>
              <a:pPr marL="0" indent="0" algn="ctr">
                <a:buNone/>
              </a:pPr>
              <a:r>
                <a:rPr lang="en-US" altLang="zh-TW" sz="1600" b="0" dirty="0">
                  <a:latin typeface="Politica" panose="02000503000000000000" pitchFamily="2" charset="0"/>
                  <a:ea typeface="HYQIHEIX1-45W EXTRALIGHT" pitchFamily="18" charset="-122"/>
                  <a:cs typeface="Arial" panose="020B0604020202020204" pitchFamily="34" charset="0"/>
                </a:rPr>
                <a:t>FOSUN FOUNDATION (SHANGHAI)</a:t>
              </a:r>
              <a:endParaRPr lang="en-US" sz="1600" b="0" dirty="0">
                <a:latin typeface="Politica" panose="02000503000000000000" pitchFamily="2" charset="0"/>
                <a:ea typeface="HYQIHEIX1-45W EXTRALIGHT" pitchFamily="18" charset="-122"/>
                <a:cs typeface="Arial" panose="020B0604020202020204" pitchFamily="34" charset="0"/>
              </a:endParaRPr>
            </a:p>
          </p:txBody>
        </p:sp>
        <p:sp>
          <p:nvSpPr>
            <p:cNvPr id="64" name="TextBox 15"/>
            <p:cNvSpPr txBox="1"/>
            <p:nvPr/>
          </p:nvSpPr>
          <p:spPr>
            <a:xfrm>
              <a:off x="878036" y="1296290"/>
              <a:ext cx="2576175" cy="969496"/>
            </a:xfrm>
            <a:prstGeom prst="rect">
              <a:avLst/>
            </a:prstGeom>
            <a:noFill/>
            <a:ln w="12700" cap="flat">
              <a:noFill/>
              <a:miter lim="400000"/>
            </a:ln>
            <a:effectLst/>
          </p:spPr>
          <p:txBody>
            <a:bodyPr wrap="square" lIns="0" tIns="0" rIns="0" bIns="0" numCol="1" anchor="t">
              <a:spAutoFit/>
            </a:bodyPr>
            <a:lstStyle/>
            <a:p>
              <a:pPr algn="just"/>
              <a:r>
                <a:rPr lang="en-HK" altLang="zh-TW" sz="1050" dirty="0">
                  <a:solidFill>
                    <a:srgbClr val="404040"/>
                  </a:solidFill>
                  <a:latin typeface="Politica" panose="02000503000000000000" pitchFamily="2" charset="0"/>
                  <a:ea typeface="HYQIHEIX1-45W EXTRALIGHT" pitchFamily="18" charset="-122"/>
                </a:rPr>
                <a:t>Fosun Foundation (Shanghai) is a non-profit organization</a:t>
              </a:r>
              <a:r>
                <a:rPr lang="zh-TW" altLang="en-US" sz="1050" dirty="0">
                  <a:solidFill>
                    <a:srgbClr val="404040"/>
                  </a:solidFill>
                  <a:latin typeface="Politica" panose="02000503000000000000" pitchFamily="2" charset="0"/>
                  <a:ea typeface="HYQIHEIX1-45W EXTRALIGHT" pitchFamily="18" charset="-122"/>
                </a:rPr>
                <a:t> </a:t>
              </a:r>
              <a:r>
                <a:rPr lang="en-HK" altLang="zh-TW" sz="1050" dirty="0">
                  <a:solidFill>
                    <a:srgbClr val="404040"/>
                  </a:solidFill>
                  <a:latin typeface="Politica" panose="02000503000000000000" pitchFamily="2" charset="0"/>
                  <a:ea typeface="HYQIHEIX1-45W EXTRALIGHT" pitchFamily="18" charset="-122"/>
                </a:rPr>
                <a:t>launched and supported by the Fosun Group and Fosun Foundation. Its programs are characterized by contemporary, international, and highly interactive artworks. It has held a total of </a:t>
              </a:r>
              <a:r>
                <a:rPr lang="en-HK" altLang="zh-TW" sz="1050" dirty="0">
                  <a:solidFill>
                    <a:srgbClr val="A77646"/>
                  </a:solidFill>
                  <a:latin typeface="Politica" panose="02000503000000000000" pitchFamily="2" charset="0"/>
                  <a:ea typeface="HYQIHEIX1-45W EXTRALIGHT" pitchFamily="18" charset="-122"/>
                </a:rPr>
                <a:t>2</a:t>
              </a:r>
              <a:r>
                <a:rPr lang="en-US" altLang="zh-TW" sz="1050" dirty="0">
                  <a:solidFill>
                    <a:srgbClr val="A77646"/>
                  </a:solidFill>
                  <a:latin typeface="Politica" panose="02000503000000000000" pitchFamily="2" charset="0"/>
                  <a:ea typeface="HYQIHEIX1-45W EXTRALIGHT" pitchFamily="18" charset="-122"/>
                </a:rPr>
                <a:t>8</a:t>
              </a:r>
              <a:r>
                <a:rPr lang="en-HK" altLang="zh-TW" sz="1050" dirty="0">
                  <a:solidFill>
                    <a:srgbClr val="404040"/>
                  </a:solidFill>
                  <a:latin typeface="Politica" panose="02000503000000000000" pitchFamily="2" charset="0"/>
                  <a:ea typeface="HYQIHEIX1-45W EXTRALIGHT" pitchFamily="18" charset="-122"/>
                </a:rPr>
                <a:t> art exhibitions and has attracted more than </a:t>
              </a:r>
              <a:r>
                <a:rPr lang="en-HK" altLang="zh-TW" sz="1050" dirty="0">
                  <a:solidFill>
                    <a:srgbClr val="A77646"/>
                  </a:solidFill>
                  <a:latin typeface="Politica" panose="02000503000000000000" pitchFamily="2" charset="0"/>
                  <a:ea typeface="HYQIHEIX1-45W EXTRALIGHT" pitchFamily="18" charset="-122"/>
                </a:rPr>
                <a:t>1.</a:t>
              </a:r>
              <a:r>
                <a:rPr lang="en-US" altLang="zh-TW" sz="1050" dirty="0">
                  <a:solidFill>
                    <a:srgbClr val="A77646"/>
                  </a:solidFill>
                  <a:latin typeface="Politica" panose="02000503000000000000" pitchFamily="2" charset="0"/>
                  <a:ea typeface="HYQIHEIX1-45W EXTRALIGHT" pitchFamily="18" charset="-122"/>
                </a:rPr>
                <a:t>75</a:t>
              </a:r>
              <a:r>
                <a:rPr lang="en-HK" altLang="zh-TW" sz="1050" dirty="0">
                  <a:solidFill>
                    <a:srgbClr val="A77646"/>
                  </a:solidFill>
                  <a:latin typeface="Politica" panose="02000503000000000000" pitchFamily="2" charset="0"/>
                  <a:ea typeface="HYQIHEIX1-45W EXTRALIGHT" pitchFamily="18" charset="-122"/>
                </a:rPr>
                <a:t> </a:t>
              </a:r>
              <a:r>
                <a:rPr lang="en-HK" altLang="zh-TW" sz="1050" dirty="0">
                  <a:solidFill>
                    <a:srgbClr val="404040"/>
                  </a:solidFill>
                  <a:latin typeface="Politica" panose="02000503000000000000" pitchFamily="2" charset="0"/>
                  <a:ea typeface="HYQIHEIX1-45W EXTRALIGHT" pitchFamily="18" charset="-122"/>
                </a:rPr>
                <a:t>million visitors since 2016</a:t>
              </a:r>
            </a:p>
          </p:txBody>
        </p:sp>
      </p:grpSp>
      <p:sp>
        <p:nvSpPr>
          <p:cNvPr id="65" name="TextBox 14"/>
          <p:cNvSpPr txBox="1"/>
          <p:nvPr/>
        </p:nvSpPr>
        <p:spPr>
          <a:xfrm>
            <a:off x="8524759" y="5786890"/>
            <a:ext cx="3153179" cy="484748"/>
          </a:xfrm>
          <a:prstGeom prst="rect">
            <a:avLst/>
          </a:prstGeom>
          <a:noFill/>
          <a:ln w="12700" cap="flat">
            <a:noFill/>
            <a:miter lim="400000"/>
          </a:ln>
          <a:effectLst/>
        </p:spPr>
        <p:txBody>
          <a:bodyPr wrap="square" lIns="0" tIns="0" rIns="0" bIns="0" numCol="1" anchor="t">
            <a:spAutoFit/>
          </a:bodyPr>
          <a:lstStyle/>
          <a:p>
            <a:pPr algn="just">
              <a:buSzPct val="100000"/>
              <a:defRPr sz="1000">
                <a:solidFill>
                  <a:srgbClr val="404040"/>
                </a:solidFill>
                <a:latin typeface="微软雅黑" pitchFamily="34" charset="-122"/>
                <a:ea typeface="微软雅黑" pitchFamily="34" charset="-122"/>
                <a:cs typeface="微软雅黑" pitchFamily="34" charset="-122"/>
                <a:sym typeface="微软雅黑" pitchFamily="34" charset="-122"/>
              </a:defRPr>
            </a:pPr>
            <a:r>
              <a:rPr lang="en-HK" altLang="zh-CN" sz="1050" dirty="0">
                <a:solidFill>
                  <a:srgbClr val="404040"/>
                </a:solidFill>
                <a:latin typeface="Politica" panose="02000503000000000000" pitchFamily="2" charset="0"/>
                <a:ea typeface="HYQIHEIX1-45W EXTRALIGHT" pitchFamily="18" charset="-122"/>
                <a:sym typeface="微软雅黑" pitchFamily="34" charset="-122"/>
              </a:rPr>
              <a:t>Fosun Pharma supplied over </a:t>
            </a:r>
            <a:r>
              <a:rPr lang="en-HK" altLang="zh-CN" sz="1050" dirty="0">
                <a:solidFill>
                  <a:srgbClr val="A77646"/>
                </a:solidFill>
                <a:latin typeface="Politica" panose="02000503000000000000" pitchFamily="2" charset="0"/>
                <a:sym typeface="微软雅黑" pitchFamily="34" charset="-122"/>
              </a:rPr>
              <a:t>2</a:t>
            </a:r>
            <a:r>
              <a:rPr lang="en-US" altLang="zh-TW" sz="1050" dirty="0">
                <a:solidFill>
                  <a:srgbClr val="A77646"/>
                </a:solidFill>
                <a:latin typeface="Politica" panose="02000503000000000000" pitchFamily="2" charset="0"/>
                <a:sym typeface="微软雅黑" pitchFamily="34" charset="-122"/>
              </a:rPr>
              <a:t>8</a:t>
            </a:r>
            <a:r>
              <a:rPr lang="en-HK" altLang="zh-CN" sz="1050" dirty="0">
                <a:solidFill>
                  <a:srgbClr val="A77646"/>
                </a:solidFill>
                <a:latin typeface="Politica" panose="02000503000000000000" pitchFamily="2" charset="0"/>
                <a:sym typeface="微软雅黑" pitchFamily="34" charset="-122"/>
              </a:rPr>
              <a:t>0 </a:t>
            </a:r>
            <a:r>
              <a:rPr lang="en-HK" altLang="zh-CN" sz="1050" dirty="0">
                <a:solidFill>
                  <a:srgbClr val="404040"/>
                </a:solidFill>
                <a:latin typeface="Politica" panose="02000503000000000000" pitchFamily="2" charset="0"/>
                <a:ea typeface="HYQIHEIX1-45W EXTRALIGHT" pitchFamily="18" charset="-122"/>
                <a:sym typeface="微软雅黑" pitchFamily="34" charset="-122"/>
              </a:rPr>
              <a:t>million </a:t>
            </a:r>
            <a:r>
              <a:rPr lang="en-US" altLang="zh-TW" sz="1050" dirty="0">
                <a:solidFill>
                  <a:srgbClr val="404040"/>
                </a:solidFill>
                <a:latin typeface="Politica" panose="02000503000000000000" pitchFamily="2" charset="0"/>
                <a:ea typeface="HYQIHEIX1-45W EXTRALIGHT" pitchFamily="18" charset="-122"/>
                <a:sym typeface="微软雅黑" pitchFamily="34" charset="-122"/>
              </a:rPr>
              <a:t>vials</a:t>
            </a:r>
            <a:r>
              <a:rPr lang="zh-TW" altLang="en-US" sz="1050" dirty="0">
                <a:solidFill>
                  <a:srgbClr val="404040"/>
                </a:solidFill>
                <a:latin typeface="Politica" panose="02000503000000000000" pitchFamily="2" charset="0"/>
                <a:ea typeface="HYQIHEIX1-45W EXTRALIGHT" pitchFamily="18" charset="-122"/>
                <a:sym typeface="微软雅黑" pitchFamily="34" charset="-122"/>
              </a:rPr>
              <a:t> </a:t>
            </a:r>
            <a:r>
              <a:rPr lang="en-US" altLang="zh-TW" sz="1050" dirty="0">
                <a:solidFill>
                  <a:srgbClr val="404040"/>
                </a:solidFill>
                <a:latin typeface="Politica" panose="02000503000000000000" pitchFamily="2" charset="0"/>
                <a:ea typeface="HYQIHEIX1-45W EXTRALIGHT" pitchFamily="18" charset="-122"/>
                <a:sym typeface="微软雅黑" pitchFamily="34" charset="-122"/>
              </a:rPr>
              <a:t>of</a:t>
            </a:r>
            <a:r>
              <a:rPr lang="zh-TW" altLang="en-US" sz="1050" dirty="0">
                <a:solidFill>
                  <a:srgbClr val="404040"/>
                </a:solidFill>
                <a:latin typeface="Politica" panose="02000503000000000000" pitchFamily="2" charset="0"/>
                <a:ea typeface="HYQIHEIX1-45W EXTRALIGHT" pitchFamily="18" charset="-122"/>
                <a:sym typeface="微软雅黑" pitchFamily="34" charset="-122"/>
              </a:rPr>
              <a:t> </a:t>
            </a:r>
            <a:r>
              <a:rPr lang="en-HK" altLang="zh-CN" sz="1050" dirty="0">
                <a:solidFill>
                  <a:srgbClr val="404040"/>
                </a:solidFill>
                <a:latin typeface="Politica" panose="02000503000000000000" pitchFamily="2" charset="0"/>
                <a:ea typeface="HYQIHEIX1-45W EXTRALIGHT" pitchFamily="18" charset="-122"/>
                <a:sym typeface="微软雅黑" pitchFamily="34" charset="-122"/>
              </a:rPr>
              <a:t>artesunate</a:t>
            </a:r>
            <a:r>
              <a:rPr lang="zh-TW" altLang="en-US" sz="1050" dirty="0">
                <a:solidFill>
                  <a:srgbClr val="404040"/>
                </a:solidFill>
                <a:latin typeface="Politica" panose="02000503000000000000" pitchFamily="2" charset="0"/>
                <a:ea typeface="HYQIHEIX1-45W EXTRALIGHT" pitchFamily="18" charset="-122"/>
                <a:sym typeface="微软雅黑" pitchFamily="34" charset="-122"/>
              </a:rPr>
              <a:t> </a:t>
            </a:r>
            <a:r>
              <a:rPr lang="en-US" altLang="zh-TW" sz="1050" dirty="0">
                <a:solidFill>
                  <a:srgbClr val="404040"/>
                </a:solidFill>
                <a:latin typeface="Politica" panose="02000503000000000000" pitchFamily="2" charset="0"/>
                <a:ea typeface="HYQIHEIX1-45W EXTRALIGHT" pitchFamily="18" charset="-122"/>
                <a:sym typeface="微软雅黑" pitchFamily="34" charset="-122"/>
              </a:rPr>
              <a:t>for</a:t>
            </a:r>
            <a:r>
              <a:rPr lang="zh-TW" altLang="en-US" sz="1050" dirty="0">
                <a:solidFill>
                  <a:srgbClr val="404040"/>
                </a:solidFill>
                <a:latin typeface="Politica" panose="02000503000000000000" pitchFamily="2" charset="0"/>
                <a:ea typeface="HYQIHEIX1-45W EXTRALIGHT" pitchFamily="18" charset="-122"/>
                <a:sym typeface="微软雅黑" pitchFamily="34" charset="-122"/>
              </a:rPr>
              <a:t> </a:t>
            </a:r>
            <a:r>
              <a:rPr lang="en-HK" altLang="zh-CN" sz="1050" dirty="0">
                <a:solidFill>
                  <a:srgbClr val="404040"/>
                </a:solidFill>
                <a:latin typeface="Politica" panose="02000503000000000000" pitchFamily="2" charset="0"/>
                <a:ea typeface="HYQIHEIX1-45W EXTRALIGHT" pitchFamily="18" charset="-122"/>
                <a:sym typeface="微软雅黑" pitchFamily="34" charset="-122"/>
              </a:rPr>
              <a:t>injection to the international market, which benefi</a:t>
            </a:r>
            <a:r>
              <a:rPr lang="en-US" altLang="zh-TW" sz="1050" dirty="0">
                <a:solidFill>
                  <a:srgbClr val="404040"/>
                </a:solidFill>
                <a:latin typeface="Politica" panose="02000503000000000000" pitchFamily="2" charset="0"/>
                <a:ea typeface="HYQIHEIX1-45W EXTRALIGHT" pitchFamily="18" charset="-122"/>
                <a:sym typeface="微软雅黑" pitchFamily="34" charset="-122"/>
              </a:rPr>
              <a:t>ted</a:t>
            </a:r>
            <a:r>
              <a:rPr lang="zh-TW" altLang="en-US" sz="1050" dirty="0">
                <a:solidFill>
                  <a:srgbClr val="404040"/>
                </a:solidFill>
                <a:latin typeface="Politica" panose="02000503000000000000" pitchFamily="2" charset="0"/>
                <a:ea typeface="HYQIHEIX1-45W EXTRALIGHT" pitchFamily="18" charset="-122"/>
                <a:sym typeface="微软雅黑" pitchFamily="34" charset="-122"/>
              </a:rPr>
              <a:t> </a:t>
            </a:r>
            <a:r>
              <a:rPr lang="en-HK" altLang="zh-CN" sz="1050" dirty="0">
                <a:solidFill>
                  <a:srgbClr val="404040"/>
                </a:solidFill>
                <a:latin typeface="Politica" panose="02000503000000000000" pitchFamily="2" charset="0"/>
                <a:ea typeface="HYQIHEIX1-45W EXTRALIGHT" pitchFamily="18" charset="-122"/>
                <a:sym typeface="微软雅黑" pitchFamily="34" charset="-122"/>
              </a:rPr>
              <a:t>over </a:t>
            </a:r>
            <a:r>
              <a:rPr lang="en-US" altLang="zh-CN" sz="1050" dirty="0">
                <a:solidFill>
                  <a:srgbClr val="A77646"/>
                </a:solidFill>
                <a:latin typeface="Politica" panose="02000503000000000000" pitchFamily="2" charset="0"/>
                <a:ea typeface="HYQIHEIX1-45W EXTRALIGHT" pitchFamily="18" charset="-122"/>
                <a:sym typeface="微软雅黑" pitchFamily="34" charset="-122"/>
              </a:rPr>
              <a:t>56</a:t>
            </a:r>
            <a:r>
              <a:rPr lang="zh-TW" altLang="en-US" sz="1050" dirty="0">
                <a:solidFill>
                  <a:srgbClr val="A77646"/>
                </a:solidFill>
                <a:latin typeface="Politica" panose="02000503000000000000" pitchFamily="2" charset="0"/>
                <a:ea typeface="HYQIHEIX1-45W EXTRALIGHT" pitchFamily="18" charset="-122"/>
                <a:sym typeface="微软雅黑" pitchFamily="34" charset="-122"/>
              </a:rPr>
              <a:t> </a:t>
            </a:r>
            <a:r>
              <a:rPr lang="en-HK" altLang="zh-CN" sz="1050" dirty="0">
                <a:solidFill>
                  <a:srgbClr val="404040"/>
                </a:solidFill>
                <a:latin typeface="Politica" panose="02000503000000000000" pitchFamily="2" charset="0"/>
                <a:ea typeface="HYQIHEIX1-45W EXTRALIGHT" pitchFamily="18" charset="-122"/>
                <a:sym typeface="微软雅黑" pitchFamily="34" charset="-122"/>
              </a:rPr>
              <a:t>million patients</a:t>
            </a:r>
            <a:r>
              <a:rPr lang="zh-TW" altLang="en-US" sz="1050" dirty="0">
                <a:solidFill>
                  <a:srgbClr val="404040"/>
                </a:solidFill>
                <a:latin typeface="Politica" panose="02000503000000000000" pitchFamily="2" charset="0"/>
                <a:ea typeface="HYQIHEIX1-45W EXTRALIGHT" pitchFamily="18" charset="-122"/>
                <a:sym typeface="微软雅黑" pitchFamily="34" charset="-122"/>
              </a:rPr>
              <a:t> </a:t>
            </a:r>
            <a:r>
              <a:rPr lang="en-HK" altLang="zh-CN" sz="1050" dirty="0">
                <a:solidFill>
                  <a:srgbClr val="404040"/>
                </a:solidFill>
                <a:latin typeface="Politica" panose="02000503000000000000" pitchFamily="2" charset="0"/>
                <a:ea typeface="HYQIHEIX1-45W EXTRALIGHT" pitchFamily="18" charset="-122"/>
                <a:sym typeface="微软雅黑" pitchFamily="34" charset="-122"/>
              </a:rPr>
              <a:t>with severe</a:t>
            </a:r>
            <a:r>
              <a:rPr lang="zh-TW" altLang="en-US" sz="1050" dirty="0">
                <a:solidFill>
                  <a:srgbClr val="404040"/>
                </a:solidFill>
                <a:latin typeface="Politica" panose="02000503000000000000" pitchFamily="2" charset="0"/>
                <a:ea typeface="HYQIHEIX1-45W EXTRALIGHT" pitchFamily="18" charset="-122"/>
                <a:sym typeface="微软雅黑" pitchFamily="34" charset="-122"/>
              </a:rPr>
              <a:t> </a:t>
            </a:r>
            <a:r>
              <a:rPr lang="en-HK" altLang="zh-CN" sz="1050" dirty="0">
                <a:solidFill>
                  <a:srgbClr val="404040"/>
                </a:solidFill>
                <a:latin typeface="Politica" panose="02000503000000000000" pitchFamily="2" charset="0"/>
                <a:ea typeface="HYQIHEIX1-45W EXTRALIGHT" pitchFamily="18" charset="-122"/>
                <a:sym typeface="微软雅黑" pitchFamily="34" charset="-122"/>
              </a:rPr>
              <a:t>malaria</a:t>
            </a:r>
            <a:endParaRPr lang="zh-CN" altLang="en-US" sz="1050" dirty="0">
              <a:solidFill>
                <a:srgbClr val="404040"/>
              </a:solidFill>
              <a:latin typeface="Politica" panose="02000503000000000000" pitchFamily="2" charset="0"/>
              <a:ea typeface="HYQIHEIX1-45W EXTRALIGHT" pitchFamily="18" charset="-122"/>
              <a:sym typeface="微软雅黑" pitchFamily="34" charset="-122"/>
            </a:endParaRPr>
          </a:p>
        </p:txBody>
      </p:sp>
      <p:sp>
        <p:nvSpPr>
          <p:cNvPr id="66" name="TextBox 19"/>
          <p:cNvSpPr txBox="1"/>
          <p:nvPr/>
        </p:nvSpPr>
        <p:spPr>
          <a:xfrm>
            <a:off x="8538373" y="5359960"/>
            <a:ext cx="3223717" cy="246221"/>
          </a:xfrm>
          <a:prstGeom prst="rect">
            <a:avLst/>
          </a:prstGeom>
          <a:noFill/>
          <a:ln w="12700" cap="flat">
            <a:noFill/>
            <a:miter lim="400000"/>
          </a:ln>
          <a:effectLst/>
        </p:spPr>
        <p:txBody>
          <a:bodyPr wrap="square" lIns="0" tIns="0" rIns="0" bIns="0" numCol="1" anchor="t">
            <a:spAutoFit/>
          </a:bodyPr>
          <a:lstStyle>
            <a:lvl1pPr marL="228600" indent="-228600">
              <a:buSzPct val="100000"/>
              <a:buChar char="■"/>
              <a:defRPr sz="1600" b="1">
                <a:solidFill>
                  <a:srgbClr val="92653C"/>
                </a:solidFill>
                <a:latin typeface="微软雅黑" pitchFamily="34" charset="-122"/>
                <a:ea typeface="微软雅黑" pitchFamily="34" charset="-122"/>
                <a:cs typeface="微软雅黑" pitchFamily="34" charset="-122"/>
                <a:sym typeface="微软雅黑" pitchFamily="34" charset="-122"/>
              </a:defRPr>
            </a:lvl1pPr>
          </a:lstStyle>
          <a:p>
            <a:pPr marL="0" indent="0" algn="ctr">
              <a:buNone/>
            </a:pPr>
            <a:r>
              <a:rPr lang="en-HK" b="0" dirty="0">
                <a:latin typeface="Politica" panose="02000503000000000000" pitchFamily="2" charset="0"/>
                <a:ea typeface="HYQIHEIX1-45W EXTRALIGHT" pitchFamily="18" charset="-122"/>
                <a:cs typeface="Arial" panose="020B0604020202020204" pitchFamily="34" charset="0"/>
                <a:sym typeface="微软雅黑"/>
              </a:rPr>
              <a:t>ASSIST AFRICA IN FIGHTING AGAINST MALARIA</a:t>
            </a:r>
          </a:p>
        </p:txBody>
      </p:sp>
      <p:grpSp>
        <p:nvGrpSpPr>
          <p:cNvPr id="5" name="组合 4"/>
          <p:cNvGrpSpPr/>
          <p:nvPr/>
        </p:nvGrpSpPr>
        <p:grpSpPr>
          <a:xfrm>
            <a:off x="8309447" y="2946315"/>
            <a:ext cx="3701533" cy="2082086"/>
            <a:chOff x="586310" y="5520530"/>
            <a:chExt cx="3162013" cy="2509791"/>
          </a:xfrm>
        </p:grpSpPr>
        <p:sp>
          <p:nvSpPr>
            <p:cNvPr id="13" name="圆角矩形 12"/>
            <p:cNvSpPr/>
            <p:nvPr/>
          </p:nvSpPr>
          <p:spPr>
            <a:xfrm>
              <a:off x="665255" y="5532332"/>
              <a:ext cx="2987070" cy="2497989"/>
            </a:xfrm>
            <a:prstGeom prst="roundRect">
              <a:avLst>
                <a:gd name="adj" fmla="val 8004"/>
              </a:avLst>
            </a:prstGeom>
            <a:gradFill>
              <a:gsLst>
                <a:gs pos="99000">
                  <a:srgbClr val="93683D">
                    <a:alpha val="0"/>
                  </a:srgbClr>
                </a:gs>
                <a:gs pos="0">
                  <a:srgbClr val="93683D">
                    <a:alpha val="7000"/>
                  </a:srgbClr>
                </a:gs>
              </a:gsLst>
              <a:lin ang="5400000" scaled="0"/>
            </a:gradFill>
            <a:ln>
              <a:gradFill>
                <a:gsLst>
                  <a:gs pos="0">
                    <a:srgbClr val="93683D">
                      <a:alpha val="14000"/>
                    </a:srgbClr>
                  </a:gs>
                  <a:gs pos="100000">
                    <a:srgbClr val="93683D">
                      <a:alpha val="71000"/>
                    </a:srgbClr>
                  </a:gs>
                </a:gsLst>
                <a:lin ang="16200000" scaled="0"/>
              </a:gradFill>
            </a:ln>
            <a:effectLst>
              <a:outerShdw blurRad="266700" dist="25400" dir="2100000" sx="99000" sy="99000" algn="tl" rotWithShape="0">
                <a:srgbClr val="93683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20"/>
                </a:lnSpc>
              </a:pPr>
              <a:endParaRPr kumimoji="1" lang="zh-CN" altLang="en-US" sz="1600">
                <a:latin typeface="Source Han Sans CN Normal" panose="020B0500000000000000" pitchFamily="34" charset="-128"/>
                <a:ea typeface="Source Han Sans CN Normal" panose="020B0500000000000000" pitchFamily="34" charset="-128"/>
              </a:endParaRPr>
            </a:p>
          </p:txBody>
        </p:sp>
        <p:sp>
          <p:nvSpPr>
            <p:cNvPr id="14" name="矩形 13"/>
            <p:cNvSpPr/>
            <p:nvPr/>
          </p:nvSpPr>
          <p:spPr>
            <a:xfrm>
              <a:off x="844587" y="5520530"/>
              <a:ext cx="2628405" cy="45719"/>
            </a:xfrm>
            <a:prstGeom prst="rect">
              <a:avLst/>
            </a:pr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20"/>
                </a:lnSpc>
              </a:pPr>
              <a:endParaRPr kumimoji="1" lang="zh-CN" altLang="en-US">
                <a:latin typeface="Source Han Sans CN Normal" panose="020B0500000000000000" pitchFamily="34" charset="-128"/>
                <a:ea typeface="Source Han Sans CN Normal" panose="020B0500000000000000" pitchFamily="34" charset="-128"/>
              </a:endParaRPr>
            </a:p>
          </p:txBody>
        </p:sp>
        <p:sp>
          <p:nvSpPr>
            <p:cNvPr id="15" name="TextBox 15"/>
            <p:cNvSpPr txBox="1"/>
            <p:nvPr/>
          </p:nvSpPr>
          <p:spPr>
            <a:xfrm>
              <a:off x="843977" y="6337121"/>
              <a:ext cx="2619846" cy="1558202"/>
            </a:xfrm>
            <a:prstGeom prst="rect">
              <a:avLst/>
            </a:prstGeom>
            <a:noFill/>
            <a:ln w="12700" cap="flat">
              <a:noFill/>
              <a:miter lim="400000"/>
            </a:ln>
            <a:effectLst/>
          </p:spPr>
          <p:txBody>
            <a:bodyPr wrap="square" lIns="0" tIns="0" rIns="0" bIns="0" numCol="1" anchor="t">
              <a:spAutoFit/>
            </a:bodyPr>
            <a:lstStyle/>
            <a:p>
              <a:pPr algn="just">
                <a:buSzPct val="100000"/>
                <a:defRPr sz="1100">
                  <a:solidFill>
                    <a:srgbClr val="404040"/>
                  </a:solidFill>
                  <a:latin typeface="微软雅黑"/>
                  <a:ea typeface="微软雅黑"/>
                  <a:cs typeface="微软雅黑"/>
                  <a:sym typeface="微软雅黑"/>
                </a:defRPr>
              </a:pPr>
              <a:r>
                <a:rPr lang="en-HK" altLang="zh-CN" sz="1050" dirty="0">
                  <a:solidFill>
                    <a:srgbClr val="404040"/>
                  </a:solidFill>
                  <a:latin typeface="Politica" panose="02000503000000000000" pitchFamily="2" charset="0"/>
                  <a:ea typeface="HYQIHEIX1-45W EXTRALIGHT" pitchFamily="18" charset="-122"/>
                  <a:sym typeface="微软雅黑"/>
                </a:rPr>
                <a:t>The scientific research findings of Tai Chi as an adjuvant therapy for chronic diseases were published in international authoritative journals</a:t>
              </a:r>
            </a:p>
            <a:p>
              <a:pPr algn="just">
                <a:buSzPct val="100000"/>
                <a:defRPr sz="1100">
                  <a:solidFill>
                    <a:srgbClr val="404040"/>
                  </a:solidFill>
                  <a:latin typeface="微软雅黑"/>
                  <a:ea typeface="微软雅黑"/>
                  <a:cs typeface="微软雅黑"/>
                  <a:sym typeface="微软雅黑"/>
                </a:defRPr>
              </a:pPr>
              <a:r>
                <a:rPr lang="en-HK" altLang="zh-CN" sz="1050" dirty="0">
                  <a:solidFill>
                    <a:srgbClr val="404040"/>
                  </a:solidFill>
                  <a:latin typeface="Politica" panose="02000503000000000000" pitchFamily="2" charset="0"/>
                  <a:ea typeface="HYQIHEIX1-45W EXTRALIGHT" pitchFamily="18" charset="-122"/>
                  <a:sym typeface="微软雅黑"/>
                </a:rPr>
                <a:t>Organized </a:t>
              </a:r>
              <a:r>
                <a:rPr lang="en-HK" altLang="zh-CN" sz="1050" dirty="0">
                  <a:solidFill>
                    <a:srgbClr val="A77646"/>
                  </a:solidFill>
                  <a:latin typeface="Politica" panose="02000503000000000000" pitchFamily="2" charset="0"/>
                  <a:ea typeface="HYQIHEIX1-45W EXTRALIGHT" pitchFamily="18" charset="-122"/>
                  <a:sym typeface="微软雅黑"/>
                </a:rPr>
                <a:t>3144</a:t>
              </a:r>
              <a:r>
                <a:rPr lang="en-HK" altLang="zh-CN" sz="1050" dirty="0">
                  <a:solidFill>
                    <a:srgbClr val="404040"/>
                  </a:solidFill>
                  <a:latin typeface="Politica" panose="02000503000000000000" pitchFamily="2" charset="0"/>
                  <a:ea typeface="HYQIHEIX1-45W EXTRALIGHT" pitchFamily="18" charset="-122"/>
                  <a:sym typeface="微软雅黑"/>
                </a:rPr>
                <a:t> hours of offline charitable Tai Chi classes to 445 patients with Parkinson’s disease from 2015 to the end of 2022</a:t>
              </a:r>
            </a:p>
            <a:p>
              <a:pPr algn="just">
                <a:buSzPct val="100000"/>
                <a:defRPr sz="1100">
                  <a:solidFill>
                    <a:srgbClr val="404040"/>
                  </a:solidFill>
                  <a:latin typeface="微软雅黑"/>
                  <a:ea typeface="微软雅黑"/>
                  <a:cs typeface="微软雅黑"/>
                  <a:sym typeface="微软雅黑"/>
                </a:defRPr>
              </a:pPr>
              <a:r>
                <a:rPr lang="en-HK" altLang="zh-CN" sz="1050" dirty="0">
                  <a:solidFill>
                    <a:srgbClr val="404040"/>
                  </a:solidFill>
                  <a:latin typeface="Politica" panose="02000503000000000000" pitchFamily="2" charset="0"/>
                  <a:ea typeface="HYQIHEIX1-45W EXTRALIGHT" pitchFamily="18" charset="-122"/>
                  <a:sym typeface="微软雅黑"/>
                </a:rPr>
                <a:t>Organized d </a:t>
              </a:r>
              <a:r>
                <a:rPr lang="en-HK" altLang="zh-CN" sz="1050" dirty="0">
                  <a:solidFill>
                    <a:srgbClr val="A77646"/>
                  </a:solidFill>
                  <a:latin typeface="Politica" panose="02000503000000000000" pitchFamily="2" charset="0"/>
                  <a:ea typeface="HYQIHEIX1-45W EXTRALIGHT" pitchFamily="18" charset="-122"/>
                  <a:sym typeface="微软雅黑"/>
                </a:rPr>
                <a:t>945.5 </a:t>
              </a:r>
              <a:r>
                <a:rPr lang="en-HK" altLang="zh-CN" sz="1050" dirty="0">
                  <a:solidFill>
                    <a:srgbClr val="404040"/>
                  </a:solidFill>
                  <a:latin typeface="Politica" panose="02000503000000000000" pitchFamily="2" charset="0"/>
                  <a:ea typeface="HYQIHEIX1-45W EXTRALIGHT" pitchFamily="18" charset="-122"/>
                  <a:sym typeface="微软雅黑"/>
                </a:rPr>
                <a:t>hours of online charitable Tai Chi classes from 2020 to the end of 2022, which benefited  </a:t>
              </a:r>
              <a:r>
                <a:rPr lang="en-HK" altLang="zh-CN" sz="1050" dirty="0">
                  <a:solidFill>
                    <a:srgbClr val="A77646"/>
                  </a:solidFill>
                  <a:latin typeface="Politica" panose="02000503000000000000" pitchFamily="2" charset="0"/>
                  <a:ea typeface="HYQIHEIX1-45W EXTRALIGHT" pitchFamily="18" charset="-122"/>
                  <a:sym typeface="微软雅黑"/>
                </a:rPr>
                <a:t>23491 </a:t>
              </a:r>
              <a:r>
                <a:rPr lang="en-HK" altLang="zh-CN" sz="1050" dirty="0">
                  <a:solidFill>
                    <a:srgbClr val="404040"/>
                  </a:solidFill>
                  <a:latin typeface="Politica" panose="02000503000000000000" pitchFamily="2" charset="0"/>
                  <a:ea typeface="HYQIHEIX1-45W EXTRALIGHT" pitchFamily="18" charset="-122"/>
                  <a:sym typeface="微软雅黑"/>
                </a:rPr>
                <a:t>people</a:t>
              </a:r>
              <a:endParaRPr lang="en-US" sz="1050" dirty="0">
                <a:solidFill>
                  <a:srgbClr val="404040"/>
                </a:solidFill>
                <a:latin typeface="Politica" panose="02000503000000000000" pitchFamily="2" charset="0"/>
                <a:ea typeface="HYQIHEIX1-45W EXTRALIGHT" pitchFamily="18" charset="-122"/>
                <a:sym typeface="微软雅黑"/>
              </a:endParaRPr>
            </a:p>
          </p:txBody>
        </p:sp>
        <p:sp>
          <p:nvSpPr>
            <p:cNvPr id="16" name="TextBox 20"/>
            <p:cNvSpPr txBox="1"/>
            <p:nvPr/>
          </p:nvSpPr>
          <p:spPr>
            <a:xfrm>
              <a:off x="586310" y="5667886"/>
              <a:ext cx="3162013" cy="593601"/>
            </a:xfrm>
            <a:prstGeom prst="rect">
              <a:avLst/>
            </a:prstGeom>
            <a:noFill/>
            <a:ln w="12700" cap="flat">
              <a:noFill/>
              <a:miter lim="400000"/>
            </a:ln>
            <a:effectLst/>
          </p:spPr>
          <p:txBody>
            <a:bodyPr wrap="square" lIns="0" tIns="0" rIns="0" bIns="0" numCol="1" anchor="t">
              <a:spAutoFit/>
            </a:bodyPr>
            <a:lstStyle>
              <a:lvl1pPr marL="228600" indent="-228600">
                <a:buSzPct val="100000"/>
                <a:buChar char="■"/>
                <a:defRPr sz="1600" b="1">
                  <a:solidFill>
                    <a:srgbClr val="92653C"/>
                  </a:solidFill>
                  <a:latin typeface="微软雅黑"/>
                  <a:ea typeface="微软雅黑"/>
                  <a:cs typeface="微软雅黑"/>
                  <a:sym typeface="微软雅黑"/>
                </a:defRPr>
              </a:lvl1pPr>
            </a:lstStyle>
            <a:p>
              <a:pPr marL="0" indent="0" algn="ctr">
                <a:buNone/>
              </a:pPr>
              <a:r>
                <a:rPr lang="en-US" altLang="zh-TW" sz="1600" b="0" dirty="0">
                  <a:latin typeface="Politica" panose="02000503000000000000" pitchFamily="2" charset="0"/>
                  <a:ea typeface="HYQIHEIX1-45W EXTRALIGHT" pitchFamily="18" charset="-122"/>
                  <a:cs typeface="Arial" panose="020B0604020202020204" pitchFamily="34" charset="0"/>
                </a:rPr>
                <a:t>TAI CHI ANTI-PARKINSON’S DISEASE,</a:t>
              </a:r>
            </a:p>
            <a:p>
              <a:pPr marL="0" indent="0" algn="ctr">
                <a:buNone/>
              </a:pPr>
              <a:r>
                <a:rPr lang="en-US" altLang="zh-TW" sz="1600" b="0" dirty="0">
                  <a:latin typeface="Politica" panose="02000503000000000000" pitchFamily="2" charset="0"/>
                  <a:ea typeface="HYQIHEIX1-45W EXTRALIGHT" pitchFamily="18" charset="-122"/>
                  <a:cs typeface="Arial" panose="020B0604020202020204" pitchFamily="34" charset="0"/>
                </a:rPr>
                <a:t>TAI CHI FOR DELAYING ALZHEIMER’S DISEASE</a:t>
              </a:r>
              <a:endParaRPr lang="en-US" sz="1600" b="0" dirty="0">
                <a:latin typeface="Politica" panose="02000503000000000000" pitchFamily="2" charset="0"/>
                <a:ea typeface="HYQIHEIX1-45W EXTRALIGHT" pitchFamily="18" charset="-122"/>
                <a:cs typeface="Arial" panose="020B0604020202020204" pitchFamily="34" charset="0"/>
              </a:endParaRPr>
            </a:p>
          </p:txBody>
        </p:sp>
      </p:grpSp>
      <p:pic>
        <p:nvPicPr>
          <p:cNvPr id="17" name="图片 16" descr="/Users/jerrymiao/Desktop/复星Jerry/LOGO系列 杂/复星logo1-01.png复星logo1-01"/>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10302558" y="255905"/>
            <a:ext cx="1664335" cy="475615"/>
          </a:xfrm>
          <a:prstGeom prst="rect">
            <a:avLst/>
          </a:prstGeom>
        </p:spPr>
      </p:pic>
      <p:grpSp>
        <p:nvGrpSpPr>
          <p:cNvPr id="57" name="组合 56">
            <a:extLst>
              <a:ext uri="{FF2B5EF4-FFF2-40B4-BE49-F238E27FC236}">
                <a16:creationId xmlns:a16="http://schemas.microsoft.com/office/drawing/2014/main" id="{F9F99B23-1F96-3544-A2D5-1B5116E1542C}"/>
              </a:ext>
            </a:extLst>
          </p:cNvPr>
          <p:cNvGrpSpPr/>
          <p:nvPr/>
        </p:nvGrpSpPr>
        <p:grpSpPr>
          <a:xfrm>
            <a:off x="388699" y="2333551"/>
            <a:ext cx="3441956" cy="1210385"/>
            <a:chOff x="663907" y="2592410"/>
            <a:chExt cx="2987070" cy="1210385"/>
          </a:xfrm>
        </p:grpSpPr>
        <p:sp>
          <p:nvSpPr>
            <p:cNvPr id="58" name="圆角矩形 57">
              <a:extLst>
                <a:ext uri="{FF2B5EF4-FFF2-40B4-BE49-F238E27FC236}">
                  <a16:creationId xmlns:a16="http://schemas.microsoft.com/office/drawing/2014/main" id="{9C2AE054-581C-5949-B155-3E7A4ED04AB9}"/>
                </a:ext>
              </a:extLst>
            </p:cNvPr>
            <p:cNvSpPr/>
            <p:nvPr/>
          </p:nvSpPr>
          <p:spPr>
            <a:xfrm>
              <a:off x="663907" y="2592410"/>
              <a:ext cx="2987070" cy="1210385"/>
            </a:xfrm>
            <a:prstGeom prst="roundRect">
              <a:avLst>
                <a:gd name="adj" fmla="val 9424"/>
              </a:avLst>
            </a:prstGeom>
            <a:gradFill>
              <a:gsLst>
                <a:gs pos="99000">
                  <a:srgbClr val="93683D">
                    <a:alpha val="0"/>
                  </a:srgbClr>
                </a:gs>
                <a:gs pos="0">
                  <a:srgbClr val="93683D">
                    <a:alpha val="7000"/>
                  </a:srgbClr>
                </a:gs>
              </a:gsLst>
              <a:lin ang="5400000" scaled="0"/>
            </a:gradFill>
            <a:ln>
              <a:gradFill>
                <a:gsLst>
                  <a:gs pos="0">
                    <a:srgbClr val="93683D">
                      <a:alpha val="14000"/>
                    </a:srgbClr>
                  </a:gs>
                  <a:gs pos="100000">
                    <a:srgbClr val="93683D">
                      <a:alpha val="71000"/>
                    </a:srgbClr>
                  </a:gs>
                </a:gsLst>
                <a:lin ang="16200000" scaled="0"/>
              </a:gradFill>
            </a:ln>
            <a:effectLst>
              <a:outerShdw blurRad="266700" dist="25400" dir="2100000" sx="99000" sy="99000" algn="tl" rotWithShape="0">
                <a:srgbClr val="93683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latin typeface="Source Han Sans CN Normal" panose="020B0500000000000000" pitchFamily="34" charset="-128"/>
                <a:ea typeface="Source Han Sans CN Normal" panose="020B0500000000000000" pitchFamily="34" charset="-128"/>
              </a:endParaRPr>
            </a:p>
          </p:txBody>
        </p:sp>
        <p:sp>
          <p:nvSpPr>
            <p:cNvPr id="61" name="矩形 60">
              <a:extLst>
                <a:ext uri="{FF2B5EF4-FFF2-40B4-BE49-F238E27FC236}">
                  <a16:creationId xmlns:a16="http://schemas.microsoft.com/office/drawing/2014/main" id="{E9557A43-9ABF-E847-A3C9-1EE4FE8CDCCA}"/>
                </a:ext>
              </a:extLst>
            </p:cNvPr>
            <p:cNvSpPr/>
            <p:nvPr/>
          </p:nvSpPr>
          <p:spPr>
            <a:xfrm>
              <a:off x="824458" y="2592410"/>
              <a:ext cx="2628405" cy="45719"/>
            </a:xfrm>
            <a:prstGeom prst="rect">
              <a:avLst/>
            </a:pr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Source Han Sans CN Normal" panose="020B0500000000000000" pitchFamily="34" charset="-128"/>
                <a:ea typeface="Source Han Sans CN Normal" panose="020B0500000000000000" pitchFamily="34" charset="-128"/>
              </a:endParaRPr>
            </a:p>
          </p:txBody>
        </p:sp>
        <p:sp>
          <p:nvSpPr>
            <p:cNvPr id="62" name="TextBox 21">
              <a:extLst>
                <a:ext uri="{FF2B5EF4-FFF2-40B4-BE49-F238E27FC236}">
                  <a16:creationId xmlns:a16="http://schemas.microsoft.com/office/drawing/2014/main" id="{E8029ED9-1B1C-D94C-B1B7-A1E89852B933}"/>
                </a:ext>
              </a:extLst>
            </p:cNvPr>
            <p:cNvSpPr txBox="1"/>
            <p:nvPr/>
          </p:nvSpPr>
          <p:spPr>
            <a:xfrm>
              <a:off x="1041807" y="2704078"/>
              <a:ext cx="2348545" cy="246221"/>
            </a:xfrm>
            <a:prstGeom prst="rect">
              <a:avLst/>
            </a:prstGeom>
            <a:ln w="12700">
              <a:miter lim="400000"/>
            </a:ln>
          </p:spPr>
          <p:txBody>
            <a:bodyPr lIns="0" tIns="0" rIns="0" bIns="0">
              <a:spAutoFit/>
            </a:bodyPr>
            <a:lstStyle>
              <a:lvl1pPr marL="228600" indent="-228600">
                <a:buSzPct val="100000"/>
                <a:buChar char="■"/>
                <a:defRPr sz="1600" b="1">
                  <a:solidFill>
                    <a:srgbClr val="92653C"/>
                  </a:solidFill>
                  <a:latin typeface="微软雅黑"/>
                  <a:ea typeface="微软雅黑"/>
                  <a:cs typeface="微软雅黑"/>
                  <a:sym typeface="微软雅黑"/>
                </a:defRPr>
              </a:lvl1pPr>
            </a:lstStyle>
            <a:p>
              <a:pPr marL="0" indent="0" algn="ctr">
                <a:buNone/>
              </a:pPr>
              <a:r>
                <a:rPr lang="en-US" altLang="zh-TW" b="0" dirty="0">
                  <a:latin typeface="Politica" panose="02000503000000000000" pitchFamily="2" charset="0"/>
                  <a:ea typeface="HYQIHEIX1-45W EXTRALIGHT" pitchFamily="18" charset="-122"/>
                  <a:cs typeface="Arial" panose="020B0604020202020204" pitchFamily="34" charset="0"/>
                </a:rPr>
                <a:t>EMERGING</a:t>
              </a:r>
              <a:r>
                <a:rPr lang="zh-TW" altLang="en-US" b="0" dirty="0">
                  <a:latin typeface="Politica" panose="02000503000000000000" pitchFamily="2" charset="0"/>
                  <a:ea typeface="HYQIHEIX1-45W EXTRALIGHT" pitchFamily="18" charset="-122"/>
                  <a:cs typeface="Arial" panose="020B0604020202020204" pitchFamily="34" charset="0"/>
                </a:rPr>
                <a:t> </a:t>
              </a:r>
              <a:r>
                <a:rPr lang="en-US" altLang="zh-TW" b="0" dirty="0">
                  <a:latin typeface="Politica" panose="02000503000000000000" pitchFamily="2" charset="0"/>
                  <a:ea typeface="HYQIHEIX1-45W EXTRALIGHT" pitchFamily="18" charset="-122"/>
                  <a:cs typeface="Arial" panose="020B0604020202020204" pitchFamily="34" charset="0"/>
                </a:rPr>
                <a:t>VISIONARIES</a:t>
              </a:r>
              <a:endParaRPr b="0" dirty="0">
                <a:latin typeface="Politica" panose="02000503000000000000" pitchFamily="2" charset="0"/>
                <a:ea typeface="HYQIHEIX1-45W EXTRALIGHT" pitchFamily="18" charset="-122"/>
                <a:cs typeface="Arial" panose="020B0604020202020204" pitchFamily="34" charset="0"/>
              </a:endParaRPr>
            </a:p>
          </p:txBody>
        </p:sp>
        <p:sp>
          <p:nvSpPr>
            <p:cNvPr id="67" name="TextBox 15">
              <a:extLst>
                <a:ext uri="{FF2B5EF4-FFF2-40B4-BE49-F238E27FC236}">
                  <a16:creationId xmlns:a16="http://schemas.microsoft.com/office/drawing/2014/main" id="{5E0DAFBA-9522-0E4F-8CEA-E5D497C4CBE6}"/>
                </a:ext>
              </a:extLst>
            </p:cNvPr>
            <p:cNvSpPr txBox="1"/>
            <p:nvPr/>
          </p:nvSpPr>
          <p:spPr>
            <a:xfrm>
              <a:off x="743847" y="2979919"/>
              <a:ext cx="2841856" cy="646331"/>
            </a:xfrm>
            <a:prstGeom prst="rect">
              <a:avLst/>
            </a:prstGeom>
            <a:noFill/>
            <a:ln w="12700" cap="flat">
              <a:noFill/>
              <a:miter lim="400000"/>
            </a:ln>
            <a:effectLst/>
          </p:spPr>
          <p:txBody>
            <a:bodyPr wrap="square" lIns="0" tIns="0" rIns="0" bIns="0" numCol="1" anchor="t">
              <a:spAutoFit/>
            </a:bodyPr>
            <a:lstStyle/>
            <a:p>
              <a:pPr algn="just"/>
              <a:r>
                <a:rPr lang="en-US" altLang="zh-TW" sz="1050" dirty="0">
                  <a:solidFill>
                    <a:srgbClr val="404040"/>
                  </a:solidFill>
                  <a:latin typeface="Politica" panose="02000503000000000000" pitchFamily="2" charset="0"/>
                  <a:ea typeface="HYQIHEIX1-45W EXTRALIGHT" pitchFamily="18" charset="-122"/>
                </a:rPr>
                <a:t>Over</a:t>
              </a:r>
              <a:r>
                <a:rPr lang="zh-TW" altLang="en-US" sz="1050" dirty="0">
                  <a:solidFill>
                    <a:srgbClr val="404040"/>
                  </a:solidFill>
                  <a:latin typeface="Politica" panose="02000503000000000000" pitchFamily="2" charset="0"/>
                  <a:ea typeface="HYQIHEIX1-45W EXTRALIGHT" pitchFamily="18" charset="-122"/>
                </a:rPr>
                <a:t> </a:t>
              </a:r>
              <a:r>
                <a:rPr lang="en-US" altLang="zh-TW" sz="1050" dirty="0">
                  <a:solidFill>
                    <a:srgbClr val="404040"/>
                  </a:solidFill>
                  <a:latin typeface="Politica" panose="02000503000000000000" pitchFamily="2" charset="0"/>
                  <a:ea typeface="HYQIHEIX1-45W EXTRALIGHT" pitchFamily="18" charset="-122"/>
                </a:rPr>
                <a:t>the</a:t>
              </a:r>
              <a:r>
                <a:rPr lang="zh-TW" altLang="en-US" sz="1050" dirty="0">
                  <a:solidFill>
                    <a:srgbClr val="404040"/>
                  </a:solidFill>
                  <a:latin typeface="Politica" panose="02000503000000000000" pitchFamily="2" charset="0"/>
                  <a:ea typeface="HYQIHEIX1-45W EXTRALIGHT" pitchFamily="18" charset="-122"/>
                </a:rPr>
                <a:t> </a:t>
              </a:r>
              <a:r>
                <a:rPr lang="en-HK" altLang="zh-CN" sz="1050" dirty="0">
                  <a:solidFill>
                    <a:srgbClr val="404040"/>
                  </a:solidFill>
                  <a:latin typeface="Politica" panose="02000503000000000000" pitchFamily="2" charset="0"/>
                  <a:ea typeface="HYQIHEIX1-45W EXTRALIGHT" pitchFamily="18" charset="-122"/>
                </a:rPr>
                <a:t>past ten years, more than </a:t>
              </a:r>
              <a:r>
                <a:rPr lang="en-HK" altLang="zh-CN" sz="1050" dirty="0">
                  <a:solidFill>
                    <a:srgbClr val="A77646"/>
                  </a:solidFill>
                  <a:latin typeface="Politica" panose="02000503000000000000" pitchFamily="2" charset="0"/>
                  <a:ea typeface="HYQIHEIX1-45W EXTRALIGHT" pitchFamily="18" charset="-122"/>
                </a:rPr>
                <a:t>6500</a:t>
              </a:r>
              <a:r>
                <a:rPr lang="en-HK" altLang="zh-CN" sz="1050" dirty="0">
                  <a:solidFill>
                    <a:srgbClr val="404040"/>
                  </a:solidFill>
                  <a:latin typeface="Politica" panose="02000503000000000000" pitchFamily="2" charset="0"/>
                  <a:ea typeface="HYQIHEIX1-45W EXTRALIGHT" pitchFamily="18" charset="-122"/>
                </a:rPr>
                <a:t> Chinese middle school students have applied the program, and two Charity Ambassadors selected each year are invited to represent China in the United States to receive awards and participate in global exchanges</a:t>
              </a:r>
              <a:endParaRPr lang="zh-CN" altLang="en-US" sz="1050" dirty="0">
                <a:solidFill>
                  <a:srgbClr val="404040"/>
                </a:solidFill>
                <a:latin typeface="Politica" panose="02000503000000000000" pitchFamily="2" charset="0"/>
                <a:ea typeface="HYQIHEIX1-45W EXTRALIGHT" pitchFamily="18" charset="-122"/>
              </a:endParaRPr>
            </a:p>
          </p:txBody>
        </p:sp>
      </p:grpSp>
      <p:grpSp>
        <p:nvGrpSpPr>
          <p:cNvPr id="68" name="组合 67">
            <a:extLst>
              <a:ext uri="{FF2B5EF4-FFF2-40B4-BE49-F238E27FC236}">
                <a16:creationId xmlns:a16="http://schemas.microsoft.com/office/drawing/2014/main" id="{4F6E2727-2D4C-C74B-B1C7-137690460026}"/>
              </a:ext>
            </a:extLst>
          </p:cNvPr>
          <p:cNvGrpSpPr/>
          <p:nvPr/>
        </p:nvGrpSpPr>
        <p:grpSpPr>
          <a:xfrm>
            <a:off x="8357360" y="927283"/>
            <a:ext cx="3496740" cy="1900574"/>
            <a:chOff x="663907" y="2592410"/>
            <a:chExt cx="2987070" cy="2026083"/>
          </a:xfrm>
        </p:grpSpPr>
        <p:sp>
          <p:nvSpPr>
            <p:cNvPr id="69" name="圆角矩形 68">
              <a:extLst>
                <a:ext uri="{FF2B5EF4-FFF2-40B4-BE49-F238E27FC236}">
                  <a16:creationId xmlns:a16="http://schemas.microsoft.com/office/drawing/2014/main" id="{03702938-6C4C-9E4A-AC79-EFB7F2DCFAA3}"/>
                </a:ext>
              </a:extLst>
            </p:cNvPr>
            <p:cNvSpPr/>
            <p:nvPr/>
          </p:nvSpPr>
          <p:spPr>
            <a:xfrm>
              <a:off x="663907" y="2592410"/>
              <a:ext cx="2987070" cy="2026083"/>
            </a:xfrm>
            <a:prstGeom prst="roundRect">
              <a:avLst>
                <a:gd name="adj" fmla="val 9424"/>
              </a:avLst>
            </a:prstGeom>
            <a:gradFill>
              <a:gsLst>
                <a:gs pos="99000">
                  <a:srgbClr val="93683D">
                    <a:alpha val="0"/>
                  </a:srgbClr>
                </a:gs>
                <a:gs pos="0">
                  <a:srgbClr val="93683D">
                    <a:alpha val="7000"/>
                  </a:srgbClr>
                </a:gs>
              </a:gsLst>
              <a:lin ang="5400000" scaled="0"/>
            </a:gradFill>
            <a:ln>
              <a:gradFill>
                <a:gsLst>
                  <a:gs pos="0">
                    <a:srgbClr val="93683D">
                      <a:alpha val="14000"/>
                    </a:srgbClr>
                  </a:gs>
                  <a:gs pos="100000">
                    <a:srgbClr val="93683D">
                      <a:alpha val="71000"/>
                    </a:srgbClr>
                  </a:gs>
                </a:gsLst>
                <a:lin ang="16200000" scaled="0"/>
              </a:gradFill>
            </a:ln>
            <a:effectLst>
              <a:outerShdw blurRad="266700" dist="25400" dir="2100000" sx="99000" sy="99000" algn="tl" rotWithShape="0">
                <a:srgbClr val="93683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latin typeface="Source Han Sans CN Normal" panose="020B0500000000000000" pitchFamily="34" charset="-128"/>
                <a:ea typeface="Source Han Sans CN Normal" panose="020B0500000000000000" pitchFamily="34" charset="-128"/>
              </a:endParaRPr>
            </a:p>
          </p:txBody>
        </p:sp>
        <p:sp>
          <p:nvSpPr>
            <p:cNvPr id="70" name="矩形 69">
              <a:extLst>
                <a:ext uri="{FF2B5EF4-FFF2-40B4-BE49-F238E27FC236}">
                  <a16:creationId xmlns:a16="http://schemas.microsoft.com/office/drawing/2014/main" id="{D111C2A8-188B-C84A-AD78-B315AFCFCDEF}"/>
                </a:ext>
              </a:extLst>
            </p:cNvPr>
            <p:cNvSpPr/>
            <p:nvPr/>
          </p:nvSpPr>
          <p:spPr>
            <a:xfrm>
              <a:off x="824458" y="2592410"/>
              <a:ext cx="2628405" cy="45719"/>
            </a:xfrm>
            <a:prstGeom prst="rect">
              <a:avLst/>
            </a:pr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Source Han Sans CN Normal" panose="020B0500000000000000" pitchFamily="34" charset="-128"/>
                <a:ea typeface="Source Han Sans CN Normal" panose="020B0500000000000000" pitchFamily="34" charset="-128"/>
              </a:endParaRPr>
            </a:p>
          </p:txBody>
        </p:sp>
        <p:sp>
          <p:nvSpPr>
            <p:cNvPr id="71" name="TextBox 21">
              <a:extLst>
                <a:ext uri="{FF2B5EF4-FFF2-40B4-BE49-F238E27FC236}">
                  <a16:creationId xmlns:a16="http://schemas.microsoft.com/office/drawing/2014/main" id="{A0BE4461-030D-EC43-9E4C-DBBBCDB1C4D4}"/>
                </a:ext>
              </a:extLst>
            </p:cNvPr>
            <p:cNvSpPr txBox="1"/>
            <p:nvPr/>
          </p:nvSpPr>
          <p:spPr>
            <a:xfrm>
              <a:off x="1023863" y="2731774"/>
              <a:ext cx="2348545" cy="262481"/>
            </a:xfrm>
            <a:prstGeom prst="rect">
              <a:avLst/>
            </a:prstGeom>
            <a:ln w="12700">
              <a:miter lim="400000"/>
            </a:ln>
          </p:spPr>
          <p:txBody>
            <a:bodyPr lIns="0" tIns="0" rIns="0" bIns="0">
              <a:spAutoFit/>
            </a:bodyPr>
            <a:lstStyle>
              <a:lvl1pPr marL="228600" indent="-228600">
                <a:buSzPct val="100000"/>
                <a:buChar char="■"/>
                <a:defRPr sz="1600" b="1">
                  <a:solidFill>
                    <a:srgbClr val="92653C"/>
                  </a:solidFill>
                  <a:latin typeface="微软雅黑"/>
                  <a:ea typeface="微软雅黑"/>
                  <a:cs typeface="微软雅黑"/>
                  <a:sym typeface="微软雅黑"/>
                </a:defRPr>
              </a:lvl1pPr>
            </a:lstStyle>
            <a:p>
              <a:pPr marL="0" indent="0" algn="ctr">
                <a:buNone/>
              </a:pPr>
              <a:r>
                <a:rPr lang="en-HK" altLang="zh-CN" b="0" dirty="0">
                  <a:latin typeface="Politica" panose="02000503000000000000" pitchFamily="2" charset="0"/>
                  <a:ea typeface="HYQIHEIX1-45W EXTRALIGHT" pitchFamily="18" charset="-122"/>
                  <a:cs typeface="Arial" panose="020B0604020202020204" pitchFamily="34" charset="0"/>
                </a:rPr>
                <a:t>A HEALTHY WINTER ACTION</a:t>
              </a:r>
              <a:endParaRPr lang="en-HK" b="0" dirty="0">
                <a:latin typeface="Politica" panose="02000503000000000000" pitchFamily="2" charset="0"/>
                <a:ea typeface="HYQIHEIX1-45W EXTRALIGHT" pitchFamily="18" charset="-122"/>
                <a:cs typeface="Arial" panose="020B0604020202020204" pitchFamily="34" charset="0"/>
              </a:endParaRPr>
            </a:p>
          </p:txBody>
        </p:sp>
        <p:sp>
          <p:nvSpPr>
            <p:cNvPr id="72" name="TextBox 15">
              <a:extLst>
                <a:ext uri="{FF2B5EF4-FFF2-40B4-BE49-F238E27FC236}">
                  <a16:creationId xmlns:a16="http://schemas.microsoft.com/office/drawing/2014/main" id="{BBFAD32D-D24E-4C49-9ED5-67B3E26489E7}"/>
                </a:ext>
              </a:extLst>
            </p:cNvPr>
            <p:cNvSpPr txBox="1"/>
            <p:nvPr/>
          </p:nvSpPr>
          <p:spPr>
            <a:xfrm>
              <a:off x="855520" y="3063241"/>
              <a:ext cx="2596360" cy="1378026"/>
            </a:xfrm>
            <a:prstGeom prst="rect">
              <a:avLst/>
            </a:prstGeom>
            <a:noFill/>
            <a:ln w="12700" cap="flat">
              <a:noFill/>
              <a:miter lim="400000"/>
            </a:ln>
            <a:effectLst/>
          </p:spPr>
          <p:txBody>
            <a:bodyPr wrap="square" lIns="0" tIns="0" rIns="0" bIns="0" numCol="1" anchor="t">
              <a:spAutoFit/>
            </a:bodyPr>
            <a:lstStyle/>
            <a:p>
              <a:pPr algn="just"/>
              <a:r>
                <a:rPr lang="en-US" altLang="zh-CN" sz="1050" dirty="0">
                  <a:solidFill>
                    <a:srgbClr val="404040"/>
                  </a:solidFill>
                  <a:latin typeface="Politica" panose="02000503000000000000" pitchFamily="2" charset="0"/>
                  <a:ea typeface="HYQIHEIX1-45W EXTRALIGHT" pitchFamily="18" charset="-122"/>
                </a:rPr>
                <a:t>In January 2023, “A Healthy Winter Action” was launched to donate </a:t>
              </a:r>
              <a:r>
                <a:rPr lang="en-US" altLang="zh-CN" sz="1050" dirty="0">
                  <a:solidFill>
                    <a:srgbClr val="A77646"/>
                  </a:solidFill>
                  <a:latin typeface="Politica" panose="02000503000000000000" pitchFamily="2" charset="0"/>
                  <a:ea typeface="HYQIHEIX1-45W EXTRALIGHT" pitchFamily="18" charset="-122"/>
                </a:rPr>
                <a:t>RMB100 million </a:t>
              </a:r>
              <a:r>
                <a:rPr lang="en-US" altLang="zh-CN" sz="1050" dirty="0">
                  <a:solidFill>
                    <a:srgbClr val="404040"/>
                  </a:solidFill>
                  <a:latin typeface="Politica" panose="02000503000000000000" pitchFamily="2" charset="0"/>
                  <a:ea typeface="HYQIHEIX1-45W EXTRALIGHT" pitchFamily="18" charset="-122"/>
                </a:rPr>
                <a:t>worth of Azvudine Tablets to rural areas in central and western China, nursing homes and welfare homes. “A Healthy Winter Action” has donated a total of more than </a:t>
              </a:r>
              <a:r>
                <a:rPr lang="en-US" altLang="zh-CN" sz="1050" dirty="0">
                  <a:solidFill>
                    <a:srgbClr val="A77646"/>
                  </a:solidFill>
                  <a:latin typeface="Politica" panose="02000503000000000000" pitchFamily="2" charset="0"/>
                  <a:ea typeface="HYQIHEIX1-45W EXTRALIGHT" pitchFamily="18" charset="-122"/>
                </a:rPr>
                <a:t>28</a:t>
              </a:r>
              <a:r>
                <a:rPr lang="en-US" altLang="zh-TW" sz="1050" dirty="0">
                  <a:solidFill>
                    <a:srgbClr val="A77646"/>
                  </a:solidFill>
                  <a:latin typeface="Politica" panose="02000503000000000000" pitchFamily="2" charset="0"/>
                  <a:ea typeface="HYQIHEIX1-45W EXTRALIGHT" pitchFamily="18" charset="-122"/>
                </a:rPr>
                <a:t>48</a:t>
              </a:r>
              <a:r>
                <a:rPr lang="en-US" altLang="zh-CN" sz="1050" dirty="0">
                  <a:solidFill>
                    <a:srgbClr val="A77646"/>
                  </a:solidFill>
                  <a:latin typeface="Politica" panose="02000503000000000000" pitchFamily="2" charset="0"/>
                  <a:ea typeface="HYQIHEIX1-45W EXTRALIGHT" pitchFamily="18" charset="-122"/>
                </a:rPr>
                <a:t>00</a:t>
              </a:r>
              <a:r>
                <a:rPr lang="en-US" altLang="zh-CN" sz="1050" dirty="0">
                  <a:solidFill>
                    <a:srgbClr val="404040"/>
                  </a:solidFill>
                  <a:latin typeface="Politica" panose="02000503000000000000" pitchFamily="2" charset="0"/>
                  <a:ea typeface="HYQIHEIX1-45W EXTRALIGHT" pitchFamily="18" charset="-122"/>
                </a:rPr>
                <a:t> bottles of Azvudine tablets and </a:t>
              </a:r>
              <a:r>
                <a:rPr lang="en-US" altLang="zh-CN" sz="1050" dirty="0">
                  <a:solidFill>
                    <a:srgbClr val="A77646"/>
                  </a:solidFill>
                  <a:latin typeface="Politica" panose="02000503000000000000" pitchFamily="2" charset="0"/>
                  <a:ea typeface="HYQIHEIX1-45W EXTRALIGHT" pitchFamily="18" charset="-122"/>
                </a:rPr>
                <a:t>RMB5.125 million </a:t>
              </a:r>
              <a:r>
                <a:rPr lang="en-US" altLang="zh-CN" sz="1050" dirty="0">
                  <a:solidFill>
                    <a:srgbClr val="404040"/>
                  </a:solidFill>
                  <a:latin typeface="Politica" panose="02000503000000000000" pitchFamily="2" charset="0"/>
                  <a:ea typeface="HYQIHEIX1-45W EXTRALIGHT" pitchFamily="18" charset="-122"/>
                </a:rPr>
                <a:t>worth of care packages, covering in </a:t>
              </a:r>
              <a:r>
                <a:rPr lang="en-US" altLang="zh-CN" sz="1050" dirty="0">
                  <a:solidFill>
                    <a:srgbClr val="A77646"/>
                  </a:solidFill>
                  <a:latin typeface="Politica" panose="02000503000000000000" pitchFamily="2" charset="0"/>
                  <a:ea typeface="HYQIHEIX1-45W EXTRALIGHT" pitchFamily="18" charset="-122"/>
                </a:rPr>
                <a:t>250 </a:t>
              </a:r>
              <a:r>
                <a:rPr lang="en-US" altLang="zh-CN" sz="1050" dirty="0">
                  <a:solidFill>
                    <a:srgbClr val="404040"/>
                  </a:solidFill>
                  <a:latin typeface="Politica" panose="02000503000000000000" pitchFamily="2" charset="0"/>
                  <a:ea typeface="HYQIHEIX1-45W EXTRALIGHT" pitchFamily="18" charset="-122"/>
                </a:rPr>
                <a:t>municipalities and counties in Anhui, Yunnan, Guizhou, Henan, Gansu, Xinjiang, Tibet, etc.</a:t>
              </a:r>
              <a:endParaRPr lang="zh-CN" altLang="en-US" sz="1050" dirty="0">
                <a:solidFill>
                  <a:srgbClr val="404040"/>
                </a:solidFill>
                <a:latin typeface="Politica" panose="02000503000000000000" pitchFamily="2" charset="0"/>
                <a:ea typeface="HYQIHEIX1-45W EXTRALIGHT" pitchFamily="18" charset="-122"/>
              </a:endParaRPr>
            </a:p>
          </p:txBody>
        </p:sp>
      </p:grpSp>
      <p:grpSp>
        <p:nvGrpSpPr>
          <p:cNvPr id="73" name="组合 72">
            <a:extLst>
              <a:ext uri="{FF2B5EF4-FFF2-40B4-BE49-F238E27FC236}">
                <a16:creationId xmlns:a16="http://schemas.microsoft.com/office/drawing/2014/main" id="{23F8B3EF-E98E-4D47-AF39-31C428786E15}"/>
              </a:ext>
            </a:extLst>
          </p:cNvPr>
          <p:cNvGrpSpPr/>
          <p:nvPr/>
        </p:nvGrpSpPr>
        <p:grpSpPr>
          <a:xfrm>
            <a:off x="388699" y="3693660"/>
            <a:ext cx="3441956" cy="1303473"/>
            <a:chOff x="663907" y="2592410"/>
            <a:chExt cx="2987070" cy="1303473"/>
          </a:xfrm>
        </p:grpSpPr>
        <p:sp>
          <p:nvSpPr>
            <p:cNvPr id="74" name="圆角矩形 73">
              <a:extLst>
                <a:ext uri="{FF2B5EF4-FFF2-40B4-BE49-F238E27FC236}">
                  <a16:creationId xmlns:a16="http://schemas.microsoft.com/office/drawing/2014/main" id="{C6B39090-D68E-CE4E-9C4A-E576A8FAE9D3}"/>
                </a:ext>
              </a:extLst>
            </p:cNvPr>
            <p:cNvSpPr/>
            <p:nvPr/>
          </p:nvSpPr>
          <p:spPr>
            <a:xfrm>
              <a:off x="663907" y="2592410"/>
              <a:ext cx="2987070" cy="1303473"/>
            </a:xfrm>
            <a:prstGeom prst="roundRect">
              <a:avLst>
                <a:gd name="adj" fmla="val 9424"/>
              </a:avLst>
            </a:prstGeom>
            <a:gradFill>
              <a:gsLst>
                <a:gs pos="99000">
                  <a:srgbClr val="93683D">
                    <a:alpha val="0"/>
                  </a:srgbClr>
                </a:gs>
                <a:gs pos="0">
                  <a:srgbClr val="93683D">
                    <a:alpha val="7000"/>
                  </a:srgbClr>
                </a:gs>
              </a:gsLst>
              <a:lin ang="5400000" scaled="0"/>
            </a:gradFill>
            <a:ln>
              <a:gradFill>
                <a:gsLst>
                  <a:gs pos="0">
                    <a:srgbClr val="93683D">
                      <a:alpha val="14000"/>
                    </a:srgbClr>
                  </a:gs>
                  <a:gs pos="100000">
                    <a:srgbClr val="93683D">
                      <a:alpha val="71000"/>
                    </a:srgbClr>
                  </a:gs>
                </a:gsLst>
                <a:lin ang="16200000" scaled="0"/>
              </a:gradFill>
            </a:ln>
            <a:effectLst>
              <a:outerShdw blurRad="266700" dist="25400" dir="2100000" sx="99000" sy="99000" algn="tl" rotWithShape="0">
                <a:srgbClr val="93683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latin typeface="Source Han Sans CN Normal" panose="020B0500000000000000" pitchFamily="34" charset="-128"/>
                <a:ea typeface="Source Han Sans CN Normal" panose="020B0500000000000000" pitchFamily="34" charset="-128"/>
              </a:endParaRPr>
            </a:p>
          </p:txBody>
        </p:sp>
        <p:sp>
          <p:nvSpPr>
            <p:cNvPr id="75" name="矩形 74">
              <a:extLst>
                <a:ext uri="{FF2B5EF4-FFF2-40B4-BE49-F238E27FC236}">
                  <a16:creationId xmlns:a16="http://schemas.microsoft.com/office/drawing/2014/main" id="{1FF0D124-8EF9-7A48-9487-B8082AA09B01}"/>
                </a:ext>
              </a:extLst>
            </p:cNvPr>
            <p:cNvSpPr/>
            <p:nvPr/>
          </p:nvSpPr>
          <p:spPr>
            <a:xfrm>
              <a:off x="824458" y="2592410"/>
              <a:ext cx="2628405" cy="45719"/>
            </a:xfrm>
            <a:prstGeom prst="rect">
              <a:avLst/>
            </a:pr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Source Han Sans CN Normal" panose="020B0500000000000000" pitchFamily="34" charset="-128"/>
                <a:ea typeface="Source Han Sans CN Normal" panose="020B0500000000000000" pitchFamily="34" charset="-128"/>
              </a:endParaRPr>
            </a:p>
          </p:txBody>
        </p:sp>
        <p:sp>
          <p:nvSpPr>
            <p:cNvPr id="76" name="TextBox 21">
              <a:extLst>
                <a:ext uri="{FF2B5EF4-FFF2-40B4-BE49-F238E27FC236}">
                  <a16:creationId xmlns:a16="http://schemas.microsoft.com/office/drawing/2014/main" id="{95822E5B-7E1C-8645-AF69-DC0AA47FEAC2}"/>
                </a:ext>
              </a:extLst>
            </p:cNvPr>
            <p:cNvSpPr txBox="1"/>
            <p:nvPr/>
          </p:nvSpPr>
          <p:spPr>
            <a:xfrm>
              <a:off x="998036" y="2667898"/>
              <a:ext cx="2348545" cy="492443"/>
            </a:xfrm>
            <a:prstGeom prst="rect">
              <a:avLst/>
            </a:prstGeom>
            <a:ln w="12700">
              <a:miter lim="400000"/>
            </a:ln>
          </p:spPr>
          <p:txBody>
            <a:bodyPr wrap="square" lIns="0" tIns="0" rIns="0" bIns="0">
              <a:spAutoFit/>
            </a:bodyPr>
            <a:lstStyle>
              <a:lvl1pPr marL="228600" indent="-228600">
                <a:buSzPct val="100000"/>
                <a:buChar char="■"/>
                <a:defRPr sz="1600" b="1">
                  <a:solidFill>
                    <a:srgbClr val="92653C"/>
                  </a:solidFill>
                  <a:latin typeface="微软雅黑"/>
                  <a:ea typeface="微软雅黑"/>
                  <a:cs typeface="微软雅黑"/>
                  <a:sym typeface="微软雅黑"/>
                </a:defRPr>
              </a:lvl1pPr>
            </a:lstStyle>
            <a:p>
              <a:pPr marL="0" indent="0" algn="ctr">
                <a:buNone/>
              </a:pPr>
              <a:r>
                <a:rPr lang="en-US" altLang="zh-CN" b="0" dirty="0">
                  <a:latin typeface="Politica" panose="02000503000000000000" pitchFamily="2" charset="0"/>
                  <a:ea typeface="HYQIHEIX1-45W EXTRALIGHT" pitchFamily="18" charset="-122"/>
                  <a:cs typeface="Arial" panose="020B0604020202020204" pitchFamily="34" charset="0"/>
                  <a:sym typeface="微软雅黑" pitchFamily="34" charset="-122"/>
                </a:rPr>
                <a:t>PROTECHTING</a:t>
              </a:r>
            </a:p>
            <a:p>
              <a:pPr marL="0" indent="0" algn="ctr">
                <a:buNone/>
              </a:pPr>
              <a:endParaRPr lang="en-HK" altLang="zh-CN" b="0" dirty="0">
                <a:latin typeface="Politica" panose="02000503000000000000" pitchFamily="2" charset="0"/>
                <a:ea typeface="HYQIHEIX1-45W EXTRALIGHT" pitchFamily="18" charset="-122"/>
                <a:cs typeface="Arial" panose="020B0604020202020204" pitchFamily="34" charset="0"/>
              </a:endParaRPr>
            </a:p>
          </p:txBody>
        </p:sp>
        <p:sp>
          <p:nvSpPr>
            <p:cNvPr id="77" name="TextBox 15">
              <a:extLst>
                <a:ext uri="{FF2B5EF4-FFF2-40B4-BE49-F238E27FC236}">
                  <a16:creationId xmlns:a16="http://schemas.microsoft.com/office/drawing/2014/main" id="{352E0D8D-4C9D-AC42-A83F-E473814D05A5}"/>
                </a:ext>
              </a:extLst>
            </p:cNvPr>
            <p:cNvSpPr txBox="1"/>
            <p:nvPr/>
          </p:nvSpPr>
          <p:spPr>
            <a:xfrm>
              <a:off x="836740" y="3187235"/>
              <a:ext cx="2673352" cy="646331"/>
            </a:xfrm>
            <a:prstGeom prst="rect">
              <a:avLst/>
            </a:prstGeom>
            <a:noFill/>
            <a:ln w="12700" cap="flat">
              <a:noFill/>
              <a:miter lim="400000"/>
            </a:ln>
            <a:effectLst/>
          </p:spPr>
          <p:txBody>
            <a:bodyPr wrap="square" lIns="0" tIns="0" rIns="0" bIns="0" numCol="1" anchor="t">
              <a:spAutoFit/>
            </a:bodyPr>
            <a:lstStyle/>
            <a:p>
              <a:pPr algn="just">
                <a:buSzPct val="100000"/>
                <a:defRPr sz="1000">
                  <a:solidFill>
                    <a:srgbClr val="404040"/>
                  </a:solidFill>
                  <a:latin typeface="微软雅黑"/>
                  <a:ea typeface="微软雅黑"/>
                  <a:cs typeface="微软雅黑"/>
                  <a:sym typeface="微软雅黑"/>
                </a:defRPr>
              </a:pPr>
              <a:r>
                <a:rPr lang="en-US" altLang="zh-TW" sz="1050" dirty="0">
                  <a:solidFill>
                    <a:srgbClr val="404040"/>
                  </a:solidFill>
                  <a:latin typeface="Politica" panose="02000503000000000000" pitchFamily="2" charset="0"/>
                  <a:ea typeface="HYQIHEIX1-45W EXTRALIGHT" pitchFamily="18" charset="-122"/>
                  <a:cs typeface="Arial" panose="020B0604020202020204" pitchFamily="34" charset="0"/>
                  <a:sym typeface="微软雅黑"/>
                </a:rPr>
                <a:t>Received</a:t>
              </a:r>
              <a:r>
                <a:rPr lang="zh-TW" altLang="en-US" sz="1050" dirty="0">
                  <a:solidFill>
                    <a:srgbClr val="404040"/>
                  </a:solidFill>
                  <a:latin typeface="Politica" panose="02000503000000000000" pitchFamily="2" charset="0"/>
                  <a:ea typeface="HYQIHEIX1-45W EXTRALIGHT" pitchFamily="18" charset="-122"/>
                  <a:cs typeface="Arial" panose="020B0604020202020204" pitchFamily="34" charset="0"/>
                  <a:sym typeface="微软雅黑"/>
                </a:rPr>
                <a:t> </a:t>
              </a:r>
              <a:r>
                <a:rPr lang="en-US" sz="1050" dirty="0">
                  <a:solidFill>
                    <a:srgbClr val="93683D"/>
                  </a:solidFill>
                  <a:latin typeface="Politica" panose="02000503000000000000" pitchFamily="2" charset="0"/>
                  <a:ea typeface="微软雅黑"/>
                  <a:cs typeface="Arial" panose="020B0604020202020204" pitchFamily="34" charset="0"/>
                  <a:sym typeface="微软雅黑"/>
                </a:rPr>
                <a:t>896</a:t>
              </a:r>
              <a:r>
                <a:rPr lang="en-US" sz="1050" dirty="0">
                  <a:solidFill>
                    <a:srgbClr val="404040"/>
                  </a:solidFill>
                  <a:latin typeface="Politica" panose="02000503000000000000" pitchFamily="2" charset="0"/>
                  <a:ea typeface="HYQIHEIX1-45W EXTRALIGHT" pitchFamily="18" charset="-122"/>
                  <a:cs typeface="Arial" panose="020B0604020202020204" pitchFamily="34" charset="0"/>
                  <a:sym typeface="微软雅黑"/>
                </a:rPr>
                <a:t> applications from </a:t>
              </a:r>
              <a:r>
                <a:rPr lang="en-US" sz="1050" dirty="0">
                  <a:solidFill>
                    <a:srgbClr val="93683D"/>
                  </a:solidFill>
                  <a:latin typeface="Politica" panose="02000503000000000000" pitchFamily="2" charset="0"/>
                  <a:cs typeface="Arial" panose="020B0604020202020204" pitchFamily="34" charset="0"/>
                  <a:sym typeface="微软雅黑"/>
                </a:rPr>
                <a:t>40</a:t>
              </a:r>
              <a:r>
                <a:rPr lang="en-US" sz="1050" dirty="0">
                  <a:solidFill>
                    <a:srgbClr val="404040"/>
                  </a:solidFill>
                  <a:latin typeface="Politica" panose="02000503000000000000" pitchFamily="2" charset="0"/>
                  <a:ea typeface="HYQIHEIX1-45W EXTRALIGHT" pitchFamily="18" charset="-122"/>
                  <a:cs typeface="Arial" panose="020B0604020202020204" pitchFamily="34" charset="0"/>
                  <a:sym typeface="微软雅黑"/>
                </a:rPr>
                <a:t>+ countries and regions</a:t>
              </a:r>
              <a:r>
                <a:rPr lang="zh-TW" altLang="en-US" sz="1050" dirty="0">
                  <a:solidFill>
                    <a:srgbClr val="404040"/>
                  </a:solidFill>
                  <a:latin typeface="Politica" panose="02000503000000000000" pitchFamily="2" charset="0"/>
                  <a:ea typeface="HYQIHEIX1-45W EXTRALIGHT" pitchFamily="18" charset="-122"/>
                  <a:cs typeface="Arial" panose="020B0604020202020204" pitchFamily="34" charset="0"/>
                  <a:sym typeface="微软雅黑"/>
                </a:rPr>
                <a:t> </a:t>
              </a:r>
              <a:r>
                <a:rPr lang="en-US" sz="1050" dirty="0">
                  <a:solidFill>
                    <a:srgbClr val="404040"/>
                  </a:solidFill>
                  <a:latin typeface="Politica" panose="02000503000000000000" pitchFamily="2" charset="0"/>
                  <a:ea typeface="HYQIHEIX1-45W EXTRALIGHT" pitchFamily="18" charset="-122"/>
                  <a:cs typeface="Arial" panose="020B0604020202020204" pitchFamily="34" charset="0"/>
                  <a:sym typeface="微软雅黑"/>
                </a:rPr>
                <a:t>since 2016</a:t>
              </a:r>
              <a:r>
                <a:rPr lang="en-US" altLang="zh-TW" sz="1050" dirty="0">
                  <a:solidFill>
                    <a:srgbClr val="404040"/>
                  </a:solidFill>
                  <a:latin typeface="Politica" panose="02000503000000000000" pitchFamily="2" charset="0"/>
                  <a:ea typeface="HYQIHEIX1-45W EXTRALIGHT" pitchFamily="18" charset="-122"/>
                  <a:cs typeface="Arial" panose="020B0604020202020204" pitchFamily="34" charset="0"/>
                  <a:sym typeface="微软雅黑"/>
                </a:rPr>
                <a:t>;</a:t>
              </a:r>
              <a:r>
                <a:rPr lang="zh-TW" altLang="en-US" sz="1050" dirty="0">
                  <a:solidFill>
                    <a:srgbClr val="404040"/>
                  </a:solidFill>
                  <a:latin typeface="Politica" panose="02000503000000000000" pitchFamily="2" charset="0"/>
                  <a:ea typeface="HYQIHEIX1-45W EXTRALIGHT" pitchFamily="18" charset="-122"/>
                  <a:cs typeface="Arial" panose="020B0604020202020204" pitchFamily="34" charset="0"/>
                  <a:sym typeface="微软雅黑"/>
                </a:rPr>
                <a:t> </a:t>
              </a:r>
              <a:r>
                <a:rPr lang="en-US" altLang="zh-TW" sz="1050" dirty="0">
                  <a:solidFill>
                    <a:srgbClr val="404040"/>
                  </a:solidFill>
                  <a:latin typeface="Politica" panose="02000503000000000000" pitchFamily="2" charset="0"/>
                  <a:ea typeface="HYQIHEIX1-45W EXTRALIGHT" pitchFamily="18" charset="-122"/>
                  <a:cs typeface="Arial" panose="020B0604020202020204" pitchFamily="34" charset="0"/>
                  <a:sym typeface="微软雅黑"/>
                </a:rPr>
                <a:t>w</a:t>
              </a:r>
              <a:r>
                <a:rPr lang="en-US" sz="1050" dirty="0">
                  <a:solidFill>
                    <a:srgbClr val="404040"/>
                  </a:solidFill>
                  <a:latin typeface="Politica" panose="02000503000000000000" pitchFamily="2" charset="0"/>
                  <a:ea typeface="HYQIHEIX1-45W EXTRALIGHT" pitchFamily="18" charset="-122"/>
                  <a:cs typeface="Arial" panose="020B0604020202020204" pitchFamily="34" charset="0"/>
                  <a:sym typeface="微软雅黑"/>
                </a:rPr>
                <a:t>on </a:t>
              </a:r>
              <a:r>
                <a:rPr lang="en-US" sz="1050" dirty="0">
                  <a:solidFill>
                    <a:srgbClr val="93683D"/>
                  </a:solidFill>
                  <a:latin typeface="Politica" panose="02000503000000000000" pitchFamily="2" charset="0"/>
                  <a:ea typeface="微软雅黑"/>
                  <a:cs typeface="Arial" panose="020B0604020202020204" pitchFamily="34" charset="0"/>
                  <a:sym typeface="微软雅黑"/>
                </a:rPr>
                <a:t>3</a:t>
              </a:r>
              <a:r>
                <a:rPr lang="en-US" sz="1050" dirty="0">
                  <a:solidFill>
                    <a:srgbClr val="404040"/>
                  </a:solidFill>
                  <a:latin typeface="Politica" panose="02000503000000000000" pitchFamily="2" charset="0"/>
                  <a:ea typeface="HYQIHEIX1-45W EXTRALIGHT" pitchFamily="18" charset="-122"/>
                  <a:cs typeface="Arial" panose="020B0604020202020204" pitchFamily="34" charset="0"/>
                  <a:sym typeface="微软雅黑"/>
                </a:rPr>
                <a:t> international awards in recognition of its corporate</a:t>
              </a:r>
              <a:r>
                <a:rPr lang="zh-TW" altLang="en-US" sz="1050" dirty="0">
                  <a:solidFill>
                    <a:srgbClr val="404040"/>
                  </a:solidFill>
                  <a:latin typeface="Politica" panose="02000503000000000000" pitchFamily="2" charset="0"/>
                  <a:ea typeface="HYQIHEIX1-45W EXTRALIGHT" pitchFamily="18" charset="-122"/>
                  <a:cs typeface="Arial" panose="020B0604020202020204" pitchFamily="34" charset="0"/>
                  <a:sym typeface="微软雅黑"/>
                </a:rPr>
                <a:t> </a:t>
              </a:r>
              <a:r>
                <a:rPr lang="en-US" sz="1050" dirty="0">
                  <a:solidFill>
                    <a:srgbClr val="404040"/>
                  </a:solidFill>
                  <a:latin typeface="Politica" panose="02000503000000000000" pitchFamily="2" charset="0"/>
                  <a:ea typeface="HYQIHEIX1-45W EXTRALIGHT" pitchFamily="18" charset="-122"/>
                  <a:cs typeface="Arial" panose="020B0604020202020204" pitchFamily="34" charset="0"/>
                  <a:sym typeface="微软雅黑"/>
                </a:rPr>
                <a:t>social responsibility</a:t>
              </a:r>
              <a:r>
                <a:rPr lang="en-US" altLang="zh-TW" sz="1050" dirty="0">
                  <a:solidFill>
                    <a:srgbClr val="404040"/>
                  </a:solidFill>
                  <a:latin typeface="Politica" panose="02000503000000000000" pitchFamily="2" charset="0"/>
                  <a:ea typeface="HYQIHEIX1-45W EXTRALIGHT" pitchFamily="18" charset="-122"/>
                  <a:cs typeface="Arial" panose="020B0604020202020204" pitchFamily="34" charset="0"/>
                  <a:sym typeface="微软雅黑"/>
                </a:rPr>
                <a:t>;</a:t>
              </a:r>
              <a:r>
                <a:rPr lang="zh-TW" altLang="en-US" sz="1050" dirty="0">
                  <a:solidFill>
                    <a:srgbClr val="404040"/>
                  </a:solidFill>
                  <a:latin typeface="Politica" panose="02000503000000000000" pitchFamily="2" charset="0"/>
                  <a:ea typeface="HYQIHEIX1-45W EXTRALIGHT" pitchFamily="18" charset="-122"/>
                  <a:cs typeface="Arial" panose="020B0604020202020204" pitchFamily="34" charset="0"/>
                  <a:sym typeface="微软雅黑"/>
                </a:rPr>
                <a:t> </a:t>
              </a:r>
              <a:r>
                <a:rPr lang="en-US" sz="1050" dirty="0">
                  <a:solidFill>
                    <a:srgbClr val="93683D"/>
                  </a:solidFill>
                  <a:latin typeface="Politica" panose="02000503000000000000" pitchFamily="2" charset="0"/>
                  <a:ea typeface="微软雅黑"/>
                  <a:cs typeface="Arial" panose="020B0604020202020204" pitchFamily="34" charset="0"/>
                  <a:sym typeface="微软雅黑"/>
                </a:rPr>
                <a:t>33 </a:t>
              </a:r>
              <a:r>
                <a:rPr lang="en-US" sz="1050" dirty="0">
                  <a:solidFill>
                    <a:srgbClr val="404040"/>
                  </a:solidFill>
                  <a:latin typeface="Politica" panose="02000503000000000000" pitchFamily="2" charset="0"/>
                  <a:ea typeface="HYQIHEIX1-45W EXTRALIGHT" pitchFamily="18" charset="-122"/>
                  <a:cs typeface="Arial" panose="020B0604020202020204" pitchFamily="34" charset="0"/>
                  <a:sym typeface="微软雅黑"/>
                </a:rPr>
                <a:t>closely cooperated start-up projects</a:t>
              </a:r>
              <a:r>
                <a:rPr lang="zh-TW" altLang="en-US" sz="1050" dirty="0">
                  <a:solidFill>
                    <a:srgbClr val="404040"/>
                  </a:solidFill>
                  <a:latin typeface="Politica" panose="02000503000000000000" pitchFamily="2" charset="0"/>
                  <a:ea typeface="HYQIHEIX1-45W EXTRALIGHT" pitchFamily="18" charset="-122"/>
                  <a:cs typeface="Arial" panose="020B0604020202020204" pitchFamily="34" charset="0"/>
                  <a:sym typeface="微软雅黑"/>
                </a:rPr>
                <a:t> </a:t>
              </a:r>
              <a:r>
                <a:rPr lang="en-US" altLang="zh-TW" sz="1050" dirty="0">
                  <a:solidFill>
                    <a:srgbClr val="404040"/>
                  </a:solidFill>
                  <a:latin typeface="Politica" panose="02000503000000000000" pitchFamily="2" charset="0"/>
                  <a:ea typeface="HYQIHEIX1-45W EXTRALIGHT" pitchFamily="18" charset="-122"/>
                  <a:cs typeface="Arial" panose="020B0604020202020204" pitchFamily="34" charset="0"/>
                  <a:sym typeface="微软雅黑"/>
                </a:rPr>
                <a:t>and</a:t>
              </a:r>
              <a:r>
                <a:rPr lang="zh-TW" altLang="en-US" sz="1050" dirty="0">
                  <a:solidFill>
                    <a:srgbClr val="404040"/>
                  </a:solidFill>
                  <a:latin typeface="Politica" panose="02000503000000000000" pitchFamily="2" charset="0"/>
                  <a:ea typeface="HYQIHEIX1-45W EXTRALIGHT" pitchFamily="18" charset="-122"/>
                  <a:cs typeface="Arial" panose="020B0604020202020204" pitchFamily="34" charset="0"/>
                  <a:sym typeface="微软雅黑"/>
                </a:rPr>
                <a:t>  </a:t>
              </a:r>
              <a:r>
                <a:rPr lang="en-US" sz="1050" dirty="0">
                  <a:solidFill>
                    <a:srgbClr val="93683D"/>
                  </a:solidFill>
                  <a:latin typeface="Politica" panose="02000503000000000000" pitchFamily="2" charset="0"/>
                  <a:ea typeface="微软雅黑"/>
                  <a:cs typeface="Arial" panose="020B0604020202020204" pitchFamily="34" charset="0"/>
                  <a:sym typeface="微软雅黑"/>
                </a:rPr>
                <a:t>5</a:t>
              </a:r>
              <a:r>
                <a:rPr lang="en-US" sz="1050" dirty="0">
                  <a:solidFill>
                    <a:srgbClr val="404040"/>
                  </a:solidFill>
                  <a:latin typeface="Politica" panose="02000503000000000000" pitchFamily="2" charset="0"/>
                  <a:ea typeface="HYQIHEIX1-45W EXTRALIGHT" pitchFamily="18" charset="-122"/>
                  <a:cs typeface="Arial" panose="020B0604020202020204" pitchFamily="34" charset="0"/>
                  <a:sym typeface="微软雅黑"/>
                </a:rPr>
                <a:t> companies signed commercial contracts</a:t>
              </a:r>
            </a:p>
          </p:txBody>
        </p:sp>
      </p:grpSp>
      <p:sp>
        <p:nvSpPr>
          <p:cNvPr id="2" name="矩形 7">
            <a:extLst>
              <a:ext uri="{FF2B5EF4-FFF2-40B4-BE49-F238E27FC236}">
                <a16:creationId xmlns:a16="http://schemas.microsoft.com/office/drawing/2014/main" id="{DF1E294F-689A-1986-7A3E-A6040C5A6109}"/>
              </a:ext>
            </a:extLst>
          </p:cNvPr>
          <p:cNvSpPr txBox="1"/>
          <p:nvPr/>
        </p:nvSpPr>
        <p:spPr>
          <a:xfrm>
            <a:off x="4500568" y="1712496"/>
            <a:ext cx="1111304" cy="430887"/>
          </a:xfrm>
          <a:prstGeom prst="rect">
            <a:avLst/>
          </a:prstGeom>
          <a:noFill/>
          <a:ln w="12700" cap="flat">
            <a:noFill/>
            <a:miter lim="400000"/>
          </a:ln>
          <a:effectLst/>
        </p:spPr>
        <p:txBody>
          <a:bodyPr wrap="square" lIns="0" tIns="0" rIns="0" bIns="0" numCol="1" anchor="t">
            <a:spAutoFit/>
          </a:bodyPr>
          <a:lstStyle>
            <a:lvl1pPr algn="ctr">
              <a:defRPr spc="300">
                <a:solidFill>
                  <a:srgbClr val="FFFFFF"/>
                </a:solidFill>
                <a:latin typeface="Microsoft YaHei"/>
                <a:ea typeface="Microsoft YaHei"/>
                <a:cs typeface="Microsoft YaHei"/>
                <a:sym typeface="Microsoft YaHei"/>
              </a:defRPr>
            </a:lvl1pPr>
          </a:lstStyle>
          <a:p>
            <a:r>
              <a:rPr lang="en-US" altLang="zh-TW" sz="1400" b="1" spc="0" dirty="0">
                <a:solidFill>
                  <a:schemeClr val="bg1"/>
                </a:solidFill>
                <a:latin typeface="Politica" panose="02000506020000090004" pitchFamily="2" charset="0"/>
                <a:ea typeface="STHeiti" panose="02010600040101010101" pitchFamily="2" charset="-122"/>
                <a:cs typeface="Arial" panose="020B0704020202090204" pitchFamily="34" charset="0"/>
              </a:rPr>
              <a:t>RURAL</a:t>
            </a:r>
            <a:r>
              <a:rPr lang="zh-TW" altLang="en-US" sz="1400" b="1" spc="0" dirty="0">
                <a:solidFill>
                  <a:schemeClr val="bg1"/>
                </a:solidFill>
                <a:latin typeface="Politica" panose="02000506020000090004" pitchFamily="2" charset="0"/>
                <a:ea typeface="STHeiti" panose="02010600040101010101" pitchFamily="2" charset="-122"/>
                <a:cs typeface="Arial" panose="020B0704020202090204" pitchFamily="34" charset="0"/>
              </a:rPr>
              <a:t> </a:t>
            </a:r>
            <a:r>
              <a:rPr lang="en-US" altLang="zh-TW" sz="1400" b="1" spc="0" dirty="0">
                <a:solidFill>
                  <a:schemeClr val="bg1"/>
                </a:solidFill>
                <a:latin typeface="Politica" panose="02000506020000090004" pitchFamily="2" charset="0"/>
                <a:ea typeface="STHeiti" panose="02010600040101010101" pitchFamily="2" charset="-122"/>
                <a:cs typeface="Arial" panose="020B0704020202090204" pitchFamily="34" charset="0"/>
              </a:rPr>
              <a:t>REVITALIZATION</a:t>
            </a:r>
            <a:endParaRPr sz="1400" b="1" spc="0" dirty="0">
              <a:solidFill>
                <a:schemeClr val="bg1"/>
              </a:solidFill>
              <a:latin typeface="Politica" panose="02000506020000090004" pitchFamily="2" charset="0"/>
              <a:ea typeface="STHeiti" panose="02010600040101010101" pitchFamily="2" charset="-122"/>
              <a:cs typeface="Arial" panose="020B0704020202090204" pitchFamily="34" charset="0"/>
            </a:endParaRPr>
          </a:p>
        </p:txBody>
      </p:sp>
      <p:sp>
        <p:nvSpPr>
          <p:cNvPr id="3" name="矩形 8">
            <a:extLst>
              <a:ext uri="{FF2B5EF4-FFF2-40B4-BE49-F238E27FC236}">
                <a16:creationId xmlns:a16="http://schemas.microsoft.com/office/drawing/2014/main" id="{D5989EEB-8D68-F9AF-BCEF-95C394BE828F}"/>
              </a:ext>
            </a:extLst>
          </p:cNvPr>
          <p:cNvSpPr txBox="1"/>
          <p:nvPr/>
        </p:nvSpPr>
        <p:spPr>
          <a:xfrm>
            <a:off x="6080691" y="1420597"/>
            <a:ext cx="1331923" cy="430887"/>
          </a:xfrm>
          <a:prstGeom prst="rect">
            <a:avLst/>
          </a:prstGeom>
          <a:noFill/>
          <a:ln w="12700" cap="flat">
            <a:noFill/>
            <a:miter lim="400000"/>
          </a:ln>
          <a:effectLst/>
        </p:spPr>
        <p:txBody>
          <a:bodyPr wrap="square" lIns="0" tIns="0" rIns="0" bIns="0" numCol="1" anchor="t">
            <a:spAutoFit/>
          </a:bodyPr>
          <a:lstStyle>
            <a:lvl1pPr algn="ctr">
              <a:defRPr spc="300">
                <a:solidFill>
                  <a:srgbClr val="FFFFFF"/>
                </a:solidFill>
                <a:latin typeface="Microsoft YaHei"/>
                <a:ea typeface="Microsoft YaHei"/>
                <a:cs typeface="Microsoft YaHei"/>
                <a:sym typeface="Microsoft YaHei"/>
              </a:defRPr>
            </a:lvl1pPr>
          </a:lstStyle>
          <a:p>
            <a:r>
              <a:rPr lang="en-US" altLang="zh-TW" sz="1400" b="1" spc="0" dirty="0">
                <a:solidFill>
                  <a:schemeClr val="bg1"/>
                </a:solidFill>
                <a:latin typeface="Politica" panose="02000506020000090004" pitchFamily="2" charset="0"/>
                <a:ea typeface="STHeiti" panose="02010600040101010101" pitchFamily="2" charset="-122"/>
                <a:cs typeface="Arial" panose="020B0704020202090204" pitchFamily="34" charset="0"/>
              </a:rPr>
              <a:t>EMERGENCY</a:t>
            </a:r>
            <a:r>
              <a:rPr lang="zh-TW" altLang="en-US" sz="1400" b="1" spc="0" dirty="0">
                <a:solidFill>
                  <a:schemeClr val="bg1"/>
                </a:solidFill>
                <a:latin typeface="Politica" panose="02000506020000090004" pitchFamily="2" charset="0"/>
                <a:ea typeface="STHeiti" panose="02010600040101010101" pitchFamily="2" charset="-122"/>
                <a:cs typeface="Arial" panose="020B0704020202090204" pitchFamily="34" charset="0"/>
              </a:rPr>
              <a:t> </a:t>
            </a:r>
            <a:endParaRPr lang="en-HK" altLang="zh-TW" sz="1400" b="1" spc="0" dirty="0">
              <a:solidFill>
                <a:schemeClr val="bg1"/>
              </a:solidFill>
              <a:latin typeface="Politica" panose="02000506020000090004" pitchFamily="2" charset="0"/>
              <a:ea typeface="STHeiti" panose="02010600040101010101" pitchFamily="2" charset="-122"/>
              <a:cs typeface="Arial" panose="020B0704020202090204" pitchFamily="34" charset="0"/>
            </a:endParaRPr>
          </a:p>
          <a:p>
            <a:r>
              <a:rPr lang="en-US" altLang="zh-TW" sz="1400" b="1" spc="0" dirty="0">
                <a:solidFill>
                  <a:schemeClr val="bg1"/>
                </a:solidFill>
                <a:latin typeface="Politica" panose="02000506020000090004" pitchFamily="2" charset="0"/>
                <a:ea typeface="STHeiti" panose="02010600040101010101" pitchFamily="2" charset="-122"/>
                <a:cs typeface="Arial" panose="020B0704020202090204" pitchFamily="34" charset="0"/>
              </a:rPr>
              <a:t>RELIEF</a:t>
            </a:r>
            <a:endParaRPr sz="1400" b="1" spc="0" dirty="0">
              <a:solidFill>
                <a:schemeClr val="bg1"/>
              </a:solidFill>
              <a:latin typeface="Politica" panose="02000506020000090004" pitchFamily="2" charset="0"/>
              <a:ea typeface="STHeiti" panose="02010600040101010101" pitchFamily="2" charset="-122"/>
              <a:cs typeface="Arial" panose="020B0704020202090204" pitchFamily="34" charset="0"/>
            </a:endParaRPr>
          </a:p>
        </p:txBody>
      </p:sp>
      <p:sp>
        <p:nvSpPr>
          <p:cNvPr id="4" name="矩形 9">
            <a:extLst>
              <a:ext uri="{FF2B5EF4-FFF2-40B4-BE49-F238E27FC236}">
                <a16:creationId xmlns:a16="http://schemas.microsoft.com/office/drawing/2014/main" id="{E8D95C04-19B6-C425-82F7-CE9D3F4A0943}"/>
              </a:ext>
            </a:extLst>
          </p:cNvPr>
          <p:cNvSpPr txBox="1"/>
          <p:nvPr/>
        </p:nvSpPr>
        <p:spPr>
          <a:xfrm>
            <a:off x="7098016" y="3136406"/>
            <a:ext cx="779372" cy="215444"/>
          </a:xfrm>
          <a:prstGeom prst="rect">
            <a:avLst/>
          </a:prstGeom>
          <a:noFill/>
          <a:ln w="12700" cap="flat">
            <a:noFill/>
            <a:miter lim="400000"/>
          </a:ln>
          <a:effectLst/>
        </p:spPr>
        <p:txBody>
          <a:bodyPr wrap="square" lIns="0" tIns="0" rIns="0" bIns="0" numCol="1" anchor="t">
            <a:spAutoFit/>
          </a:bodyPr>
          <a:lstStyle>
            <a:lvl1pPr algn="ctr">
              <a:defRPr spc="300">
                <a:solidFill>
                  <a:srgbClr val="FFFFFF"/>
                </a:solidFill>
                <a:latin typeface="Microsoft YaHei"/>
                <a:ea typeface="Microsoft YaHei"/>
                <a:cs typeface="Microsoft YaHei"/>
                <a:sym typeface="Microsoft YaHei"/>
              </a:defRPr>
            </a:lvl1pPr>
          </a:lstStyle>
          <a:p>
            <a:r>
              <a:rPr lang="en-US" altLang="zh-TW" sz="1400" b="1" spc="0" dirty="0">
                <a:solidFill>
                  <a:schemeClr val="bg1"/>
                </a:solidFill>
                <a:latin typeface="Politica" panose="02000506020000090004" pitchFamily="2" charset="0"/>
                <a:ea typeface="STHeiti" panose="02010600040101010101" pitchFamily="2" charset="-122"/>
                <a:cs typeface="Arial" panose="020B0704020202090204" pitchFamily="34" charset="0"/>
              </a:rPr>
              <a:t>HEALTH</a:t>
            </a:r>
            <a:endParaRPr sz="1400" b="1" spc="0" dirty="0">
              <a:solidFill>
                <a:schemeClr val="bg1"/>
              </a:solidFill>
              <a:latin typeface="Politica" panose="02000506020000090004" pitchFamily="2" charset="0"/>
              <a:ea typeface="STHeiti" panose="02010600040101010101" pitchFamily="2" charset="-122"/>
              <a:cs typeface="Arial" panose="020B0704020202090204" pitchFamily="34" charset="0"/>
            </a:endParaRPr>
          </a:p>
        </p:txBody>
      </p:sp>
      <p:sp>
        <p:nvSpPr>
          <p:cNvPr id="8" name="矩形 10">
            <a:extLst>
              <a:ext uri="{FF2B5EF4-FFF2-40B4-BE49-F238E27FC236}">
                <a16:creationId xmlns:a16="http://schemas.microsoft.com/office/drawing/2014/main" id="{A40AF88A-FC9F-274A-9B2E-9D1593C4267C}"/>
              </a:ext>
            </a:extLst>
          </p:cNvPr>
          <p:cNvSpPr txBox="1"/>
          <p:nvPr/>
        </p:nvSpPr>
        <p:spPr>
          <a:xfrm>
            <a:off x="4265835" y="3343488"/>
            <a:ext cx="797846" cy="215444"/>
          </a:xfrm>
          <a:prstGeom prst="rect">
            <a:avLst/>
          </a:prstGeom>
          <a:noFill/>
          <a:ln w="12700" cap="flat">
            <a:noFill/>
            <a:miter lim="400000"/>
          </a:ln>
          <a:effectLst/>
        </p:spPr>
        <p:txBody>
          <a:bodyPr wrap="square" lIns="0" tIns="0" rIns="0" bIns="0" numCol="1" anchor="t">
            <a:spAutoFit/>
          </a:bodyPr>
          <a:lstStyle>
            <a:lvl1pPr algn="ctr">
              <a:defRPr spc="300">
                <a:solidFill>
                  <a:srgbClr val="FFFFFF"/>
                </a:solidFill>
                <a:latin typeface="Microsoft YaHei"/>
                <a:ea typeface="Microsoft YaHei"/>
                <a:cs typeface="Microsoft YaHei"/>
                <a:sym typeface="Microsoft YaHei"/>
              </a:defRPr>
            </a:lvl1pPr>
          </a:lstStyle>
          <a:p>
            <a:r>
              <a:rPr lang="en-US" altLang="zh-TW" sz="1400" b="1" spc="0" dirty="0">
                <a:solidFill>
                  <a:schemeClr val="bg1"/>
                </a:solidFill>
                <a:latin typeface="Politica" panose="02000506020000090004" pitchFamily="2" charset="0"/>
                <a:ea typeface="STHeiti" panose="02010600040101010101" pitchFamily="2" charset="-122"/>
                <a:cs typeface="Arial" panose="020B0704020202090204" pitchFamily="34" charset="0"/>
              </a:rPr>
              <a:t>EDUCATION</a:t>
            </a:r>
            <a:endParaRPr sz="1400" b="1" spc="0" dirty="0">
              <a:solidFill>
                <a:schemeClr val="bg1"/>
              </a:solidFill>
              <a:latin typeface="Politica" panose="02000506020000090004" pitchFamily="2" charset="0"/>
              <a:ea typeface="STHeiti" panose="02010600040101010101" pitchFamily="2" charset="-122"/>
              <a:cs typeface="Arial" panose="020B0704020202090204" pitchFamily="34" charset="0"/>
            </a:endParaRPr>
          </a:p>
        </p:txBody>
      </p:sp>
      <p:sp>
        <p:nvSpPr>
          <p:cNvPr id="9" name="矩形 11">
            <a:extLst>
              <a:ext uri="{FF2B5EF4-FFF2-40B4-BE49-F238E27FC236}">
                <a16:creationId xmlns:a16="http://schemas.microsoft.com/office/drawing/2014/main" id="{29E6F359-7286-002E-D518-D2A87D302198}"/>
              </a:ext>
            </a:extLst>
          </p:cNvPr>
          <p:cNvSpPr txBox="1"/>
          <p:nvPr/>
        </p:nvSpPr>
        <p:spPr>
          <a:xfrm>
            <a:off x="5518099" y="4138881"/>
            <a:ext cx="1214016" cy="215444"/>
          </a:xfrm>
          <a:prstGeom prst="rect">
            <a:avLst/>
          </a:prstGeom>
          <a:noFill/>
          <a:ln w="12700" cap="flat">
            <a:noFill/>
            <a:miter lim="400000"/>
          </a:ln>
          <a:effectLst/>
        </p:spPr>
        <p:txBody>
          <a:bodyPr wrap="square" lIns="0" tIns="0" rIns="0" bIns="0" numCol="1" anchor="t">
            <a:spAutoFit/>
          </a:bodyPr>
          <a:lstStyle>
            <a:lvl1pPr algn="ctr">
              <a:defRPr spc="300">
                <a:solidFill>
                  <a:srgbClr val="FFFFFF"/>
                </a:solidFill>
                <a:latin typeface="Microsoft YaHei"/>
                <a:ea typeface="Microsoft YaHei"/>
                <a:cs typeface="Microsoft YaHei"/>
                <a:sym typeface="Microsoft YaHei"/>
              </a:defRPr>
            </a:lvl1pPr>
          </a:lstStyle>
          <a:p>
            <a:r>
              <a:rPr lang="en-US" altLang="zh-TW" sz="1400" b="1" spc="0" dirty="0">
                <a:solidFill>
                  <a:schemeClr val="bg1"/>
                </a:solidFill>
                <a:latin typeface="Politica" panose="02000506020000090004" pitchFamily="2" charset="0"/>
                <a:ea typeface="STHeiti" panose="02010600040101010101" pitchFamily="2" charset="-122"/>
                <a:cs typeface="Arial" panose="020B0704020202090204" pitchFamily="34" charset="0"/>
              </a:rPr>
              <a:t>ARTS</a:t>
            </a:r>
            <a:r>
              <a:rPr lang="zh-TW" altLang="en-US" sz="1400" b="1" spc="0" dirty="0">
                <a:solidFill>
                  <a:schemeClr val="bg1"/>
                </a:solidFill>
                <a:latin typeface="Politica" panose="02000506020000090004" pitchFamily="2" charset="0"/>
                <a:ea typeface="STHeiti" panose="02010600040101010101" pitchFamily="2" charset="-122"/>
                <a:cs typeface="Arial" panose="020B0704020202090204" pitchFamily="34" charset="0"/>
              </a:rPr>
              <a:t> </a:t>
            </a:r>
            <a:r>
              <a:rPr lang="en-US" altLang="zh-TW" sz="1400" b="1" spc="0" dirty="0">
                <a:solidFill>
                  <a:schemeClr val="bg1"/>
                </a:solidFill>
                <a:latin typeface="Politica" panose="02000506020000090004" pitchFamily="2" charset="0"/>
                <a:ea typeface="STHeiti" panose="02010600040101010101" pitchFamily="2" charset="-122"/>
                <a:cs typeface="Arial" panose="020B0704020202090204" pitchFamily="34" charset="0"/>
              </a:rPr>
              <a:t>&amp;</a:t>
            </a:r>
            <a:r>
              <a:rPr lang="zh-TW" altLang="en-US" sz="1400" b="1" spc="0" dirty="0">
                <a:solidFill>
                  <a:schemeClr val="bg1"/>
                </a:solidFill>
                <a:latin typeface="Politica" panose="02000506020000090004" pitchFamily="2" charset="0"/>
                <a:ea typeface="STHeiti" panose="02010600040101010101" pitchFamily="2" charset="-122"/>
                <a:cs typeface="Arial" panose="020B0704020202090204" pitchFamily="34" charset="0"/>
              </a:rPr>
              <a:t> </a:t>
            </a:r>
            <a:r>
              <a:rPr lang="en-US" altLang="zh-TW" sz="1400" b="1" spc="0" dirty="0">
                <a:solidFill>
                  <a:schemeClr val="bg1"/>
                </a:solidFill>
                <a:latin typeface="Politica" panose="02000506020000090004" pitchFamily="2" charset="0"/>
                <a:ea typeface="STHeiti" panose="02010600040101010101" pitchFamily="2" charset="-122"/>
                <a:cs typeface="Arial" panose="020B0704020202090204" pitchFamily="34" charset="0"/>
              </a:rPr>
              <a:t>CULTURE</a:t>
            </a:r>
            <a:endParaRPr sz="1400" b="1" spc="0" dirty="0">
              <a:solidFill>
                <a:schemeClr val="bg1"/>
              </a:solidFill>
              <a:latin typeface="Politica" panose="02000506020000090004" pitchFamily="2" charset="0"/>
              <a:ea typeface="STHeiti" panose="02010600040101010101" pitchFamily="2" charset="-122"/>
              <a:cs typeface="Arial" panose="020B0704020202090204" pitchFamily="34" charset="0"/>
            </a:endParaRPr>
          </a:p>
        </p:txBody>
      </p:sp>
      <p:sp>
        <p:nvSpPr>
          <p:cNvPr id="10" name="TextBox 22">
            <a:extLst>
              <a:ext uri="{FF2B5EF4-FFF2-40B4-BE49-F238E27FC236}">
                <a16:creationId xmlns:a16="http://schemas.microsoft.com/office/drawing/2014/main" id="{01AAA4CA-DC40-2623-842A-C65B47B26D9F}"/>
              </a:ext>
            </a:extLst>
          </p:cNvPr>
          <p:cNvSpPr txBox="1"/>
          <p:nvPr/>
        </p:nvSpPr>
        <p:spPr>
          <a:xfrm>
            <a:off x="4067717" y="4927973"/>
            <a:ext cx="4056566" cy="1592295"/>
          </a:xfrm>
          <a:prstGeom prst="rect">
            <a:avLst/>
          </a:prstGeom>
          <a:noFill/>
          <a:ln w="12700" cap="flat">
            <a:noFill/>
            <a:miter lim="400000"/>
          </a:ln>
          <a:effectLst/>
        </p:spPr>
        <p:txBody>
          <a:bodyPr wrap="square" lIns="0" tIns="0" rIns="0" bIns="0" numCol="1" anchor="t">
            <a:spAutoFit/>
          </a:bodyPr>
          <a:lstStyle/>
          <a:p>
            <a:pPr algn="just">
              <a:lnSpc>
                <a:spcPts val="1820"/>
              </a:lnSpc>
            </a:pPr>
            <a:r>
              <a:rPr lang="en-HK" altLang="zh-CN" sz="1100" dirty="0">
                <a:solidFill>
                  <a:srgbClr val="93683D"/>
                </a:solidFill>
                <a:latin typeface="Politica" panose="02000503000000000000" pitchFamily="2" charset="0"/>
                <a:ea typeface="HYQIHEIX1-45W EXTRALIGHT" pitchFamily="18" charset="-122"/>
              </a:rPr>
              <a:t>The Fosun Foundation was established in November 2012 as the main humanitarian arm of</a:t>
            </a:r>
            <a:r>
              <a:rPr lang="zh-TW" altLang="en-US" sz="1100" dirty="0">
                <a:solidFill>
                  <a:srgbClr val="93683D"/>
                </a:solidFill>
                <a:latin typeface="Politica" panose="02000503000000000000" pitchFamily="2" charset="0"/>
                <a:ea typeface="HYQIHEIX1-45W EXTRALIGHT" pitchFamily="18" charset="-122"/>
              </a:rPr>
              <a:t> </a:t>
            </a:r>
            <a:r>
              <a:rPr lang="en-HK" altLang="zh-CN" sz="1100" dirty="0">
                <a:solidFill>
                  <a:srgbClr val="93683D"/>
                </a:solidFill>
                <a:latin typeface="Politica" panose="02000503000000000000" pitchFamily="2" charset="0"/>
                <a:ea typeface="HYQIHEIX1-45W EXTRALIGHT" pitchFamily="18" charset="-122"/>
              </a:rPr>
              <a:t>the Fosun Group and is a “5A Social Organization”. Adhering to Fosun‘s </a:t>
            </a:r>
            <a:r>
              <a:rPr lang="en-US" altLang="zh-TW" sz="1100" dirty="0">
                <a:solidFill>
                  <a:srgbClr val="93683D"/>
                </a:solidFill>
                <a:latin typeface="Politica" panose="02000503000000000000" pitchFamily="2" charset="0"/>
                <a:ea typeface="HYQIHEIX1-45W EXTRALIGHT" pitchFamily="18" charset="-122"/>
              </a:rPr>
              <a:t>values</a:t>
            </a:r>
            <a:r>
              <a:rPr lang="en-HK" altLang="zh-CN" sz="1100" dirty="0">
                <a:solidFill>
                  <a:srgbClr val="93683D"/>
                </a:solidFill>
                <a:latin typeface="Politica" panose="02000503000000000000" pitchFamily="2" charset="0"/>
                <a:ea typeface="HYQIHEIX1-45W EXTRALIGHT" pitchFamily="18" charset="-122"/>
              </a:rPr>
              <a:t> of “Self</a:t>
            </a:r>
            <a:r>
              <a:rPr lang="en-US" altLang="zh-TW" sz="1100" dirty="0">
                <a:solidFill>
                  <a:srgbClr val="93683D"/>
                </a:solidFill>
                <a:latin typeface="Politica" panose="02000503000000000000" pitchFamily="2" charset="0"/>
                <a:ea typeface="HYQIHEIX1-45W EXTRALIGHT" pitchFamily="18" charset="-122"/>
              </a:rPr>
              <a:t>-i</a:t>
            </a:r>
            <a:r>
              <a:rPr lang="en-HK" altLang="zh-CN" sz="1100" dirty="0">
                <a:solidFill>
                  <a:srgbClr val="93683D"/>
                </a:solidFill>
                <a:latin typeface="Politica" panose="02000503000000000000" pitchFamily="2" charset="0"/>
                <a:ea typeface="HYQIHEIX1-45W EXTRALIGHT" pitchFamily="18" charset="-122"/>
              </a:rPr>
              <a:t>mprovement,</a:t>
            </a:r>
            <a:r>
              <a:rPr lang="zh-TW" altLang="en-US" sz="1100" dirty="0">
                <a:solidFill>
                  <a:srgbClr val="93683D"/>
                </a:solidFill>
                <a:latin typeface="Politica" panose="02000503000000000000" pitchFamily="2" charset="0"/>
                <a:ea typeface="HYQIHEIX1-45W EXTRALIGHT" pitchFamily="18" charset="-122"/>
              </a:rPr>
              <a:t> </a:t>
            </a:r>
            <a:r>
              <a:rPr lang="en-HK" altLang="zh-CN" sz="1100" dirty="0">
                <a:solidFill>
                  <a:srgbClr val="93683D"/>
                </a:solidFill>
                <a:latin typeface="Politica" panose="02000503000000000000" pitchFamily="2" charset="0"/>
                <a:ea typeface="HYQIHEIX1-45W EXTRALIGHT" pitchFamily="18" charset="-122"/>
              </a:rPr>
              <a:t>Teamwork, Performance and Contribution to Society”, Fosun Foundation</a:t>
            </a:r>
            <a:r>
              <a:rPr lang="zh-TW" altLang="en-US" sz="1100" dirty="0">
                <a:solidFill>
                  <a:srgbClr val="93683D"/>
                </a:solidFill>
                <a:latin typeface="Politica" panose="02000503000000000000" pitchFamily="2" charset="0"/>
                <a:ea typeface="HYQIHEIX1-45W EXTRALIGHT" pitchFamily="18" charset="-122"/>
              </a:rPr>
              <a:t> </a:t>
            </a:r>
            <a:r>
              <a:rPr lang="en-HK" altLang="zh-CN" sz="1100" dirty="0">
                <a:solidFill>
                  <a:srgbClr val="93683D"/>
                </a:solidFill>
                <a:latin typeface="Politica" panose="02000503000000000000" pitchFamily="2" charset="0"/>
                <a:ea typeface="HYQIHEIX1-45W EXTRALIGHT" pitchFamily="18" charset="-122"/>
              </a:rPr>
              <a:t>insists on serving the society, the people and the nation. The coverage of the foundation</a:t>
            </a:r>
            <a:r>
              <a:rPr lang="zh-TW" altLang="en-US" sz="1100" dirty="0">
                <a:solidFill>
                  <a:srgbClr val="93683D"/>
                </a:solidFill>
                <a:latin typeface="Politica" panose="02000503000000000000" pitchFamily="2" charset="0"/>
                <a:ea typeface="HYQIHEIX1-45W EXTRALIGHT" pitchFamily="18" charset="-122"/>
              </a:rPr>
              <a:t> </a:t>
            </a:r>
            <a:r>
              <a:rPr lang="en-HK" altLang="zh-CN" sz="1100" dirty="0">
                <a:solidFill>
                  <a:srgbClr val="93683D"/>
                </a:solidFill>
                <a:latin typeface="Politica" panose="02000503000000000000" pitchFamily="2" charset="0"/>
                <a:ea typeface="HYQIHEIX1-45W EXTRALIGHT" pitchFamily="18" charset="-122"/>
              </a:rPr>
              <a:t>includes disaster relief, healthcare, poverty alleviation, rural revitalization, education,</a:t>
            </a:r>
            <a:r>
              <a:rPr lang="zh-TW" altLang="en-US" sz="1100" dirty="0">
                <a:solidFill>
                  <a:srgbClr val="93683D"/>
                </a:solidFill>
                <a:latin typeface="Politica" panose="02000503000000000000" pitchFamily="2" charset="0"/>
                <a:ea typeface="HYQIHEIX1-45W EXTRALIGHT" pitchFamily="18" charset="-122"/>
              </a:rPr>
              <a:t> </a:t>
            </a:r>
            <a:r>
              <a:rPr lang="en-HK" altLang="zh-CN" sz="1100" dirty="0">
                <a:solidFill>
                  <a:srgbClr val="93683D"/>
                </a:solidFill>
                <a:latin typeface="Politica" panose="02000503000000000000" pitchFamily="2" charset="0"/>
                <a:ea typeface="HYQIHEIX1-45W EXTRALIGHT" pitchFamily="18" charset="-122"/>
              </a:rPr>
              <a:t>community building, youth entrepreneurship and culture, art, etc., serving many</a:t>
            </a:r>
            <a:r>
              <a:rPr lang="zh-TW" altLang="en-US" sz="1100" dirty="0">
                <a:solidFill>
                  <a:srgbClr val="93683D"/>
                </a:solidFill>
                <a:latin typeface="Politica" panose="02000503000000000000" pitchFamily="2" charset="0"/>
                <a:ea typeface="HYQIHEIX1-45W EXTRALIGHT" pitchFamily="18" charset="-122"/>
              </a:rPr>
              <a:t> </a:t>
            </a:r>
            <a:r>
              <a:rPr lang="en-HK" altLang="zh-CN" sz="1100" dirty="0">
                <a:solidFill>
                  <a:srgbClr val="93683D"/>
                </a:solidFill>
                <a:latin typeface="Politica" panose="02000503000000000000" pitchFamily="2" charset="0"/>
                <a:ea typeface="HYQIHEIX1-45W EXTRALIGHT" pitchFamily="18" charset="-122"/>
              </a:rPr>
              <a:t>countries and regions around the</a:t>
            </a:r>
            <a:r>
              <a:rPr lang="zh-TW" altLang="en-US" sz="1100" dirty="0">
                <a:solidFill>
                  <a:srgbClr val="93683D"/>
                </a:solidFill>
                <a:latin typeface="Politica" panose="02000503000000000000" pitchFamily="2" charset="0"/>
                <a:ea typeface="HYQIHEIX1-45W EXTRALIGHT" pitchFamily="18" charset="-122"/>
              </a:rPr>
              <a:t> </a:t>
            </a:r>
            <a:r>
              <a:rPr lang="en-HK" altLang="zh-CN" sz="1100" dirty="0">
                <a:solidFill>
                  <a:srgbClr val="93683D"/>
                </a:solidFill>
                <a:latin typeface="Politica" panose="02000503000000000000" pitchFamily="2" charset="0"/>
                <a:ea typeface="HYQIHEIX1-45W EXTRALIGHT" pitchFamily="18" charset="-122"/>
              </a:rPr>
              <a:t>world</a:t>
            </a:r>
            <a:endParaRPr lang="zh-CN" altLang="en-US" sz="1100" dirty="0">
              <a:solidFill>
                <a:srgbClr val="93683D"/>
              </a:solidFill>
              <a:latin typeface="Politica" panose="02000503000000000000" pitchFamily="2" charset="0"/>
              <a:ea typeface="HYQIHEIX1-45W EXTRALIGHT" pitchFamily="18" charset="-122"/>
            </a:endParaRPr>
          </a:p>
        </p:txBody>
      </p:sp>
      <p:sp>
        <p:nvSpPr>
          <p:cNvPr id="18" name="TextBox 17">
            <a:extLst>
              <a:ext uri="{FF2B5EF4-FFF2-40B4-BE49-F238E27FC236}">
                <a16:creationId xmlns:a16="http://schemas.microsoft.com/office/drawing/2014/main" id="{EA480434-F146-700E-F97B-2E2A006F8FDA}"/>
              </a:ext>
            </a:extLst>
          </p:cNvPr>
          <p:cNvSpPr txBox="1"/>
          <p:nvPr/>
        </p:nvSpPr>
        <p:spPr>
          <a:xfrm>
            <a:off x="372828" y="3980708"/>
            <a:ext cx="3353337" cy="307777"/>
          </a:xfrm>
          <a:prstGeom prst="rect">
            <a:avLst/>
          </a:prstGeom>
          <a:noFill/>
        </p:spPr>
        <p:txBody>
          <a:bodyPr wrap="square">
            <a:spAutoFit/>
          </a:bodyPr>
          <a:lstStyle/>
          <a:p>
            <a:pPr marL="0" indent="0" algn="ctr">
              <a:buNone/>
            </a:pPr>
            <a:r>
              <a:rPr lang="en-HK" altLang="zh-CN" sz="1400" dirty="0">
                <a:solidFill>
                  <a:srgbClr val="92653C"/>
                </a:solidFill>
                <a:latin typeface="Politica" panose="02000503000000000000" pitchFamily="2" charset="0"/>
                <a:ea typeface="HYQIHEIX1-45W EXTRALIGHT" pitchFamily="18" charset="-122"/>
                <a:cs typeface="Arial" panose="020B0604020202020204" pitchFamily="34" charset="0"/>
                <a:sym typeface="微软雅黑"/>
              </a:rPr>
              <a:t>GLOBAL YOUTH START-UP ACCELERATION PROGRAM</a:t>
            </a:r>
          </a:p>
        </p:txBody>
      </p:sp>
      <p:sp>
        <p:nvSpPr>
          <p:cNvPr id="19" name="Title 1">
            <a:extLst>
              <a:ext uri="{FF2B5EF4-FFF2-40B4-BE49-F238E27FC236}">
                <a16:creationId xmlns:a16="http://schemas.microsoft.com/office/drawing/2014/main" id="{774055AC-6A5C-1581-8179-2C645D2631BE}"/>
              </a:ext>
            </a:extLst>
          </p:cNvPr>
          <p:cNvSpPr txBox="1"/>
          <p:nvPr/>
        </p:nvSpPr>
        <p:spPr>
          <a:xfrm>
            <a:off x="654946" y="241924"/>
            <a:ext cx="9787267" cy="546496"/>
          </a:xfrm>
          <a:prstGeom prst="rect">
            <a:avLst/>
          </a:prstGeom>
          <a:ln w="12700">
            <a:miter lim="400000"/>
          </a:ln>
        </p:spPr>
        <p:txBody>
          <a:bodyPr wrap="square" lIns="45719" rIns="45719" anchor="ctr">
            <a:spAutoFit/>
          </a:bodyPr>
          <a:lstStyle>
            <a:lvl1pPr>
              <a:lnSpc>
                <a:spcPct val="90000"/>
              </a:lnSpc>
              <a:defRPr sz="2800" b="1" spc="300">
                <a:solidFill>
                  <a:srgbClr val="936836"/>
                </a:solidFill>
              </a:defRPr>
            </a:lvl1pPr>
          </a:lstStyle>
          <a:p>
            <a:r>
              <a:rPr lang="en-US" altLang="zh-TW" sz="3200" b="0" spc="0" dirty="0">
                <a:solidFill>
                  <a:schemeClr val="bg1"/>
                </a:solidFill>
                <a:latin typeface="Politica" panose="02000506020000090004" pitchFamily="2" charset="0"/>
                <a:ea typeface="STHeiti" panose="02010600040101010101" pitchFamily="2" charset="-122"/>
                <a:cs typeface="Arial" panose="020B0704020202090204" pitchFamily="34" charset="0"/>
              </a:rPr>
              <a:t>FOSUN</a:t>
            </a:r>
            <a:r>
              <a:rPr lang="zh-TW" altLang="en-US" sz="3200" b="0" spc="0" dirty="0">
                <a:solidFill>
                  <a:schemeClr val="bg1"/>
                </a:solidFill>
                <a:latin typeface="Politica" panose="02000506020000090004" pitchFamily="2" charset="0"/>
                <a:cs typeface="Arial" panose="020B0704020202090204" pitchFamily="34" charset="0"/>
              </a:rPr>
              <a:t> </a:t>
            </a:r>
            <a:r>
              <a:rPr lang="en-US" altLang="zh-TW" sz="3200" b="0" spc="0" dirty="0">
                <a:solidFill>
                  <a:schemeClr val="bg1"/>
                </a:solidFill>
                <a:latin typeface="Politica" panose="02000506020000090004" pitchFamily="2" charset="0"/>
                <a:ea typeface="STHeiti" panose="02010600040101010101" pitchFamily="2" charset="-122"/>
                <a:cs typeface="Arial" panose="020B0704020202090204" pitchFamily="34" charset="0"/>
              </a:rPr>
              <a:t>FOR</a:t>
            </a:r>
            <a:r>
              <a:rPr lang="zh-TW" altLang="en-US" sz="3200" b="0" spc="0" dirty="0">
                <a:solidFill>
                  <a:schemeClr val="bg1"/>
                </a:solidFill>
                <a:latin typeface="Politica" panose="02000506020000090004" pitchFamily="2" charset="0"/>
                <a:cs typeface="Arial" panose="020B0704020202090204" pitchFamily="34" charset="0"/>
              </a:rPr>
              <a:t> </a:t>
            </a:r>
            <a:r>
              <a:rPr lang="en-US" altLang="zh-TW" sz="3200" b="0" spc="0" dirty="0">
                <a:solidFill>
                  <a:schemeClr val="bg1"/>
                </a:solidFill>
                <a:latin typeface="Politica" panose="02000506020000090004" pitchFamily="2" charset="0"/>
                <a:ea typeface="STHeiti" panose="02010600040101010101" pitchFamily="2" charset="-122"/>
                <a:cs typeface="Arial" panose="020B0704020202090204" pitchFamily="34" charset="0"/>
              </a:rPr>
              <a:t>GOOD</a:t>
            </a:r>
            <a:endParaRPr lang="zh-CN" altLang="en-US" sz="3200" b="0" spc="0" dirty="0">
              <a:solidFill>
                <a:schemeClr val="bg1"/>
              </a:solidFill>
              <a:latin typeface="Politica" panose="02000506020000090004" pitchFamily="2" charset="0"/>
              <a:ea typeface="STHeiti" panose="02010600040101010101" pitchFamily="2" charset="-122"/>
              <a:cs typeface="Arial" panose="020B070402020209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2" descr="图片 22"/>
          <p:cNvPicPr>
            <a:picLocks noChangeAspect="1"/>
          </p:cNvPicPr>
          <p:nvPr/>
        </p:nvPicPr>
        <p:blipFill rotWithShape="1">
          <a:blip r:embed="rId3" cstate="screen"/>
          <a:srcRect/>
          <a:stretch>
            <a:fillRect/>
          </a:stretch>
        </p:blipFill>
        <p:spPr>
          <a:xfrm>
            <a:off x="0" y="0"/>
            <a:ext cx="12191999" cy="6858000"/>
          </a:xfrm>
          <a:prstGeom prst="rect">
            <a:avLst/>
          </a:prstGeom>
          <a:gradFill>
            <a:gsLst>
              <a:gs pos="30000">
                <a:srgbClr val="D7E3F4"/>
              </a:gs>
              <a:gs pos="0">
                <a:srgbClr val="C4AD8F">
                  <a:alpha val="39000"/>
                </a:srgbClr>
              </a:gs>
              <a:gs pos="100000">
                <a:schemeClr val="bg1"/>
              </a:gs>
            </a:gsLst>
            <a:lin ang="7800000" scaled="0"/>
          </a:gradFill>
          <a:ln>
            <a:noFill/>
          </a:ln>
        </p:spPr>
      </p:pic>
      <p:sp>
        <p:nvSpPr>
          <p:cNvPr id="37" name="矩形 36"/>
          <p:cNvSpPr/>
          <p:nvPr/>
        </p:nvSpPr>
        <p:spPr>
          <a:xfrm rot="10800000">
            <a:off x="0" y="5931"/>
            <a:ext cx="12190116" cy="6882260"/>
          </a:xfrm>
          <a:prstGeom prst="rect">
            <a:avLst/>
          </a:prstGeom>
          <a:gradFill>
            <a:gsLst>
              <a:gs pos="10000">
                <a:srgbClr val="93683D">
                  <a:alpha val="88000"/>
                </a:srgbClr>
              </a:gs>
              <a:gs pos="100000">
                <a:srgbClr val="93683D">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3" name="矩形 22"/>
          <p:cNvSpPr/>
          <p:nvPr/>
        </p:nvSpPr>
        <p:spPr>
          <a:xfrm>
            <a:off x="1" y="208638"/>
            <a:ext cx="9380898" cy="489838"/>
          </a:xfrm>
          <a:prstGeom prst="rect">
            <a:avLst/>
          </a:prstGeom>
          <a:gradFill>
            <a:gsLst>
              <a:gs pos="30000">
                <a:schemeClr val="bg1">
                  <a:alpha val="0"/>
                </a:schemeClr>
              </a:gs>
              <a:gs pos="100000">
                <a:schemeClr val="bg1"/>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HYQIHEIX1-45W EXTRALIGHT" pitchFamily="18" charset="-122"/>
              <a:ea typeface="HYQIHEIX1-45W EXTRALIGHT" pitchFamily="18" charset="-122"/>
            </a:endParaRPr>
          </a:p>
        </p:txBody>
      </p:sp>
      <p:sp>
        <p:nvSpPr>
          <p:cNvPr id="26" name="矩形 25"/>
          <p:cNvSpPr/>
          <p:nvPr/>
        </p:nvSpPr>
        <p:spPr>
          <a:xfrm>
            <a:off x="0" y="207849"/>
            <a:ext cx="45719" cy="489839"/>
          </a:xfrm>
          <a:prstGeom prst="rect">
            <a:avLst/>
          </a:pr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文本框 15"/>
          <p:cNvSpPr txBox="1"/>
          <p:nvPr/>
        </p:nvSpPr>
        <p:spPr>
          <a:xfrm>
            <a:off x="1661485" y="2847010"/>
            <a:ext cx="295274" cy="307777"/>
          </a:xfrm>
          <a:prstGeom prst="rect">
            <a:avLst/>
          </a:prstGeom>
          <a:noFill/>
        </p:spPr>
        <p:txBody>
          <a:bodyPr wrap="none" rtlCol="0">
            <a:spAutoFit/>
          </a:bodyPr>
          <a:lstStyle/>
          <a:p>
            <a:r>
              <a:rPr lang="en-US" altLang="zh-CN" sz="1400" kern="100" dirty="0">
                <a:solidFill>
                  <a:schemeClr val="bg1"/>
                </a:solidFill>
                <a:uFill>
                  <a:solidFill>
                    <a:srgbClr val="000000"/>
                  </a:solidFill>
                </a:uFill>
                <a:latin typeface="Politica" panose="02000503000000000000" pitchFamily="2" charset="0"/>
                <a:ea typeface="HYQIHEIX1-45W EXTRALIGHT" pitchFamily="18" charset="-122"/>
                <a:cs typeface="Arial" panose="020B0604020202020204" pitchFamily="34" charset="0"/>
              </a:rPr>
              <a:t>16</a:t>
            </a:r>
            <a:endParaRPr lang="zh-CN" altLang="en-US" sz="1400" kern="100" dirty="0">
              <a:solidFill>
                <a:schemeClr val="bg1"/>
              </a:solidFill>
              <a:uFill>
                <a:solidFill>
                  <a:srgbClr val="000000"/>
                </a:solidFill>
              </a:uFill>
              <a:latin typeface="Politica" panose="02000503000000000000" pitchFamily="2" charset="0"/>
              <a:ea typeface="HYQIHEIX1-45W EXTRALIGHT" pitchFamily="18" charset="-122"/>
              <a:cs typeface="Arial" panose="020B0604020202020204" pitchFamily="34" charset="0"/>
            </a:endParaRPr>
          </a:p>
        </p:txBody>
      </p:sp>
      <p:sp>
        <p:nvSpPr>
          <p:cNvPr id="17" name="文本框 16"/>
          <p:cNvSpPr txBox="1"/>
          <p:nvPr/>
        </p:nvSpPr>
        <p:spPr>
          <a:xfrm>
            <a:off x="1659273" y="3264534"/>
            <a:ext cx="1676610" cy="553998"/>
          </a:xfrm>
          <a:prstGeom prst="rect">
            <a:avLst/>
          </a:prstGeom>
          <a:noFill/>
        </p:spPr>
        <p:txBody>
          <a:bodyPr wrap="square" rtlCol="0">
            <a:spAutoFit/>
          </a:bodyPr>
          <a:lstStyle/>
          <a:p>
            <a:r>
              <a:rPr lang="en-US" altLang="zh-TW" sz="1000" kern="100" dirty="0">
                <a:solidFill>
                  <a:schemeClr val="bg1"/>
                </a:solidFill>
                <a:uFill>
                  <a:solidFill>
                    <a:srgbClr val="000000"/>
                  </a:solidFill>
                </a:uFill>
                <a:latin typeface="Politica" panose="02000503000000000000" pitchFamily="2" charset="0"/>
                <a:ea typeface="HYQIHEIX1-45W EXTRALIGHT" pitchFamily="18" charset="-122"/>
                <a:cs typeface="Arial" panose="020B0604020202020204" pitchFamily="34" charset="0"/>
              </a:rPr>
              <a:t>Provinces,</a:t>
            </a:r>
            <a:r>
              <a:rPr lang="zh-TW" altLang="en-US" sz="1000" kern="100" dirty="0">
                <a:solidFill>
                  <a:schemeClr val="bg1"/>
                </a:solidFill>
                <a:uFill>
                  <a:solidFill>
                    <a:srgbClr val="000000"/>
                  </a:solidFill>
                </a:uFill>
                <a:latin typeface="Politica" panose="02000503000000000000" pitchFamily="2" charset="0"/>
                <a:ea typeface="HYQIHEIX1-45W EXTRALIGHT" pitchFamily="18" charset="-122"/>
                <a:cs typeface="Arial" panose="020B0604020202020204" pitchFamily="34" charset="0"/>
              </a:rPr>
              <a:t> </a:t>
            </a:r>
            <a:r>
              <a:rPr lang="en-US" altLang="zh-TW" sz="1000" kern="100" dirty="0">
                <a:solidFill>
                  <a:schemeClr val="bg1"/>
                </a:solidFill>
                <a:uFill>
                  <a:solidFill>
                    <a:srgbClr val="000000"/>
                  </a:solidFill>
                </a:uFill>
                <a:latin typeface="Politica" panose="02000503000000000000" pitchFamily="2" charset="0"/>
                <a:ea typeface="HYQIHEIX1-45W EXTRALIGHT" pitchFamily="18" charset="-122"/>
                <a:cs typeface="Arial" panose="020B0604020202020204" pitchFamily="34" charset="0"/>
              </a:rPr>
              <a:t>municipalities and autonomous regions</a:t>
            </a:r>
            <a:r>
              <a:rPr lang="zh-TW" altLang="en-US" sz="1000" kern="100" dirty="0">
                <a:solidFill>
                  <a:schemeClr val="bg1"/>
                </a:solidFill>
                <a:uFill>
                  <a:solidFill>
                    <a:srgbClr val="000000"/>
                  </a:solidFill>
                </a:uFill>
                <a:latin typeface="Politica" panose="02000503000000000000" pitchFamily="2" charset="0"/>
                <a:ea typeface="HYQIHEIX1-45W EXTRALIGHT" pitchFamily="18" charset="-122"/>
                <a:cs typeface="Arial" panose="020B0604020202020204" pitchFamily="34" charset="0"/>
              </a:rPr>
              <a:t> </a:t>
            </a:r>
            <a:r>
              <a:rPr lang="en-US" altLang="zh-TW" sz="1000" kern="100" dirty="0">
                <a:solidFill>
                  <a:schemeClr val="bg1"/>
                </a:solidFill>
                <a:uFill>
                  <a:solidFill>
                    <a:srgbClr val="000000"/>
                  </a:solidFill>
                </a:uFill>
                <a:latin typeface="Politica" panose="02000503000000000000" pitchFamily="2" charset="0"/>
                <a:ea typeface="HYQIHEIX1-45W EXTRALIGHT" pitchFamily="18" charset="-122"/>
                <a:cs typeface="Arial" panose="020B0604020202020204" pitchFamily="34" charset="0"/>
              </a:rPr>
              <a:t>covered</a:t>
            </a:r>
            <a:r>
              <a:rPr lang="zh-TW" altLang="en-US" sz="1000" kern="100" dirty="0">
                <a:solidFill>
                  <a:schemeClr val="bg1"/>
                </a:solidFill>
                <a:uFill>
                  <a:solidFill>
                    <a:srgbClr val="000000"/>
                  </a:solidFill>
                </a:uFill>
                <a:latin typeface="Politica" panose="02000503000000000000" pitchFamily="2" charset="0"/>
                <a:ea typeface="HYQIHEIX1-45W EXTRALIGHT" pitchFamily="18" charset="-122"/>
                <a:cs typeface="Arial" panose="020B0604020202020204" pitchFamily="34" charset="0"/>
              </a:rPr>
              <a:t> </a:t>
            </a:r>
            <a:r>
              <a:rPr lang="en-US" altLang="zh-TW" sz="1000" kern="100" dirty="0">
                <a:solidFill>
                  <a:schemeClr val="bg1"/>
                </a:solidFill>
                <a:uFill>
                  <a:solidFill>
                    <a:srgbClr val="000000"/>
                  </a:solidFill>
                </a:uFill>
                <a:latin typeface="Politica" panose="02000503000000000000" pitchFamily="2" charset="0"/>
                <a:ea typeface="HYQIHEIX1-45W EXTRALIGHT" pitchFamily="18" charset="-122"/>
                <a:cs typeface="Arial" panose="020B0604020202020204" pitchFamily="34" charset="0"/>
              </a:rPr>
              <a:t> across</a:t>
            </a:r>
            <a:r>
              <a:rPr lang="zh-TW" altLang="en-US" sz="1000" kern="100" dirty="0">
                <a:solidFill>
                  <a:schemeClr val="bg1"/>
                </a:solidFill>
                <a:uFill>
                  <a:solidFill>
                    <a:srgbClr val="000000"/>
                  </a:solidFill>
                </a:uFill>
                <a:latin typeface="Politica" panose="02000503000000000000" pitchFamily="2" charset="0"/>
                <a:ea typeface="HYQIHEIX1-45W EXTRALIGHT" pitchFamily="18" charset="-122"/>
                <a:cs typeface="Arial" panose="020B0604020202020204" pitchFamily="34" charset="0"/>
              </a:rPr>
              <a:t> </a:t>
            </a:r>
            <a:r>
              <a:rPr lang="en-US" altLang="zh-TW" sz="1000" kern="100" dirty="0">
                <a:solidFill>
                  <a:schemeClr val="bg1"/>
                </a:solidFill>
                <a:uFill>
                  <a:solidFill>
                    <a:srgbClr val="000000"/>
                  </a:solidFill>
                </a:uFill>
                <a:latin typeface="Politica" panose="02000503000000000000" pitchFamily="2" charset="0"/>
                <a:ea typeface="HYQIHEIX1-45W EXTRALIGHT" pitchFamily="18" charset="-122"/>
                <a:cs typeface="Arial" panose="020B0604020202020204" pitchFamily="34" charset="0"/>
              </a:rPr>
              <a:t>the</a:t>
            </a:r>
            <a:r>
              <a:rPr lang="zh-TW" altLang="en-US" sz="1000" kern="100" dirty="0">
                <a:solidFill>
                  <a:schemeClr val="bg1"/>
                </a:solidFill>
                <a:uFill>
                  <a:solidFill>
                    <a:srgbClr val="000000"/>
                  </a:solidFill>
                </a:uFill>
                <a:latin typeface="Politica" panose="02000503000000000000" pitchFamily="2" charset="0"/>
                <a:ea typeface="HYQIHEIX1-45W EXTRALIGHT" pitchFamily="18" charset="-122"/>
                <a:cs typeface="Arial" panose="020B0604020202020204" pitchFamily="34" charset="0"/>
              </a:rPr>
              <a:t> </a:t>
            </a:r>
            <a:r>
              <a:rPr lang="en-US" altLang="zh-TW" sz="1000" kern="100" dirty="0">
                <a:solidFill>
                  <a:schemeClr val="bg1"/>
                </a:solidFill>
                <a:uFill>
                  <a:solidFill>
                    <a:srgbClr val="000000"/>
                  </a:solidFill>
                </a:uFill>
                <a:latin typeface="Politica" panose="02000503000000000000" pitchFamily="2" charset="0"/>
                <a:ea typeface="HYQIHEIX1-45W EXTRALIGHT" pitchFamily="18" charset="-122"/>
                <a:cs typeface="Arial" panose="020B0604020202020204" pitchFamily="34" charset="0"/>
              </a:rPr>
              <a:t>country</a:t>
            </a:r>
            <a:endParaRPr lang="zh-CN" altLang="en-US" sz="1000" kern="100" dirty="0">
              <a:solidFill>
                <a:schemeClr val="bg1"/>
              </a:solidFill>
              <a:uFill>
                <a:solidFill>
                  <a:srgbClr val="000000"/>
                </a:solidFill>
              </a:uFill>
              <a:latin typeface="Politica" panose="02000503000000000000" pitchFamily="2" charset="0"/>
              <a:ea typeface="HYQIHEIX1-45W EXTRALIGHT" pitchFamily="18" charset="-122"/>
              <a:cs typeface="Arial" panose="020B0604020202020204" pitchFamily="34" charset="0"/>
            </a:endParaRPr>
          </a:p>
        </p:txBody>
      </p:sp>
      <p:sp>
        <p:nvSpPr>
          <p:cNvPr id="18" name="文本框 17"/>
          <p:cNvSpPr txBox="1"/>
          <p:nvPr/>
        </p:nvSpPr>
        <p:spPr>
          <a:xfrm>
            <a:off x="3340307" y="2847010"/>
            <a:ext cx="829073" cy="307777"/>
          </a:xfrm>
          <a:prstGeom prst="rect">
            <a:avLst/>
          </a:prstGeom>
          <a:noFill/>
        </p:spPr>
        <p:txBody>
          <a:bodyPr wrap="none" rtlCol="0">
            <a:spAutoFit/>
          </a:bodyPr>
          <a:lstStyle/>
          <a:p>
            <a:r>
              <a:rPr lang="en-US" altLang="zh-CN" sz="1400" kern="100" dirty="0">
                <a:solidFill>
                  <a:schemeClr val="bg1"/>
                </a:solidFill>
                <a:uFill>
                  <a:solidFill>
                    <a:srgbClr val="000000"/>
                  </a:solidFill>
                </a:uFill>
                <a:latin typeface="Politica" panose="02000503000000000000" pitchFamily="2" charset="0"/>
                <a:ea typeface="HYQIHEIX1-45W EXTRALIGHT" pitchFamily="18" charset="-122"/>
                <a:cs typeface="Arial" panose="020B0604020202020204" pitchFamily="34" charset="0"/>
              </a:rPr>
              <a:t>78</a:t>
            </a:r>
            <a:r>
              <a:rPr lang="zh-TW" altLang="en-US" sz="1400" kern="100" dirty="0">
                <a:solidFill>
                  <a:schemeClr val="bg1"/>
                </a:solidFill>
                <a:uFill>
                  <a:solidFill>
                    <a:srgbClr val="000000"/>
                  </a:solidFill>
                </a:uFill>
                <a:latin typeface="Politica" panose="02000503000000000000" pitchFamily="2" charset="0"/>
                <a:ea typeface="HYQIHEIX1-45W EXTRALIGHT" pitchFamily="18" charset="-122"/>
                <a:cs typeface="Arial" panose="020B0604020202020204" pitchFamily="34" charset="0"/>
              </a:rPr>
              <a:t> </a:t>
            </a:r>
            <a:r>
              <a:rPr lang="en-US" altLang="zh-TW" sz="1400" kern="100" dirty="0">
                <a:solidFill>
                  <a:schemeClr val="bg1"/>
                </a:solidFill>
                <a:uFill>
                  <a:solidFill>
                    <a:srgbClr val="000000"/>
                  </a:solidFill>
                </a:uFill>
                <a:latin typeface="Politica" panose="02000503000000000000" pitchFamily="2" charset="0"/>
                <a:ea typeface="HYQIHEIX1-45W EXTRALIGHT" pitchFamily="18" charset="-122"/>
                <a:cs typeface="Arial" panose="020B0604020202020204" pitchFamily="34" charset="0"/>
              </a:rPr>
              <a:t>counties</a:t>
            </a:r>
            <a:endParaRPr lang="zh-CN" altLang="en-US" sz="1400" kern="100" dirty="0">
              <a:solidFill>
                <a:schemeClr val="bg1"/>
              </a:solidFill>
              <a:uFill>
                <a:solidFill>
                  <a:srgbClr val="000000"/>
                </a:solidFill>
              </a:uFill>
              <a:latin typeface="Politica" panose="02000503000000000000" pitchFamily="2" charset="0"/>
              <a:ea typeface="HYQIHEIX1-45W EXTRALIGHT" pitchFamily="18" charset="-122"/>
              <a:cs typeface="Arial" panose="020B0604020202020204" pitchFamily="34" charset="0"/>
            </a:endParaRPr>
          </a:p>
        </p:txBody>
      </p:sp>
      <p:sp>
        <p:nvSpPr>
          <p:cNvPr id="19" name="文本框 18"/>
          <p:cNvSpPr txBox="1"/>
          <p:nvPr/>
        </p:nvSpPr>
        <p:spPr>
          <a:xfrm>
            <a:off x="3338096" y="3264534"/>
            <a:ext cx="1408751" cy="400110"/>
          </a:xfrm>
          <a:prstGeom prst="rect">
            <a:avLst/>
          </a:prstGeom>
          <a:noFill/>
        </p:spPr>
        <p:txBody>
          <a:bodyPr wrap="square" rtlCol="0">
            <a:spAutoFit/>
          </a:bodyPr>
          <a:lstStyle/>
          <a:p>
            <a:r>
              <a:rPr lang="en-US" altLang="zh-TW" sz="1000" kern="100" dirty="0">
                <a:solidFill>
                  <a:schemeClr val="bg1"/>
                </a:solidFill>
                <a:uFill>
                  <a:solidFill>
                    <a:srgbClr val="000000"/>
                  </a:solidFill>
                </a:uFill>
                <a:latin typeface="Politica" panose="02000503000000000000" pitchFamily="2" charset="0"/>
                <a:ea typeface="HYQIHEIX1-45W EXTRALIGHT" pitchFamily="18" charset="-122"/>
                <a:cs typeface="Arial" panose="020B0604020202020204" pitchFamily="34" charset="0"/>
              </a:rPr>
              <a:t>I</a:t>
            </a:r>
            <a:r>
              <a:rPr lang="en-US" altLang="zh-CN" sz="1000" kern="100" dirty="0">
                <a:solidFill>
                  <a:schemeClr val="bg1"/>
                </a:solidFill>
                <a:uFill>
                  <a:solidFill>
                    <a:srgbClr val="000000"/>
                  </a:solidFill>
                </a:uFill>
                <a:latin typeface="Politica" panose="02000503000000000000" pitchFamily="2" charset="0"/>
                <a:ea typeface="HYQIHEIX1-45W EXTRALIGHT" pitchFamily="18" charset="-122"/>
                <a:cs typeface="Arial" panose="020B0604020202020204" pitchFamily="34" charset="0"/>
              </a:rPr>
              <a:t>ncluding </a:t>
            </a:r>
            <a:r>
              <a:rPr lang="en-US" altLang="zh-TW" sz="1000" kern="100" dirty="0">
                <a:solidFill>
                  <a:schemeClr val="bg1"/>
                </a:solidFill>
                <a:uFill>
                  <a:solidFill>
                    <a:srgbClr val="000000"/>
                  </a:solidFill>
                </a:uFill>
                <a:latin typeface="Politica" panose="02000503000000000000" pitchFamily="2" charset="0"/>
                <a:ea typeface="HYQIHEIX1-45W EXTRALIGHT" pitchFamily="18" charset="-122"/>
                <a:cs typeface="Arial" panose="020B0604020202020204" pitchFamily="34" charset="0"/>
              </a:rPr>
              <a:t>21</a:t>
            </a:r>
            <a:r>
              <a:rPr lang="zh-TW" altLang="en-US" sz="1000" kern="100" dirty="0">
                <a:solidFill>
                  <a:schemeClr val="bg1"/>
                </a:solidFill>
                <a:uFill>
                  <a:solidFill>
                    <a:srgbClr val="000000"/>
                  </a:solidFill>
                </a:uFill>
                <a:latin typeface="Politica" panose="02000503000000000000" pitchFamily="2" charset="0"/>
                <a:ea typeface="HYQIHEIX1-45W EXTRALIGHT" pitchFamily="18" charset="-122"/>
                <a:cs typeface="Arial" panose="020B0604020202020204" pitchFamily="34" charset="0"/>
              </a:rPr>
              <a:t> </a:t>
            </a:r>
            <a:r>
              <a:rPr lang="en-US" altLang="zh-TW" sz="1000" kern="100" dirty="0">
                <a:solidFill>
                  <a:schemeClr val="bg1"/>
                </a:solidFill>
                <a:uFill>
                  <a:solidFill>
                    <a:srgbClr val="000000"/>
                  </a:solidFill>
                </a:uFill>
                <a:latin typeface="Politica" panose="02000503000000000000" pitchFamily="2" charset="0"/>
                <a:ea typeface="HYQIHEIX1-45W EXTRALIGHT" pitchFamily="18" charset="-122"/>
                <a:cs typeface="Arial" panose="020B0604020202020204" pitchFamily="34" charset="0"/>
              </a:rPr>
              <a:t>key</a:t>
            </a:r>
            <a:r>
              <a:rPr lang="zh-TW" altLang="en-US" sz="1000" kern="100" dirty="0">
                <a:solidFill>
                  <a:schemeClr val="bg1"/>
                </a:solidFill>
                <a:uFill>
                  <a:solidFill>
                    <a:srgbClr val="000000"/>
                  </a:solidFill>
                </a:uFill>
                <a:latin typeface="Politica" panose="02000503000000000000" pitchFamily="2" charset="0"/>
                <a:ea typeface="HYQIHEIX1-45W EXTRALIGHT" pitchFamily="18" charset="-122"/>
                <a:cs typeface="Arial" panose="020B0604020202020204" pitchFamily="34" charset="0"/>
              </a:rPr>
              <a:t> </a:t>
            </a:r>
            <a:r>
              <a:rPr lang="en-US" altLang="zh-TW" sz="1000" kern="100" dirty="0">
                <a:solidFill>
                  <a:schemeClr val="bg1"/>
                </a:solidFill>
                <a:uFill>
                  <a:solidFill>
                    <a:srgbClr val="000000"/>
                  </a:solidFill>
                </a:uFill>
                <a:latin typeface="Politica" panose="02000503000000000000" pitchFamily="2" charset="0"/>
                <a:ea typeface="HYQIHEIX1-45W EXTRALIGHT" pitchFamily="18" charset="-122"/>
                <a:cs typeface="Arial" panose="020B0604020202020204" pitchFamily="34" charset="0"/>
              </a:rPr>
              <a:t>national</a:t>
            </a:r>
            <a:r>
              <a:rPr lang="zh-TW" altLang="en-US" sz="1000" kern="100" dirty="0">
                <a:solidFill>
                  <a:schemeClr val="bg1"/>
                </a:solidFill>
                <a:uFill>
                  <a:solidFill>
                    <a:srgbClr val="000000"/>
                  </a:solidFill>
                </a:uFill>
                <a:latin typeface="Politica" panose="02000503000000000000" pitchFamily="2" charset="0"/>
                <a:ea typeface="HYQIHEIX1-45W EXTRALIGHT" pitchFamily="18" charset="-122"/>
                <a:cs typeface="Arial" panose="020B0604020202020204" pitchFamily="34" charset="0"/>
              </a:rPr>
              <a:t> </a:t>
            </a:r>
            <a:r>
              <a:rPr lang="en-US" altLang="zh-TW" sz="1000" kern="100" dirty="0">
                <a:solidFill>
                  <a:schemeClr val="bg1"/>
                </a:solidFill>
                <a:uFill>
                  <a:solidFill>
                    <a:srgbClr val="000000"/>
                  </a:solidFill>
                </a:uFill>
                <a:latin typeface="Politica" panose="02000503000000000000" pitchFamily="2" charset="0"/>
                <a:ea typeface="HYQIHEIX1-45W EXTRALIGHT" pitchFamily="18" charset="-122"/>
                <a:cs typeface="Arial" panose="020B0604020202020204" pitchFamily="34" charset="0"/>
              </a:rPr>
              <a:t>poverty-stricken</a:t>
            </a:r>
            <a:r>
              <a:rPr lang="zh-TW" altLang="en-US" sz="1000" kern="100" dirty="0">
                <a:solidFill>
                  <a:schemeClr val="bg1"/>
                </a:solidFill>
                <a:uFill>
                  <a:solidFill>
                    <a:srgbClr val="000000"/>
                  </a:solidFill>
                </a:uFill>
                <a:latin typeface="Politica" panose="02000503000000000000" pitchFamily="2" charset="0"/>
                <a:ea typeface="HYQIHEIX1-45W EXTRALIGHT" pitchFamily="18" charset="-122"/>
                <a:cs typeface="Arial" panose="020B0604020202020204" pitchFamily="34" charset="0"/>
              </a:rPr>
              <a:t> </a:t>
            </a:r>
            <a:r>
              <a:rPr lang="en-US" altLang="zh-TW" sz="1000" kern="100" dirty="0">
                <a:solidFill>
                  <a:schemeClr val="bg1"/>
                </a:solidFill>
                <a:uFill>
                  <a:solidFill>
                    <a:srgbClr val="000000"/>
                  </a:solidFill>
                </a:uFill>
                <a:latin typeface="Politica" panose="02000503000000000000" pitchFamily="2" charset="0"/>
                <a:ea typeface="HYQIHEIX1-45W EXTRALIGHT" pitchFamily="18" charset="-122"/>
                <a:cs typeface="Arial" panose="020B0604020202020204" pitchFamily="34" charset="0"/>
              </a:rPr>
              <a:t>counties</a:t>
            </a:r>
            <a:endParaRPr lang="en-US" altLang="zh-CN" sz="1000" kern="100" dirty="0">
              <a:solidFill>
                <a:schemeClr val="bg1"/>
              </a:solidFill>
              <a:uFill>
                <a:solidFill>
                  <a:srgbClr val="000000"/>
                </a:solidFill>
              </a:uFill>
              <a:latin typeface="Politica" panose="02000503000000000000" pitchFamily="2" charset="0"/>
              <a:ea typeface="HYQIHEIX1-45W EXTRALIGHT" pitchFamily="18" charset="-122"/>
              <a:cs typeface="Arial" panose="020B0604020202020204" pitchFamily="34" charset="0"/>
            </a:endParaRPr>
          </a:p>
        </p:txBody>
      </p:sp>
      <p:sp>
        <p:nvSpPr>
          <p:cNvPr id="33" name="文本框 32"/>
          <p:cNvSpPr txBox="1"/>
          <p:nvPr/>
        </p:nvSpPr>
        <p:spPr>
          <a:xfrm>
            <a:off x="1676634" y="4103853"/>
            <a:ext cx="524503" cy="307777"/>
          </a:xfrm>
          <a:prstGeom prst="rect">
            <a:avLst/>
          </a:prstGeom>
          <a:noFill/>
        </p:spPr>
        <p:txBody>
          <a:bodyPr wrap="none" rtlCol="0">
            <a:spAutoFit/>
          </a:bodyPr>
          <a:lstStyle/>
          <a:p>
            <a:r>
              <a:rPr lang="en-US" altLang="zh-CN" sz="1400" kern="100" dirty="0">
                <a:solidFill>
                  <a:schemeClr val="bg1"/>
                </a:solidFill>
                <a:uFill>
                  <a:solidFill>
                    <a:srgbClr val="000000"/>
                  </a:solidFill>
                </a:uFill>
                <a:latin typeface="Politica" panose="02000503000000000000" pitchFamily="2" charset="0"/>
                <a:ea typeface="HYQIHEIX1-45W EXTRALIGHT" pitchFamily="18" charset="-122"/>
                <a:cs typeface="Arial" panose="020B0604020202020204" pitchFamily="34" charset="0"/>
              </a:rPr>
              <a:t>23956</a:t>
            </a:r>
            <a:endParaRPr lang="zh-CN" altLang="en-US" sz="1400" kern="100" dirty="0">
              <a:solidFill>
                <a:schemeClr val="bg1"/>
              </a:solidFill>
              <a:uFill>
                <a:solidFill>
                  <a:srgbClr val="000000"/>
                </a:solidFill>
              </a:uFill>
              <a:latin typeface="Politica" panose="02000503000000000000" pitchFamily="2" charset="0"/>
              <a:ea typeface="HYQIHEIX1-45W EXTRALIGHT" pitchFamily="18" charset="-122"/>
              <a:cs typeface="Arial" panose="020B0604020202020204" pitchFamily="34" charset="0"/>
            </a:endParaRPr>
          </a:p>
        </p:txBody>
      </p:sp>
      <p:sp>
        <p:nvSpPr>
          <p:cNvPr id="34" name="文本框 33"/>
          <p:cNvSpPr txBox="1"/>
          <p:nvPr/>
        </p:nvSpPr>
        <p:spPr>
          <a:xfrm>
            <a:off x="1674422" y="4521377"/>
            <a:ext cx="1056700" cy="246221"/>
          </a:xfrm>
          <a:prstGeom prst="rect">
            <a:avLst/>
          </a:prstGeom>
          <a:noFill/>
        </p:spPr>
        <p:txBody>
          <a:bodyPr wrap="none" rtlCol="0">
            <a:spAutoFit/>
          </a:bodyPr>
          <a:lstStyle/>
          <a:p>
            <a:r>
              <a:rPr lang="en-US" altLang="zh-TW" sz="1000" kern="100" dirty="0">
                <a:solidFill>
                  <a:schemeClr val="bg1"/>
                </a:solidFill>
                <a:uFill>
                  <a:solidFill>
                    <a:srgbClr val="000000"/>
                  </a:solidFill>
                </a:uFill>
                <a:latin typeface="Politica" panose="02000503000000000000" pitchFamily="2" charset="0"/>
                <a:ea typeface="HYQIHEIX1-45W EXTRALIGHT" pitchFamily="18" charset="-122"/>
                <a:cs typeface="Arial" panose="020B0604020202020204" pitchFamily="34" charset="0"/>
              </a:rPr>
              <a:t>Rural</a:t>
            </a:r>
            <a:r>
              <a:rPr lang="zh-TW" altLang="en-US" sz="1000" kern="100" dirty="0">
                <a:solidFill>
                  <a:schemeClr val="bg1"/>
                </a:solidFill>
                <a:uFill>
                  <a:solidFill>
                    <a:srgbClr val="000000"/>
                  </a:solidFill>
                </a:uFill>
                <a:latin typeface="Politica" panose="02000503000000000000" pitchFamily="2" charset="0"/>
                <a:ea typeface="HYQIHEIX1-45W EXTRALIGHT" pitchFamily="18" charset="-122"/>
                <a:cs typeface="Arial" panose="020B0604020202020204" pitchFamily="34" charset="0"/>
              </a:rPr>
              <a:t> </a:t>
            </a:r>
            <a:r>
              <a:rPr lang="en-US" altLang="zh-TW" sz="1000" kern="100" dirty="0">
                <a:solidFill>
                  <a:schemeClr val="bg1"/>
                </a:solidFill>
                <a:uFill>
                  <a:solidFill>
                    <a:srgbClr val="000000"/>
                  </a:solidFill>
                </a:uFill>
                <a:latin typeface="Politica" panose="02000503000000000000" pitchFamily="2" charset="0"/>
                <a:ea typeface="HYQIHEIX1-45W EXTRALIGHT" pitchFamily="18" charset="-122"/>
                <a:cs typeface="Arial" panose="020B0604020202020204" pitchFamily="34" charset="0"/>
              </a:rPr>
              <a:t>doctors</a:t>
            </a:r>
            <a:r>
              <a:rPr lang="zh-TW" altLang="en-US" sz="1000" kern="100" dirty="0">
                <a:solidFill>
                  <a:schemeClr val="bg1"/>
                </a:solidFill>
                <a:uFill>
                  <a:solidFill>
                    <a:srgbClr val="000000"/>
                  </a:solidFill>
                </a:uFill>
                <a:latin typeface="Politica" panose="02000503000000000000" pitchFamily="2" charset="0"/>
                <a:ea typeface="HYQIHEIX1-45W EXTRALIGHT" pitchFamily="18" charset="-122"/>
                <a:cs typeface="Arial" panose="020B0604020202020204" pitchFamily="34" charset="0"/>
              </a:rPr>
              <a:t> </a:t>
            </a:r>
            <a:r>
              <a:rPr lang="en-US" altLang="zh-TW" sz="1000" kern="100" dirty="0">
                <a:solidFill>
                  <a:schemeClr val="bg1"/>
                </a:solidFill>
                <a:uFill>
                  <a:solidFill>
                    <a:srgbClr val="000000"/>
                  </a:solidFill>
                </a:uFill>
                <a:latin typeface="Politica" panose="02000503000000000000" pitchFamily="2" charset="0"/>
                <a:ea typeface="HYQIHEIX1-45W EXTRALIGHT" pitchFamily="18" charset="-122"/>
                <a:cs typeface="Arial" panose="020B0604020202020204" pitchFamily="34" charset="0"/>
              </a:rPr>
              <a:t>served</a:t>
            </a:r>
            <a:endParaRPr lang="zh-CN" altLang="en-US" sz="1000" kern="100" dirty="0">
              <a:solidFill>
                <a:schemeClr val="bg1"/>
              </a:solidFill>
              <a:uFill>
                <a:solidFill>
                  <a:srgbClr val="000000"/>
                </a:solidFill>
              </a:uFill>
              <a:latin typeface="Politica" panose="02000503000000000000" pitchFamily="2" charset="0"/>
              <a:ea typeface="HYQIHEIX1-45W EXTRALIGHT" pitchFamily="18" charset="-122"/>
              <a:cs typeface="Arial" panose="020B0604020202020204" pitchFamily="34" charset="0"/>
            </a:endParaRPr>
          </a:p>
        </p:txBody>
      </p:sp>
      <p:sp>
        <p:nvSpPr>
          <p:cNvPr id="35" name="文本框 34"/>
          <p:cNvSpPr txBox="1"/>
          <p:nvPr/>
        </p:nvSpPr>
        <p:spPr>
          <a:xfrm>
            <a:off x="3338095" y="4117966"/>
            <a:ext cx="688009" cy="307777"/>
          </a:xfrm>
          <a:prstGeom prst="rect">
            <a:avLst/>
          </a:prstGeom>
          <a:noFill/>
        </p:spPr>
        <p:txBody>
          <a:bodyPr wrap="none" rtlCol="0">
            <a:spAutoFit/>
          </a:bodyPr>
          <a:lstStyle/>
          <a:p>
            <a:r>
              <a:rPr lang="en-US" altLang="zh-CN" sz="1400" kern="100" dirty="0">
                <a:solidFill>
                  <a:schemeClr val="bg1"/>
                </a:solidFill>
                <a:uFill>
                  <a:solidFill>
                    <a:srgbClr val="000000"/>
                  </a:solidFill>
                </a:uFill>
                <a:latin typeface="Politica" panose="02000503000000000000" pitchFamily="2" charset="0"/>
                <a:ea typeface="HYQIHEIX1-45W EXTRALIGHT" pitchFamily="18" charset="-122"/>
                <a:cs typeface="Arial" panose="020B0604020202020204" pitchFamily="34" charset="0"/>
              </a:rPr>
              <a:t>3</a:t>
            </a:r>
            <a:r>
              <a:rPr lang="zh-TW" altLang="en-US" sz="1400" kern="100" dirty="0">
                <a:solidFill>
                  <a:schemeClr val="bg1"/>
                </a:solidFill>
                <a:uFill>
                  <a:solidFill>
                    <a:srgbClr val="000000"/>
                  </a:solidFill>
                </a:uFill>
                <a:latin typeface="Politica" panose="02000503000000000000" pitchFamily="2" charset="0"/>
                <a:ea typeface="HYQIHEIX1-45W EXTRALIGHT" pitchFamily="18" charset="-122"/>
                <a:cs typeface="Arial" panose="020B0604020202020204" pitchFamily="34" charset="0"/>
              </a:rPr>
              <a:t> </a:t>
            </a:r>
            <a:r>
              <a:rPr lang="en-US" altLang="zh-TW" sz="1400" kern="100" dirty="0">
                <a:solidFill>
                  <a:schemeClr val="bg1"/>
                </a:solidFill>
                <a:uFill>
                  <a:solidFill>
                    <a:srgbClr val="000000"/>
                  </a:solidFill>
                </a:uFill>
                <a:latin typeface="Politica" panose="02000503000000000000" pitchFamily="2" charset="0"/>
                <a:ea typeface="HYQIHEIX1-45W EXTRALIGHT" pitchFamily="18" charset="-122"/>
                <a:cs typeface="Arial" panose="020B0604020202020204" pitchFamily="34" charset="0"/>
              </a:rPr>
              <a:t>million</a:t>
            </a:r>
            <a:endParaRPr lang="zh-CN" altLang="en-US" sz="1400" kern="100" dirty="0">
              <a:solidFill>
                <a:schemeClr val="bg1"/>
              </a:solidFill>
              <a:uFill>
                <a:solidFill>
                  <a:srgbClr val="000000"/>
                </a:solidFill>
              </a:uFill>
              <a:latin typeface="Politica" panose="02000503000000000000" pitchFamily="2" charset="0"/>
              <a:ea typeface="HYQIHEIX1-45W EXTRALIGHT" pitchFamily="18" charset="-122"/>
              <a:cs typeface="Arial" panose="020B0604020202020204" pitchFamily="34" charset="0"/>
            </a:endParaRPr>
          </a:p>
        </p:txBody>
      </p:sp>
      <p:sp>
        <p:nvSpPr>
          <p:cNvPr id="36" name="文本框 35"/>
          <p:cNvSpPr txBox="1"/>
          <p:nvPr/>
        </p:nvSpPr>
        <p:spPr>
          <a:xfrm>
            <a:off x="3335883" y="4535490"/>
            <a:ext cx="1410964" cy="246221"/>
          </a:xfrm>
          <a:prstGeom prst="rect">
            <a:avLst/>
          </a:prstGeom>
          <a:noFill/>
        </p:spPr>
        <p:txBody>
          <a:bodyPr wrap="none" rtlCol="0">
            <a:spAutoFit/>
          </a:bodyPr>
          <a:lstStyle/>
          <a:p>
            <a:r>
              <a:rPr lang="en-US" altLang="zh-TW" sz="1000" kern="100" dirty="0">
                <a:solidFill>
                  <a:schemeClr val="bg1"/>
                </a:solidFill>
                <a:uFill>
                  <a:solidFill>
                    <a:srgbClr val="000000"/>
                  </a:solidFill>
                </a:uFill>
                <a:latin typeface="Politica" panose="02000503000000000000" pitchFamily="2" charset="0"/>
                <a:ea typeface="HYQIHEIX1-45W EXTRALIGHT" pitchFamily="18" charset="-122"/>
                <a:cs typeface="Arial" panose="020B0604020202020204" pitchFamily="34" charset="0"/>
              </a:rPr>
              <a:t>Grassroots</a:t>
            </a:r>
            <a:r>
              <a:rPr lang="zh-TW" altLang="en-US" sz="1000" kern="100" dirty="0">
                <a:solidFill>
                  <a:schemeClr val="bg1"/>
                </a:solidFill>
                <a:uFill>
                  <a:solidFill>
                    <a:srgbClr val="000000"/>
                  </a:solidFill>
                </a:uFill>
                <a:latin typeface="Politica" panose="02000503000000000000" pitchFamily="2" charset="0"/>
                <a:ea typeface="HYQIHEIX1-45W EXTRALIGHT" pitchFamily="18" charset="-122"/>
                <a:cs typeface="Arial" panose="020B0604020202020204" pitchFamily="34" charset="0"/>
              </a:rPr>
              <a:t> </a:t>
            </a:r>
            <a:r>
              <a:rPr lang="en-US" altLang="zh-TW" sz="1000" kern="100" dirty="0">
                <a:solidFill>
                  <a:schemeClr val="bg1"/>
                </a:solidFill>
                <a:uFill>
                  <a:solidFill>
                    <a:srgbClr val="000000"/>
                  </a:solidFill>
                </a:uFill>
                <a:latin typeface="Politica" panose="02000503000000000000" pitchFamily="2" charset="0"/>
                <a:ea typeface="HYQIHEIX1-45W EXTRALIGHT" pitchFamily="18" charset="-122"/>
                <a:cs typeface="Arial" panose="020B0604020202020204" pitchFamily="34" charset="0"/>
              </a:rPr>
              <a:t>families</a:t>
            </a:r>
            <a:r>
              <a:rPr lang="zh-TW" altLang="en-US" sz="1000" kern="100" dirty="0">
                <a:solidFill>
                  <a:schemeClr val="bg1"/>
                </a:solidFill>
                <a:uFill>
                  <a:solidFill>
                    <a:srgbClr val="000000"/>
                  </a:solidFill>
                </a:uFill>
                <a:latin typeface="Politica" panose="02000503000000000000" pitchFamily="2" charset="0"/>
                <a:ea typeface="HYQIHEIX1-45W EXTRALIGHT" pitchFamily="18" charset="-122"/>
                <a:cs typeface="Arial" panose="020B0604020202020204" pitchFamily="34" charset="0"/>
              </a:rPr>
              <a:t> </a:t>
            </a:r>
            <a:r>
              <a:rPr lang="en-US" altLang="zh-TW" sz="1000" kern="100" dirty="0">
                <a:solidFill>
                  <a:schemeClr val="bg1"/>
                </a:solidFill>
                <a:uFill>
                  <a:solidFill>
                    <a:srgbClr val="000000"/>
                  </a:solidFill>
                </a:uFill>
                <a:latin typeface="Politica" panose="02000503000000000000" pitchFamily="2" charset="0"/>
                <a:ea typeface="HYQIHEIX1-45W EXTRALIGHT" pitchFamily="18" charset="-122"/>
                <a:cs typeface="Arial" panose="020B0604020202020204" pitchFamily="34" charset="0"/>
              </a:rPr>
              <a:t>benefited</a:t>
            </a:r>
            <a:endParaRPr lang="zh-CN" altLang="en-US" sz="1000" kern="100" dirty="0">
              <a:solidFill>
                <a:schemeClr val="bg1"/>
              </a:solidFill>
              <a:uFill>
                <a:solidFill>
                  <a:srgbClr val="000000"/>
                </a:solidFill>
              </a:uFill>
              <a:latin typeface="Politica" panose="02000503000000000000" pitchFamily="2" charset="0"/>
              <a:ea typeface="HYQIHEIX1-45W EXTRALIGHT" pitchFamily="18" charset="-122"/>
              <a:cs typeface="Arial" panose="020B0604020202020204" pitchFamily="34" charset="0"/>
            </a:endParaRPr>
          </a:p>
        </p:txBody>
      </p:sp>
      <p:sp>
        <p:nvSpPr>
          <p:cNvPr id="63" name="一个圆顶角并剪去另一个顶角的矩形 62"/>
          <p:cNvSpPr/>
          <p:nvPr/>
        </p:nvSpPr>
        <p:spPr>
          <a:xfrm rot="10800000" flipH="1">
            <a:off x="8239808" y="3632198"/>
            <a:ext cx="3496931" cy="2771776"/>
          </a:xfrm>
          <a:prstGeom prst="snipRoundRect">
            <a:avLst>
              <a:gd name="adj1" fmla="val 16667"/>
              <a:gd name="adj2" fmla="val 6327"/>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4" name="直角三角形 63"/>
          <p:cNvSpPr/>
          <p:nvPr/>
        </p:nvSpPr>
        <p:spPr>
          <a:xfrm rot="10800000" flipH="1">
            <a:off x="11601852" y="6278683"/>
            <a:ext cx="86248" cy="86248"/>
          </a:xfrm>
          <a:prstGeom prst="rtTriangle">
            <a:avLst/>
          </a:prstGeom>
          <a:noFill/>
          <a:ln w="15875"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5" name="图形 4"/>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161391" y="4257741"/>
            <a:ext cx="1008000" cy="1008000"/>
          </a:xfrm>
          <a:prstGeom prst="rect">
            <a:avLst/>
          </a:prstGeom>
        </p:spPr>
      </p:pic>
      <p:cxnSp>
        <p:nvCxnSpPr>
          <p:cNvPr id="38" name="直线连接符 37"/>
          <p:cNvCxnSpPr>
            <a:cxnSpLocks/>
          </p:cNvCxnSpPr>
          <p:nvPr/>
        </p:nvCxnSpPr>
        <p:spPr>
          <a:xfrm>
            <a:off x="693014" y="3154787"/>
            <a:ext cx="3802786" cy="0"/>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1" name="直线连接符 40"/>
          <p:cNvCxnSpPr>
            <a:cxnSpLocks/>
          </p:cNvCxnSpPr>
          <p:nvPr/>
        </p:nvCxnSpPr>
        <p:spPr>
          <a:xfrm>
            <a:off x="693014" y="4461726"/>
            <a:ext cx="3802786" cy="0"/>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42" name="组合 41"/>
          <p:cNvGrpSpPr/>
          <p:nvPr/>
        </p:nvGrpSpPr>
        <p:grpSpPr>
          <a:xfrm>
            <a:off x="8704301" y="3548959"/>
            <a:ext cx="294968" cy="201589"/>
            <a:chOff x="7654413" y="216524"/>
            <a:chExt cx="221226" cy="270173"/>
          </a:xfrm>
        </p:grpSpPr>
        <p:sp>
          <p:nvSpPr>
            <p:cNvPr id="43" name="圆角矩形 42"/>
            <p:cNvSpPr/>
            <p:nvPr/>
          </p:nvSpPr>
          <p:spPr>
            <a:xfrm>
              <a:off x="7654413" y="216524"/>
              <a:ext cx="73742" cy="2701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4" name="圆角矩形 43"/>
            <p:cNvSpPr/>
            <p:nvPr/>
          </p:nvSpPr>
          <p:spPr>
            <a:xfrm>
              <a:off x="7801897" y="216524"/>
              <a:ext cx="73742" cy="2701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45" name="组合 44"/>
          <p:cNvGrpSpPr/>
          <p:nvPr/>
        </p:nvGrpSpPr>
        <p:grpSpPr>
          <a:xfrm>
            <a:off x="10789968" y="3549594"/>
            <a:ext cx="294968" cy="201589"/>
            <a:chOff x="7654413" y="216524"/>
            <a:chExt cx="221226" cy="270173"/>
          </a:xfrm>
        </p:grpSpPr>
        <p:sp>
          <p:nvSpPr>
            <p:cNvPr id="46" name="圆角矩形 45"/>
            <p:cNvSpPr/>
            <p:nvPr/>
          </p:nvSpPr>
          <p:spPr>
            <a:xfrm>
              <a:off x="7654413" y="216524"/>
              <a:ext cx="73742" cy="2701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7" name="圆角矩形 46"/>
            <p:cNvSpPr/>
            <p:nvPr/>
          </p:nvSpPr>
          <p:spPr>
            <a:xfrm>
              <a:off x="7801897" y="216524"/>
              <a:ext cx="73742" cy="2701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39" name="文本框 38"/>
          <p:cNvSpPr txBox="1"/>
          <p:nvPr/>
        </p:nvSpPr>
        <p:spPr>
          <a:xfrm>
            <a:off x="607306" y="2847010"/>
            <a:ext cx="396262" cy="307777"/>
          </a:xfrm>
          <a:prstGeom prst="rect">
            <a:avLst/>
          </a:prstGeom>
          <a:noFill/>
        </p:spPr>
        <p:txBody>
          <a:bodyPr wrap="none" rtlCol="0">
            <a:spAutoFit/>
          </a:bodyPr>
          <a:lstStyle/>
          <a:p>
            <a:r>
              <a:rPr lang="en-US" altLang="zh-CN" sz="1400" kern="100" dirty="0">
                <a:solidFill>
                  <a:schemeClr val="bg1"/>
                </a:solidFill>
                <a:uFill>
                  <a:solidFill>
                    <a:srgbClr val="000000"/>
                  </a:solidFill>
                </a:uFill>
                <a:latin typeface="Politica" panose="02000503000000000000" pitchFamily="2" charset="0"/>
                <a:ea typeface="HYQIHEIX1-45W EXTRALIGHT" pitchFamily="18" charset="-122"/>
                <a:cs typeface="Arial" panose="020B0604020202020204" pitchFamily="34" charset="0"/>
              </a:rPr>
              <a:t>366</a:t>
            </a:r>
            <a:endParaRPr lang="zh-CN" altLang="en-US" sz="1400" kern="100" dirty="0">
              <a:solidFill>
                <a:schemeClr val="bg1"/>
              </a:solidFill>
              <a:uFill>
                <a:solidFill>
                  <a:srgbClr val="000000"/>
                </a:solidFill>
              </a:uFill>
              <a:latin typeface="Politica" panose="02000503000000000000" pitchFamily="2" charset="0"/>
              <a:ea typeface="HYQIHEIX1-45W EXTRALIGHT" pitchFamily="18" charset="-122"/>
              <a:cs typeface="Arial" panose="020B0604020202020204" pitchFamily="34" charset="0"/>
            </a:endParaRPr>
          </a:p>
        </p:txBody>
      </p:sp>
      <p:sp>
        <p:nvSpPr>
          <p:cNvPr id="40" name="文本框 39"/>
          <p:cNvSpPr txBox="1"/>
          <p:nvPr/>
        </p:nvSpPr>
        <p:spPr>
          <a:xfrm>
            <a:off x="605094" y="3264534"/>
            <a:ext cx="867545" cy="246221"/>
          </a:xfrm>
          <a:prstGeom prst="rect">
            <a:avLst/>
          </a:prstGeom>
          <a:noFill/>
        </p:spPr>
        <p:txBody>
          <a:bodyPr wrap="none" rtlCol="0">
            <a:spAutoFit/>
          </a:bodyPr>
          <a:lstStyle/>
          <a:p>
            <a:r>
              <a:rPr lang="en-US" altLang="zh-TW" sz="1000" kern="100" dirty="0">
                <a:solidFill>
                  <a:schemeClr val="bg1"/>
                </a:solidFill>
                <a:uFill>
                  <a:solidFill>
                    <a:srgbClr val="000000"/>
                  </a:solidFill>
                </a:uFill>
                <a:latin typeface="Politica" panose="02000503000000000000" pitchFamily="2" charset="0"/>
                <a:ea typeface="HYQIHEIX1-45W EXTRALIGHT" pitchFamily="18" charset="-122"/>
                <a:cs typeface="Arial" panose="020B0604020202020204" pitchFamily="34" charset="0"/>
              </a:rPr>
              <a:t>On-site</a:t>
            </a:r>
            <a:r>
              <a:rPr lang="zh-TW" altLang="en-US" sz="1000" kern="100" dirty="0">
                <a:solidFill>
                  <a:schemeClr val="bg1"/>
                </a:solidFill>
                <a:uFill>
                  <a:solidFill>
                    <a:srgbClr val="000000"/>
                  </a:solidFill>
                </a:uFill>
                <a:latin typeface="Politica" panose="02000503000000000000" pitchFamily="2" charset="0"/>
                <a:ea typeface="HYQIHEIX1-45W EXTRALIGHT" pitchFamily="18" charset="-122"/>
                <a:cs typeface="Arial" panose="020B0604020202020204" pitchFamily="34" charset="0"/>
              </a:rPr>
              <a:t> </a:t>
            </a:r>
            <a:r>
              <a:rPr lang="en-US" altLang="zh-TW" sz="1000" kern="100" dirty="0">
                <a:solidFill>
                  <a:schemeClr val="bg1"/>
                </a:solidFill>
                <a:uFill>
                  <a:solidFill>
                    <a:srgbClr val="000000"/>
                  </a:solidFill>
                </a:uFill>
                <a:latin typeface="Politica" panose="02000503000000000000" pitchFamily="2" charset="0"/>
                <a:ea typeface="HYQIHEIX1-45W EXTRALIGHT" pitchFamily="18" charset="-122"/>
                <a:cs typeface="Arial" panose="020B0604020202020204" pitchFamily="34" charset="0"/>
              </a:rPr>
              <a:t>workers</a:t>
            </a:r>
            <a:endParaRPr lang="zh-CN" altLang="en-US" sz="1000" kern="100" dirty="0">
              <a:solidFill>
                <a:schemeClr val="bg1"/>
              </a:solidFill>
              <a:uFill>
                <a:solidFill>
                  <a:srgbClr val="000000"/>
                </a:solidFill>
              </a:uFill>
              <a:latin typeface="Politica" panose="02000503000000000000" pitchFamily="2" charset="0"/>
              <a:ea typeface="HYQIHEIX1-45W EXTRALIGHT" pitchFamily="18" charset="-122"/>
              <a:cs typeface="Arial" panose="020B0604020202020204" pitchFamily="34" charset="0"/>
            </a:endParaRPr>
          </a:p>
        </p:txBody>
      </p:sp>
      <p:sp>
        <p:nvSpPr>
          <p:cNvPr id="2" name="Content Placeholder 2"/>
          <p:cNvSpPr>
            <a:spLocks noGrp="1"/>
          </p:cNvSpPr>
          <p:nvPr/>
        </p:nvSpPr>
        <p:spPr>
          <a:xfrm>
            <a:off x="8998549" y="3851275"/>
            <a:ext cx="2587398" cy="2071718"/>
          </a:xfrm>
          <a:prstGeom prst="rect">
            <a:avLst/>
          </a:prstGeom>
        </p:spPr>
        <p:txBody>
          <a:bodyPr vert="horz" lIns="91440" tIns="45720" rIns="91440" bIns="45720" rtlCol="0"/>
          <a:lstStyle>
            <a:lvl1pPr marL="228600" indent="-228600" algn="l" defTabSz="914400" rtl="0" eaLnBrk="1" latinLnBrk="0" hangingPunct="1">
              <a:lnSpc>
                <a:spcPct val="120000"/>
              </a:lnSpc>
              <a:spcBef>
                <a:spcPts val="1000"/>
              </a:spcBef>
              <a:buFont typeface="Arial" panose="020B0604020202020204" pitchFamily="34" charset="0"/>
              <a:buChar char="•"/>
              <a:defRPr lang="zh-CN" altLang="en-US" sz="2400" kern="1200" dirty="0" smtClean="0">
                <a:solidFill>
                  <a:schemeClr val="tx1"/>
                </a:solidFill>
                <a:latin typeface="黑体" panose="02010600030101010101" pitchFamily="49" charset="-122"/>
                <a:ea typeface="黑体" panose="02010600030101010101" pitchFamily="49" charset="-122"/>
                <a:cs typeface="+mj-cs"/>
              </a:defRPr>
            </a:lvl1pPr>
            <a:lvl2pPr marL="685800" indent="-228600" algn="l" defTabSz="914400" rtl="0" eaLnBrk="1" latinLnBrk="0" hangingPunct="1">
              <a:lnSpc>
                <a:spcPct val="120000"/>
              </a:lnSpc>
              <a:spcBef>
                <a:spcPts val="500"/>
              </a:spcBef>
              <a:buFont typeface="Arial" panose="020B0604020202020204" pitchFamily="34" charset="0"/>
              <a:buChar char="•"/>
              <a:defRPr lang="zh-CN" altLang="en-US" sz="2000" kern="1200" dirty="0" smtClean="0">
                <a:solidFill>
                  <a:schemeClr val="tx1"/>
                </a:solidFill>
                <a:latin typeface="黑体" panose="02010600030101010101" pitchFamily="49" charset="-122"/>
                <a:ea typeface="黑体" panose="02010600030101010101" pitchFamily="49" charset="-122"/>
                <a:cs typeface="+mj-cs"/>
              </a:defRPr>
            </a:lvl2pPr>
            <a:lvl3pPr marL="1143000" indent="-228600" algn="l" defTabSz="914400" rtl="0" eaLnBrk="1" latinLnBrk="0" hangingPunct="1">
              <a:lnSpc>
                <a:spcPct val="120000"/>
              </a:lnSpc>
              <a:spcBef>
                <a:spcPts val="500"/>
              </a:spcBef>
              <a:buFont typeface="Arial" panose="020B0604020202020204" pitchFamily="34" charset="0"/>
              <a:buChar char="•"/>
              <a:defRPr lang="zh-CN" altLang="en-US" sz="1800" kern="1200" dirty="0" smtClean="0">
                <a:solidFill>
                  <a:schemeClr val="tx1"/>
                </a:solidFill>
                <a:latin typeface="黑体" panose="02010600030101010101" pitchFamily="49" charset="-122"/>
                <a:ea typeface="黑体" panose="02010600030101010101" pitchFamily="49" charset="-122"/>
                <a:cs typeface="+mj-cs"/>
              </a:defRPr>
            </a:lvl3pPr>
            <a:lvl4pPr marL="1600200" indent="-228600" algn="l" defTabSz="914400" rtl="0" eaLnBrk="1" latinLnBrk="0" hangingPunct="1">
              <a:lnSpc>
                <a:spcPct val="90000"/>
              </a:lnSpc>
              <a:spcBef>
                <a:spcPts val="500"/>
              </a:spcBef>
              <a:buFont typeface="Arial" panose="020B0604020202020204" pitchFamily="34" charset="0"/>
              <a:buChar char="•"/>
              <a:defRPr lang="zh-CN" altLang="en-US" sz="2400" kern="1200" dirty="0" smtClean="0">
                <a:solidFill>
                  <a:schemeClr val="tx1"/>
                </a:solidFill>
                <a:latin typeface="黑体" panose="02010600030101010101" pitchFamily="49" charset="-122"/>
                <a:ea typeface="黑体" panose="02010600030101010101" pitchFamily="49" charset="-122"/>
                <a:cs typeface="+mj-cs"/>
              </a:defRPr>
            </a:lvl4pPr>
            <a:lvl5pPr marL="2057400" indent="-228600" algn="l" defTabSz="914400" rtl="0" eaLnBrk="1" latinLnBrk="0" hangingPunct="1">
              <a:lnSpc>
                <a:spcPct val="90000"/>
              </a:lnSpc>
              <a:spcBef>
                <a:spcPts val="500"/>
              </a:spcBef>
              <a:buFont typeface="Arial" panose="020B0604020202020204" pitchFamily="34" charset="0"/>
              <a:buChar char="•"/>
              <a:defRPr lang="zh-CN" altLang="en-US" sz="2400" kern="1200" dirty="0" smtClean="0">
                <a:solidFill>
                  <a:schemeClr val="tx1"/>
                </a:solidFill>
                <a:latin typeface="黑体" panose="02010600030101010101" pitchFamily="49" charset="-122"/>
                <a:ea typeface="黑体" panose="02010600030101010101" pitchFamily="49" charset="-122"/>
                <a:cs typeface="+mj-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zh-CN" sz="1200" dirty="0">
                <a:solidFill>
                  <a:schemeClr val="bg1"/>
                </a:solidFill>
                <a:latin typeface="Politica" panose="02000503000000000000" pitchFamily="2" charset="0"/>
                <a:ea typeface="HYQIHEIX1-45W EXTRALIGHT" pitchFamily="18" charset="-122"/>
                <a:cs typeface="Arial" panose="020B0604020202020204" pitchFamily="34" charset="0"/>
              </a:rPr>
              <a:t>In September 2021, the Rural Doctors Program was awarded the "China Charity Award"</a:t>
            </a:r>
          </a:p>
          <a:p>
            <a:pPr>
              <a:lnSpc>
                <a:spcPct val="100000"/>
              </a:lnSpc>
            </a:pPr>
            <a:r>
              <a:rPr lang="en-US" altLang="zh-CN" sz="1200" dirty="0">
                <a:solidFill>
                  <a:schemeClr val="bg1"/>
                </a:solidFill>
                <a:latin typeface="Politica" panose="02000503000000000000" pitchFamily="2" charset="0"/>
                <a:ea typeface="HYQIHEIX1-45W EXTRALIGHT" pitchFamily="18" charset="-122"/>
                <a:cs typeface="Arial" panose="020B0604020202020204" pitchFamily="34" charset="0"/>
              </a:rPr>
              <a:t>In December 2022, the Rural Doctors Program was awarded</a:t>
            </a:r>
            <a:r>
              <a:rPr lang="zh-TW" altLang="en-US" sz="1200" dirty="0">
                <a:solidFill>
                  <a:schemeClr val="bg1"/>
                </a:solidFill>
                <a:latin typeface="Politica" panose="02000503000000000000" pitchFamily="2" charset="0"/>
                <a:ea typeface="HYQIHEIX1-45W EXTRALIGHT" pitchFamily="18" charset="-122"/>
                <a:cs typeface="Arial" panose="020B0604020202020204" pitchFamily="34" charset="0"/>
              </a:rPr>
              <a:t> </a:t>
            </a:r>
            <a:r>
              <a:rPr lang="en-US" altLang="zh-CN" sz="1200" dirty="0">
                <a:solidFill>
                  <a:schemeClr val="bg1"/>
                </a:solidFill>
                <a:latin typeface="Politica" panose="02000503000000000000" pitchFamily="2" charset="0"/>
                <a:ea typeface="HYQIHEIX1-45W EXTRALIGHT" pitchFamily="18" charset="-122"/>
                <a:cs typeface="Arial" panose="020B0604020202020204" pitchFamily="34" charset="0"/>
              </a:rPr>
              <a:t>the “Shanghai Charity Award”</a:t>
            </a:r>
            <a:endParaRPr lang="en-US" altLang="zh-TW" sz="1200" dirty="0">
              <a:solidFill>
                <a:schemeClr val="bg1"/>
              </a:solidFill>
              <a:latin typeface="Source Han Sans CN Light" panose="020B0500000000000000" pitchFamily="34" charset="-128"/>
              <a:ea typeface="Source Han Sans CN Light" panose="020B0500000000000000" pitchFamily="34" charset="-128"/>
              <a:cs typeface="Arial" panose="020B0604020202020204" pitchFamily="34" charset="0"/>
            </a:endParaRPr>
          </a:p>
          <a:p>
            <a:pPr>
              <a:lnSpc>
                <a:spcPct val="100000"/>
              </a:lnSpc>
            </a:pPr>
            <a:r>
              <a:rPr lang="en-HK" altLang="zh-CN" sz="1200" dirty="0">
                <a:solidFill>
                  <a:schemeClr val="bg1"/>
                </a:solidFill>
                <a:latin typeface="Politica" panose="02000503000000000000" pitchFamily="2" charset="0"/>
                <a:ea typeface="HYQIHEIX1-45W EXTRALIGHT" pitchFamily="18" charset="-122"/>
                <a:cs typeface="Arial" panose="020B0604020202020204" pitchFamily="34" charset="0"/>
              </a:rPr>
              <a:t>The micro-documentary, </a:t>
            </a:r>
            <a:r>
              <a:rPr lang="en-HK" altLang="zh-CN" sz="1200" i="1" dirty="0">
                <a:solidFill>
                  <a:schemeClr val="bg1"/>
                </a:solidFill>
                <a:latin typeface="Politica" panose="02000503000000000000" pitchFamily="2" charset="0"/>
                <a:ea typeface="HYQIHEIX1-45W EXTRALIGHT" pitchFamily="18" charset="-122"/>
                <a:cs typeface="Arial" panose="020B0604020202020204" pitchFamily="34" charset="0"/>
              </a:rPr>
              <a:t>For Their Clear Sky</a:t>
            </a:r>
            <a:r>
              <a:rPr lang="en-HK" altLang="zh-CN" sz="1200" dirty="0">
                <a:solidFill>
                  <a:schemeClr val="bg1"/>
                </a:solidFill>
                <a:latin typeface="Politica" panose="02000503000000000000" pitchFamily="2" charset="0"/>
                <a:ea typeface="HYQIHEIX1-45W EXTRALIGHT" pitchFamily="18" charset="-122"/>
                <a:cs typeface="Arial" panose="020B0604020202020204" pitchFamily="34" charset="0"/>
              </a:rPr>
              <a:t> won Best Film on "Rural Revitalization" in the short film category at the 13th Beijing International Film Festival</a:t>
            </a:r>
            <a:endParaRPr lang="zh-CN" altLang="en-US" sz="1200" dirty="0">
              <a:solidFill>
                <a:schemeClr val="bg1"/>
              </a:solidFill>
              <a:latin typeface="Politica" panose="02000503000000000000" pitchFamily="2" charset="0"/>
              <a:ea typeface="HYQIHEIX1-45W EXTRALIGHT" pitchFamily="18" charset="-122"/>
              <a:cs typeface="Arial" panose="020B0604020202020204" pitchFamily="34" charset="0"/>
            </a:endParaRPr>
          </a:p>
        </p:txBody>
      </p:sp>
      <p:pic>
        <p:nvPicPr>
          <p:cNvPr id="4" name="图片 3" descr="乡村医生"/>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68960" y="5022850"/>
            <a:ext cx="2016760" cy="1244600"/>
          </a:xfrm>
          <a:prstGeom prst="rect">
            <a:avLst/>
          </a:prstGeom>
        </p:spPr>
      </p:pic>
      <p:pic>
        <p:nvPicPr>
          <p:cNvPr id="7" name="图片 6" descr="乡村暖冬2"/>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2585720" y="5027930"/>
            <a:ext cx="1926590" cy="1247775"/>
          </a:xfrm>
          <a:prstGeom prst="rect">
            <a:avLst/>
          </a:prstGeom>
        </p:spPr>
      </p:pic>
      <p:pic>
        <p:nvPicPr>
          <p:cNvPr id="8" name="图片 7" descr="AE70B836-BB3D-4CB8-91D7-C2E2C88D2BE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495800" y="5022850"/>
            <a:ext cx="1878330" cy="1252220"/>
          </a:xfrm>
          <a:prstGeom prst="rect">
            <a:avLst/>
          </a:prstGeom>
        </p:spPr>
      </p:pic>
      <p:pic>
        <p:nvPicPr>
          <p:cNvPr id="6" name="图片 5" descr="复星logo-反白-0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302240" y="255905"/>
            <a:ext cx="1664970" cy="475615"/>
          </a:xfrm>
          <a:prstGeom prst="rect">
            <a:avLst/>
          </a:prstGeom>
        </p:spPr>
      </p:pic>
      <p:sp>
        <p:nvSpPr>
          <p:cNvPr id="49" name="文本框 6"/>
          <p:cNvSpPr txBox="1"/>
          <p:nvPr/>
        </p:nvSpPr>
        <p:spPr>
          <a:xfrm>
            <a:off x="521335" y="6403975"/>
            <a:ext cx="6042025" cy="213995"/>
          </a:xfrm>
          <a:prstGeom prst="rect">
            <a:avLst/>
          </a:prstGeom>
          <a:gradFill>
            <a:gsLst>
              <a:gs pos="21000">
                <a:schemeClr val="bg1">
                  <a:alpha val="0"/>
                </a:schemeClr>
              </a:gs>
              <a:gs pos="34000">
                <a:schemeClr val="bg1"/>
              </a:gs>
            </a:gsLst>
            <a:lin ang="12600000" scaled="0"/>
          </a:gradFill>
          <a:ln w="12700">
            <a:miter lim="400000"/>
          </a:ln>
        </p:spPr>
        <p:txBody>
          <a:bodyPr wrap="square" lIns="45719" rIns="45719">
            <a:spAutoFit/>
          </a:bodyPr>
          <a:lstStyle/>
          <a:p>
            <a:pPr>
              <a:defRPr sz="1000">
                <a:solidFill>
                  <a:srgbClr val="808080"/>
                </a:solidFill>
                <a:latin typeface="微软雅黑" pitchFamily="34" charset="-122"/>
                <a:ea typeface="微软雅黑" pitchFamily="34" charset="-122"/>
                <a:cs typeface="微软雅黑" pitchFamily="34" charset="-122"/>
                <a:sym typeface="微软雅黑" pitchFamily="34" charset="-122"/>
              </a:defRPr>
            </a:pPr>
            <a:r>
              <a:rPr lang="zh-CN" altLang="en-US" sz="800" dirty="0">
                <a:solidFill>
                  <a:schemeClr val="tx1">
                    <a:lumMod val="65000"/>
                    <a:lumOff val="35000"/>
                  </a:schemeClr>
                </a:solidFill>
                <a:latin typeface="HYQIHEIX1-45W EXTRALIGHT" pitchFamily="18" charset="-122"/>
                <a:ea typeface="HYQIHEIX1-45W EXTRALIGHT" pitchFamily="18" charset="-122"/>
                <a:cs typeface="Arial" panose="020B0604020202020204" pitchFamily="34" charset="0"/>
              </a:rPr>
              <a:t>*</a:t>
            </a:r>
            <a:r>
              <a:rPr lang="en-US" altLang="zh-TW" sz="800" dirty="0">
                <a:solidFill>
                  <a:schemeClr val="tx1">
                    <a:lumMod val="65000"/>
                    <a:lumOff val="35000"/>
                  </a:schemeClr>
                </a:solidFill>
                <a:latin typeface="HYQIHEIX1-45W EXTRALIGHT" pitchFamily="18" charset="-122"/>
                <a:ea typeface="HYQIHEIX1-45W EXTRALIGHT" pitchFamily="18" charset="-122"/>
                <a:cs typeface="Arial" panose="020B0604020202020204" pitchFamily="34" charset="0"/>
              </a:rPr>
              <a:t>Data</a:t>
            </a:r>
            <a:r>
              <a:rPr lang="zh-TW" altLang="en-US" sz="800" dirty="0">
                <a:solidFill>
                  <a:schemeClr val="tx1">
                    <a:lumMod val="65000"/>
                    <a:lumOff val="35000"/>
                  </a:schemeClr>
                </a:solidFill>
                <a:latin typeface="HYQIHEIX1-45W EXTRALIGHT" pitchFamily="18" charset="-122"/>
                <a:ea typeface="HYQIHEIX1-45W EXTRALIGHT" pitchFamily="18" charset="-122"/>
                <a:cs typeface="Arial" panose="020B0604020202020204" pitchFamily="34" charset="0"/>
              </a:rPr>
              <a:t> </a:t>
            </a:r>
            <a:r>
              <a:rPr lang="en-US" altLang="zh-TW" sz="800" dirty="0">
                <a:solidFill>
                  <a:schemeClr val="tx1">
                    <a:lumMod val="65000"/>
                    <a:lumOff val="35000"/>
                  </a:schemeClr>
                </a:solidFill>
                <a:latin typeface="HYQIHEIX1-45W EXTRALIGHT" pitchFamily="18" charset="-122"/>
                <a:ea typeface="HYQIHEIX1-45W EXTRALIGHT" pitchFamily="18" charset="-122"/>
                <a:cs typeface="Arial" panose="020B0604020202020204" pitchFamily="34" charset="0"/>
              </a:rPr>
              <a:t>as</a:t>
            </a:r>
            <a:r>
              <a:rPr lang="zh-TW" altLang="en-US" sz="800" dirty="0">
                <a:solidFill>
                  <a:schemeClr val="tx1">
                    <a:lumMod val="65000"/>
                    <a:lumOff val="35000"/>
                  </a:schemeClr>
                </a:solidFill>
                <a:latin typeface="HYQIHEIX1-45W EXTRALIGHT" pitchFamily="18" charset="-122"/>
                <a:ea typeface="HYQIHEIX1-45W EXTRALIGHT" pitchFamily="18" charset="-122"/>
                <a:cs typeface="Arial" panose="020B0604020202020204" pitchFamily="34" charset="0"/>
              </a:rPr>
              <a:t> </a:t>
            </a:r>
            <a:r>
              <a:rPr lang="en-US" altLang="zh-TW" sz="800" dirty="0">
                <a:solidFill>
                  <a:schemeClr val="tx1">
                    <a:lumMod val="65000"/>
                    <a:lumOff val="35000"/>
                  </a:schemeClr>
                </a:solidFill>
                <a:latin typeface="HYQIHEIX1-45W EXTRALIGHT" pitchFamily="18" charset="-122"/>
                <a:ea typeface="HYQIHEIX1-45W EXTRALIGHT" pitchFamily="18" charset="-122"/>
                <a:cs typeface="Arial" panose="020B0604020202020204" pitchFamily="34" charset="0"/>
              </a:rPr>
              <a:t>of</a:t>
            </a:r>
            <a:r>
              <a:rPr lang="zh-TW" altLang="en-US" sz="800" dirty="0">
                <a:solidFill>
                  <a:schemeClr val="tx1">
                    <a:lumMod val="65000"/>
                    <a:lumOff val="35000"/>
                  </a:schemeClr>
                </a:solidFill>
                <a:latin typeface="HYQIHEIX1-45W EXTRALIGHT" pitchFamily="18" charset="-122"/>
                <a:ea typeface="HYQIHEIX1-45W EXTRALIGHT" pitchFamily="18" charset="-122"/>
                <a:cs typeface="Arial" panose="020B0604020202020204" pitchFamily="34" charset="0"/>
              </a:rPr>
              <a:t> </a:t>
            </a:r>
            <a:r>
              <a:rPr lang="en-US" altLang="zh-TW" sz="800" dirty="0">
                <a:solidFill>
                  <a:schemeClr val="tx1">
                    <a:lumMod val="65000"/>
                    <a:lumOff val="35000"/>
                  </a:schemeClr>
                </a:solidFill>
                <a:latin typeface="HYQIHEIX1-45W EXTRALIGHT" pitchFamily="18" charset="-122"/>
                <a:ea typeface="HYQIHEIX1-45W EXTRALIGHT" pitchFamily="18" charset="-122"/>
                <a:cs typeface="Arial" panose="020B0604020202020204" pitchFamily="34" charset="0"/>
              </a:rPr>
              <a:t>September</a:t>
            </a:r>
            <a:r>
              <a:rPr lang="zh-TW" altLang="en-US" sz="800" dirty="0">
                <a:solidFill>
                  <a:schemeClr val="tx1">
                    <a:lumMod val="65000"/>
                    <a:lumOff val="35000"/>
                  </a:schemeClr>
                </a:solidFill>
                <a:latin typeface="HYQIHEIX1-45W EXTRALIGHT" pitchFamily="18" charset="-122"/>
                <a:ea typeface="HYQIHEIX1-45W EXTRALIGHT" pitchFamily="18" charset="-122"/>
                <a:cs typeface="Arial" panose="020B0604020202020204" pitchFamily="34" charset="0"/>
              </a:rPr>
              <a:t> </a:t>
            </a:r>
            <a:r>
              <a:rPr lang="en-US" altLang="zh-TW" sz="800" dirty="0">
                <a:solidFill>
                  <a:schemeClr val="tx1">
                    <a:lumMod val="65000"/>
                    <a:lumOff val="35000"/>
                  </a:schemeClr>
                </a:solidFill>
                <a:latin typeface="HYQIHEIX1-45W EXTRALIGHT" pitchFamily="18" charset="-122"/>
                <a:ea typeface="HYQIHEIX1-45W EXTRALIGHT" pitchFamily="18" charset="-122"/>
                <a:cs typeface="Arial" panose="020B0604020202020204" pitchFamily="34" charset="0"/>
              </a:rPr>
              <a:t>2023</a:t>
            </a:r>
            <a:endParaRPr lang="zh-CN" altLang="en-US" sz="800" dirty="0">
              <a:solidFill>
                <a:schemeClr val="tx1">
                  <a:lumMod val="65000"/>
                  <a:lumOff val="35000"/>
                </a:schemeClr>
              </a:solidFill>
              <a:latin typeface="HYQIHEIX1-45W EXTRALIGHT" pitchFamily="18" charset="-122"/>
              <a:ea typeface="HYQIHEIX1-45W EXTRALIGHT" pitchFamily="18" charset="-122"/>
              <a:cs typeface="Arial" panose="020B0604020202020204" pitchFamily="34" charset="0"/>
            </a:endParaRPr>
          </a:p>
        </p:txBody>
      </p:sp>
      <p:sp>
        <p:nvSpPr>
          <p:cNvPr id="48" name="矩形 47"/>
          <p:cNvSpPr/>
          <p:nvPr/>
        </p:nvSpPr>
        <p:spPr>
          <a:xfrm>
            <a:off x="6358255" y="5022215"/>
            <a:ext cx="1562100" cy="1244600"/>
          </a:xfrm>
          <a:prstGeom prst="rect">
            <a:avLst/>
          </a:prstGeom>
          <a:gradFill>
            <a:gsLst>
              <a:gs pos="30000">
                <a:srgbClr val="D7E3F4"/>
              </a:gs>
              <a:gs pos="0">
                <a:srgbClr val="C4AD8F">
                  <a:alpha val="39000"/>
                </a:srgbClr>
              </a:gs>
              <a:gs pos="100000">
                <a:schemeClr val="bg1"/>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600" dirty="0">
                <a:solidFill>
                  <a:schemeClr val="tx1"/>
                </a:solidFill>
              </a:rPr>
              <a:t>纪录片海报</a:t>
            </a:r>
          </a:p>
        </p:txBody>
      </p:sp>
      <p:pic>
        <p:nvPicPr>
          <p:cNvPr id="3" name="图片 2" descr="/Users/jerrymiao/Library/Mobile Documents/com~apple~CloudDocs/Desktop/中期业绩发布会/PPT刷新/截屏2023-09-15 09.50.17.png截屏2023-09-15 09.50.17"/>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a:off x="6358255" y="5022850"/>
            <a:ext cx="1562735" cy="1244600"/>
          </a:xfrm>
          <a:prstGeom prst="rect">
            <a:avLst/>
          </a:prstGeom>
        </p:spPr>
      </p:pic>
      <p:sp>
        <p:nvSpPr>
          <p:cNvPr id="9" name="Title 1">
            <a:extLst>
              <a:ext uri="{FF2B5EF4-FFF2-40B4-BE49-F238E27FC236}">
                <a16:creationId xmlns:a16="http://schemas.microsoft.com/office/drawing/2014/main" id="{91800C8A-F966-1213-C979-B99DD790C937}"/>
              </a:ext>
            </a:extLst>
          </p:cNvPr>
          <p:cNvSpPr txBox="1"/>
          <p:nvPr/>
        </p:nvSpPr>
        <p:spPr>
          <a:xfrm>
            <a:off x="602876" y="242326"/>
            <a:ext cx="9513681" cy="535531"/>
          </a:xfrm>
          <a:prstGeom prst="rect">
            <a:avLst/>
          </a:prstGeom>
          <a:ln w="12700">
            <a:miter lim="400000"/>
          </a:ln>
        </p:spPr>
        <p:txBody>
          <a:bodyPr wrap="square" lIns="45719" rIns="45719" anchor="ctr">
            <a:spAutoFit/>
          </a:bodyPr>
          <a:lstStyle>
            <a:lvl1pPr>
              <a:lnSpc>
                <a:spcPct val="90000"/>
              </a:lnSpc>
              <a:defRPr sz="2800" b="1" spc="300">
                <a:solidFill>
                  <a:srgbClr val="936836"/>
                </a:solidFill>
              </a:defRPr>
            </a:lvl1pPr>
          </a:lstStyle>
          <a:p>
            <a:r>
              <a:rPr lang="en-US" altLang="zh-TW" sz="3200" b="0" spc="0" dirty="0">
                <a:latin typeface="Politica" panose="02000503000000000000" pitchFamily="2" charset="0"/>
                <a:ea typeface="HYQIHEIX1-45W EXTRALIGHT" pitchFamily="18" charset="-122"/>
                <a:cs typeface="Arial" panose="020B0604020202020204" pitchFamily="34" charset="0"/>
              </a:rPr>
              <a:t>RURAL</a:t>
            </a:r>
            <a:r>
              <a:rPr lang="zh-TW" altLang="en-US" sz="3200" b="0" spc="0" dirty="0">
                <a:latin typeface="Politica" panose="02000503000000000000" pitchFamily="2" charset="0"/>
                <a:ea typeface="HYQIHEIX1-45W EXTRALIGHT" pitchFamily="18" charset="-122"/>
                <a:cs typeface="Arial" panose="020B0604020202020204" pitchFamily="34" charset="0"/>
              </a:rPr>
              <a:t> </a:t>
            </a:r>
            <a:r>
              <a:rPr lang="en-US" altLang="zh-TW" sz="3200" b="0" spc="0" dirty="0">
                <a:latin typeface="Politica" panose="02000503000000000000" pitchFamily="2" charset="0"/>
                <a:ea typeface="HYQIHEIX1-45W EXTRALIGHT" pitchFamily="18" charset="-122"/>
                <a:cs typeface="Arial" panose="020B0604020202020204" pitchFamily="34" charset="0"/>
              </a:rPr>
              <a:t>DOCTORS</a:t>
            </a:r>
            <a:r>
              <a:rPr lang="zh-TW" altLang="en-US" sz="3200" b="0" spc="0" dirty="0">
                <a:latin typeface="Politica" panose="02000503000000000000" pitchFamily="2" charset="0"/>
                <a:ea typeface="HYQIHEIX1-45W EXTRALIGHT" pitchFamily="18" charset="-122"/>
                <a:cs typeface="Arial" panose="020B0604020202020204" pitchFamily="34" charset="0"/>
              </a:rPr>
              <a:t> </a:t>
            </a:r>
            <a:r>
              <a:rPr lang="en-US" altLang="zh-TW" sz="3200" b="0" spc="0" dirty="0">
                <a:latin typeface="Politica" panose="02000503000000000000" pitchFamily="2" charset="0"/>
                <a:ea typeface="HYQIHEIX1-45W EXTRALIGHT" pitchFamily="18" charset="-122"/>
                <a:cs typeface="Arial" panose="020B0604020202020204" pitchFamily="34" charset="0"/>
              </a:rPr>
              <a:t>PROGRAM</a:t>
            </a:r>
            <a:endParaRPr lang="zh-CN" altLang="en-US" sz="3200" b="0" spc="0" dirty="0">
              <a:latin typeface="Politica" panose="02000503000000000000" pitchFamily="2" charset="0"/>
              <a:ea typeface="HYQIHEIX1-45W EXTRALIGHT" pitchFamily="18" charset="-122"/>
              <a:cs typeface="Arial" panose="020B0604020202020204" pitchFamily="34" charset="0"/>
            </a:endParaRPr>
          </a:p>
        </p:txBody>
      </p:sp>
      <p:sp>
        <p:nvSpPr>
          <p:cNvPr id="10" name="文本框 20">
            <a:extLst>
              <a:ext uri="{FF2B5EF4-FFF2-40B4-BE49-F238E27FC236}">
                <a16:creationId xmlns:a16="http://schemas.microsoft.com/office/drawing/2014/main" id="{CD3A877C-0843-5CB5-7BBC-F48E92B9CBAF}"/>
              </a:ext>
            </a:extLst>
          </p:cNvPr>
          <p:cNvSpPr txBox="1"/>
          <p:nvPr/>
        </p:nvSpPr>
        <p:spPr>
          <a:xfrm>
            <a:off x="625449" y="891371"/>
            <a:ext cx="10369449" cy="307777"/>
          </a:xfrm>
          <a:prstGeom prst="rect">
            <a:avLst/>
          </a:prstGeom>
          <a:noFill/>
        </p:spPr>
        <p:txBody>
          <a:bodyPr wrap="square" rtlCol="0">
            <a:spAutoFit/>
          </a:bodyPr>
          <a:lstStyle/>
          <a:p>
            <a:r>
              <a:rPr lang="en-HK" altLang="zh-CN" sz="1400" dirty="0">
                <a:solidFill>
                  <a:schemeClr val="bg1"/>
                </a:solidFill>
                <a:latin typeface="Politica" panose="02000503000000000000" pitchFamily="2" charset="0"/>
                <a:cs typeface="Arial" panose="020B0604020202020204" pitchFamily="34" charset="0"/>
              </a:rPr>
              <a:t>Delivering hope to impoverished people in rural areas</a:t>
            </a:r>
            <a:endParaRPr lang="zh-CN" altLang="en-US" sz="1400" dirty="0">
              <a:solidFill>
                <a:schemeClr val="bg1"/>
              </a:solidFill>
              <a:latin typeface="Politica" panose="02000503000000000000" pitchFamily="2" charset="0"/>
              <a:cs typeface="Arial" panose="020B0604020202020204" pitchFamily="34" charset="0"/>
            </a:endParaRPr>
          </a:p>
        </p:txBody>
      </p:sp>
      <p:sp>
        <p:nvSpPr>
          <p:cNvPr id="11" name="文本框 27">
            <a:extLst>
              <a:ext uri="{FF2B5EF4-FFF2-40B4-BE49-F238E27FC236}">
                <a16:creationId xmlns:a16="http://schemas.microsoft.com/office/drawing/2014/main" id="{6335D0A3-0270-4D93-D2B1-2D23FA53A160}"/>
              </a:ext>
            </a:extLst>
          </p:cNvPr>
          <p:cNvSpPr txBox="1"/>
          <p:nvPr/>
        </p:nvSpPr>
        <p:spPr>
          <a:xfrm>
            <a:off x="654945" y="1289774"/>
            <a:ext cx="5840447" cy="1415772"/>
          </a:xfrm>
          <a:prstGeom prst="rect">
            <a:avLst/>
          </a:prstGeom>
          <a:ln w="12700">
            <a:miter lim="400000"/>
          </a:ln>
        </p:spPr>
        <p:txBody>
          <a:bodyPr wrap="square" lIns="45719" rIns="45719">
            <a:spAutoFit/>
          </a:bodyPr>
          <a:lstStyle/>
          <a:p>
            <a:pPr algn="just">
              <a:defRPr sz="1600">
                <a:solidFill>
                  <a:srgbClr val="404040"/>
                </a:solidFill>
                <a:latin typeface="微软雅黑"/>
                <a:ea typeface="微软雅黑"/>
                <a:cs typeface="微软雅黑"/>
                <a:sym typeface="微软雅黑"/>
              </a:defRPr>
            </a:pPr>
            <a:r>
              <a:rPr lang="en-US" altLang="zh-CN" sz="1400" dirty="0">
                <a:solidFill>
                  <a:schemeClr val="bg1"/>
                </a:solidFill>
                <a:latin typeface="Politica" panose="02000503000000000000" pitchFamily="2" charset="0"/>
                <a:ea typeface="HYQIHEIX1-45W EXTRALIGHT" pitchFamily="18" charset="-122"/>
                <a:cs typeface="Arial" panose="020B0604020202020204" pitchFamily="34" charset="0"/>
                <a:sym typeface="微软雅黑"/>
              </a:rPr>
              <a:t>The Rural Doctors Program is one of the key initiatives to realize the goal of common prosperity. In late 2017, under the guidance of the National Health Commission Poverty Relief Office, Fosun Foundation, together with China Population Welfare Foundation, etc., initiated the Rural Doctors Poverty Alleviation Program (“Rural Doctors Program”) to empower millions of rural doctors who are working in the frontlines, thereby accelerating the realization of Healthy China</a:t>
            </a:r>
            <a:endParaRPr lang="zh-CN" altLang="en-US" sz="1400" dirty="0">
              <a:solidFill>
                <a:schemeClr val="bg1"/>
              </a:solidFill>
              <a:latin typeface="Politica" panose="02000503000000000000" pitchFamily="2" charset="0"/>
              <a:ea typeface="HYQIHEIX1-45W EXTRALIGHT" pitchFamily="18" charset="-122"/>
              <a:cs typeface="Arial" panose="020B0604020202020204" pitchFamily="34" charset="0"/>
              <a:sym typeface="微软雅黑"/>
            </a:endParaRPr>
          </a:p>
          <a:p>
            <a:pPr algn="just">
              <a:defRPr sz="1600">
                <a:solidFill>
                  <a:srgbClr val="404040"/>
                </a:solidFill>
                <a:latin typeface="微软雅黑"/>
                <a:ea typeface="微软雅黑"/>
                <a:cs typeface="微软雅黑"/>
                <a:sym typeface="微软雅黑"/>
              </a:defRPr>
            </a:pPr>
            <a:endParaRPr lang="zh-CN" altLang="en-US" sz="1600" dirty="0">
              <a:solidFill>
                <a:schemeClr val="bg1"/>
              </a:solidFill>
              <a:latin typeface="Politica" panose="02000503000000000000" pitchFamily="2" charset="0"/>
              <a:ea typeface="HYQIHEIX1-45W EXTRALIGHT" pitchFamily="18" charset="-122"/>
              <a:cs typeface="Arial" panose="020B0604020202020204" pitchFamily="34" charset="0"/>
              <a:sym typeface="微软雅黑"/>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3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80" y="0"/>
            <a:ext cx="12186920" cy="6858000"/>
          </a:xfrm>
          <a:prstGeom prst="rect">
            <a:avLst/>
          </a:prstGeom>
        </p:spPr>
      </p:pic>
      <p:sp>
        <p:nvSpPr>
          <p:cNvPr id="45" name="矩形 44"/>
          <p:cNvSpPr/>
          <p:nvPr/>
        </p:nvSpPr>
        <p:spPr>
          <a:xfrm rot="10800000">
            <a:off x="-15586" y="635"/>
            <a:ext cx="11028680" cy="6857365"/>
          </a:xfrm>
          <a:prstGeom prst="rect">
            <a:avLst/>
          </a:prstGeom>
          <a:gradFill>
            <a:gsLst>
              <a:gs pos="10000">
                <a:srgbClr val="93683D">
                  <a:alpha val="88000"/>
                </a:srgbClr>
              </a:gs>
              <a:gs pos="100000">
                <a:srgbClr val="93683D">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43" name="一个圆顶角并剪去另一个顶角的矩形 42"/>
          <p:cNvSpPr/>
          <p:nvPr/>
        </p:nvSpPr>
        <p:spPr>
          <a:xfrm rot="10800000" flipH="1">
            <a:off x="4527265" y="4061916"/>
            <a:ext cx="3098797" cy="2384791"/>
          </a:xfrm>
          <a:custGeom>
            <a:avLst/>
            <a:gdLst>
              <a:gd name="connsiteX0" fmla="*/ 499229 w 3098797"/>
              <a:gd name="connsiteY0" fmla="*/ 0 h 2995313"/>
              <a:gd name="connsiteX1" fmla="*/ 2909284 w 3098797"/>
              <a:gd name="connsiteY1" fmla="*/ 0 h 2995313"/>
              <a:gd name="connsiteX2" fmla="*/ 3098797 w 3098797"/>
              <a:gd name="connsiteY2" fmla="*/ 189513 h 2995313"/>
              <a:gd name="connsiteX3" fmla="*/ 3098797 w 3098797"/>
              <a:gd name="connsiteY3" fmla="*/ 2995313 h 2995313"/>
              <a:gd name="connsiteX4" fmla="*/ 0 w 3098797"/>
              <a:gd name="connsiteY4" fmla="*/ 2995313 h 2995313"/>
              <a:gd name="connsiteX5" fmla="*/ 0 w 3098797"/>
              <a:gd name="connsiteY5" fmla="*/ 499229 h 2995313"/>
              <a:gd name="connsiteX6" fmla="*/ 499229 w 3098797"/>
              <a:gd name="connsiteY6" fmla="*/ 0 h 2995313"/>
              <a:gd name="connsiteX0-1" fmla="*/ 499229 w 3098797"/>
              <a:gd name="connsiteY0-2" fmla="*/ 0 h 2995313"/>
              <a:gd name="connsiteX1-3" fmla="*/ 2909284 w 3098797"/>
              <a:gd name="connsiteY1-4" fmla="*/ 0 h 2995313"/>
              <a:gd name="connsiteX2-5" fmla="*/ 3098797 w 3098797"/>
              <a:gd name="connsiteY2-6" fmla="*/ 189513 h 2995313"/>
              <a:gd name="connsiteX3-7" fmla="*/ 3098797 w 3098797"/>
              <a:gd name="connsiteY3-8" fmla="*/ 2995313 h 2995313"/>
              <a:gd name="connsiteX4-9" fmla="*/ 0 w 3098797"/>
              <a:gd name="connsiteY4-10" fmla="*/ 2282081 h 2995313"/>
              <a:gd name="connsiteX5-11" fmla="*/ 0 w 3098797"/>
              <a:gd name="connsiteY5-12" fmla="*/ 499229 h 2995313"/>
              <a:gd name="connsiteX6-13" fmla="*/ 499229 w 3098797"/>
              <a:gd name="connsiteY6-14" fmla="*/ 0 h 2995313"/>
              <a:gd name="connsiteX0-15" fmla="*/ 499229 w 3098797"/>
              <a:gd name="connsiteY0-16" fmla="*/ 0 h 2300369"/>
              <a:gd name="connsiteX1-17" fmla="*/ 2909284 w 3098797"/>
              <a:gd name="connsiteY1-18" fmla="*/ 0 h 2300369"/>
              <a:gd name="connsiteX2-19" fmla="*/ 3098797 w 3098797"/>
              <a:gd name="connsiteY2-20" fmla="*/ 189513 h 2300369"/>
              <a:gd name="connsiteX3-21" fmla="*/ 3098797 w 3098797"/>
              <a:gd name="connsiteY3-22" fmla="*/ 2300369 h 2300369"/>
              <a:gd name="connsiteX4-23" fmla="*/ 0 w 3098797"/>
              <a:gd name="connsiteY4-24" fmla="*/ 2282081 h 2300369"/>
              <a:gd name="connsiteX5-25" fmla="*/ 0 w 3098797"/>
              <a:gd name="connsiteY5-26" fmla="*/ 499229 h 2300369"/>
              <a:gd name="connsiteX6-27" fmla="*/ 499229 w 3098797"/>
              <a:gd name="connsiteY6-28" fmla="*/ 0 h 2300369"/>
              <a:gd name="connsiteX0-29" fmla="*/ 499229 w 3098797"/>
              <a:gd name="connsiteY0-30" fmla="*/ 0 h 2282081"/>
              <a:gd name="connsiteX1-31" fmla="*/ 2909284 w 3098797"/>
              <a:gd name="connsiteY1-32" fmla="*/ 0 h 2282081"/>
              <a:gd name="connsiteX2-33" fmla="*/ 3098797 w 3098797"/>
              <a:gd name="connsiteY2-34" fmla="*/ 189513 h 2282081"/>
              <a:gd name="connsiteX3-35" fmla="*/ 3098797 w 3098797"/>
              <a:gd name="connsiteY3-36" fmla="*/ 2099201 h 2282081"/>
              <a:gd name="connsiteX4-37" fmla="*/ 0 w 3098797"/>
              <a:gd name="connsiteY4-38" fmla="*/ 2282081 h 2282081"/>
              <a:gd name="connsiteX5-39" fmla="*/ 0 w 3098797"/>
              <a:gd name="connsiteY5-40" fmla="*/ 499229 h 2282081"/>
              <a:gd name="connsiteX6-41" fmla="*/ 499229 w 3098797"/>
              <a:gd name="connsiteY6-42" fmla="*/ 0 h 2282081"/>
              <a:gd name="connsiteX0-43" fmla="*/ 499229 w 3098797"/>
              <a:gd name="connsiteY0-44" fmla="*/ 0 h 2282081"/>
              <a:gd name="connsiteX1-45" fmla="*/ 2909284 w 3098797"/>
              <a:gd name="connsiteY1-46" fmla="*/ 0 h 2282081"/>
              <a:gd name="connsiteX2-47" fmla="*/ 3098797 w 3098797"/>
              <a:gd name="connsiteY2-48" fmla="*/ 189513 h 2282081"/>
              <a:gd name="connsiteX3-49" fmla="*/ 3098797 w 3098797"/>
              <a:gd name="connsiteY3-50" fmla="*/ 2282081 h 2282081"/>
              <a:gd name="connsiteX4-51" fmla="*/ 0 w 3098797"/>
              <a:gd name="connsiteY4-52" fmla="*/ 2282081 h 2282081"/>
              <a:gd name="connsiteX5-53" fmla="*/ 0 w 3098797"/>
              <a:gd name="connsiteY5-54" fmla="*/ 499229 h 2282081"/>
              <a:gd name="connsiteX6-55" fmla="*/ 499229 w 3098797"/>
              <a:gd name="connsiteY6-56" fmla="*/ 0 h 228208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3098797" h="2282081">
                <a:moveTo>
                  <a:pt x="499229" y="0"/>
                </a:moveTo>
                <a:lnTo>
                  <a:pt x="2909284" y="0"/>
                </a:lnTo>
                <a:lnTo>
                  <a:pt x="3098797" y="189513"/>
                </a:lnTo>
                <a:lnTo>
                  <a:pt x="3098797" y="2282081"/>
                </a:lnTo>
                <a:lnTo>
                  <a:pt x="0" y="2282081"/>
                </a:lnTo>
                <a:lnTo>
                  <a:pt x="0" y="499229"/>
                </a:lnTo>
                <a:cubicBezTo>
                  <a:pt x="0" y="223512"/>
                  <a:pt x="223512" y="0"/>
                  <a:pt x="499229" y="0"/>
                </a:cubicBezTo>
                <a:close/>
              </a:path>
            </a:pathLst>
          </a:cu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 name="矩形 22"/>
          <p:cNvSpPr/>
          <p:nvPr/>
        </p:nvSpPr>
        <p:spPr>
          <a:xfrm>
            <a:off x="0" y="208638"/>
            <a:ext cx="9380898" cy="489838"/>
          </a:xfrm>
          <a:prstGeom prst="rect">
            <a:avLst/>
          </a:prstGeom>
          <a:gradFill>
            <a:gsLst>
              <a:gs pos="34000">
                <a:schemeClr val="bg1">
                  <a:alpha val="0"/>
                </a:schemeClr>
              </a:gs>
              <a:gs pos="85000">
                <a:schemeClr val="bg1"/>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HYQIHEIX1-45W EXTRALIGHT" pitchFamily="18" charset="-122"/>
              <a:ea typeface="HYQIHEIX1-45W EXTRALIGHT" pitchFamily="18" charset="-122"/>
            </a:endParaRPr>
          </a:p>
        </p:txBody>
      </p:sp>
      <p:sp>
        <p:nvSpPr>
          <p:cNvPr id="26" name="矩形 25"/>
          <p:cNvSpPr/>
          <p:nvPr/>
        </p:nvSpPr>
        <p:spPr>
          <a:xfrm>
            <a:off x="0" y="207849"/>
            <a:ext cx="45719" cy="489839"/>
          </a:xfrm>
          <a:prstGeom prst="rect">
            <a:avLst/>
          </a:pr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3" name="文本框 32"/>
          <p:cNvSpPr txBox="1"/>
          <p:nvPr/>
        </p:nvSpPr>
        <p:spPr>
          <a:xfrm>
            <a:off x="4319587" y="-1694715"/>
            <a:ext cx="28995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hangingPunct="0"/>
            <a:endParaRPr lang="zh-CN" altLang="en-US" spc="300" dirty="0">
              <a:solidFill>
                <a:srgbClr val="92653C"/>
              </a:solidFill>
              <a:latin typeface="Politica" panose="02000503000000000000" pitchFamily="2" charset="0"/>
              <a:ea typeface="HYQIHEIX1-45W EXTRALIGHT" pitchFamily="18" charset="-122"/>
              <a:cs typeface="Arial" panose="020B0604020202020204" pitchFamily="34" charset="0"/>
            </a:endParaRPr>
          </a:p>
        </p:txBody>
      </p:sp>
      <p:sp>
        <p:nvSpPr>
          <p:cNvPr id="22" name="文本框 21"/>
          <p:cNvSpPr txBox="1"/>
          <p:nvPr/>
        </p:nvSpPr>
        <p:spPr>
          <a:xfrm>
            <a:off x="644603" y="1289979"/>
            <a:ext cx="1390952" cy="3054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defRPr>
                <a:latin typeface="Century Gothic" panose="020B0502020202020204"/>
                <a:ea typeface="Century Gothic" panose="020B0502020202020204"/>
                <a:cs typeface="Century Gothic" panose="020B0502020202020204"/>
                <a:sym typeface="Century Gothic" panose="020B0502020202020204"/>
              </a:defRPr>
            </a:pPr>
            <a:r>
              <a:rPr lang="en-US" altLang="zh-CN" sz="1400" b="1" dirty="0">
                <a:solidFill>
                  <a:schemeClr val="bg1"/>
                </a:solidFill>
                <a:latin typeface="Politica" panose="02000806060000020004" pitchFamily="2" charset="0"/>
                <a:ea typeface="Source Han Sans CN Regular" panose="020B0500000000000000" pitchFamily="34" charset="-128"/>
                <a:cs typeface="Arial" panose="020B0604020202020204" pitchFamily="34" charset="0"/>
                <a:sym typeface="Century Gothic" panose="020B0502020202020204"/>
              </a:rPr>
              <a:t>28</a:t>
            </a:r>
            <a:r>
              <a:rPr lang="en-US" altLang="zh-TW" sz="1400" b="1" dirty="0">
                <a:solidFill>
                  <a:schemeClr val="bg1"/>
                </a:solidFill>
                <a:latin typeface="Politica" panose="02000806060000020004" pitchFamily="2" charset="0"/>
                <a:ea typeface="Source Han Sans CN Regular" panose="020B0500000000000000" pitchFamily="34" charset="-128"/>
                <a:cs typeface="Arial" panose="020B0604020202020204" pitchFamily="34" charset="0"/>
                <a:sym typeface="Century Gothic" panose="020B0502020202020204"/>
              </a:rPr>
              <a:t>0</a:t>
            </a:r>
            <a:r>
              <a:rPr lang="zh-TW" altLang="en-US" sz="1400" b="1" dirty="0">
                <a:solidFill>
                  <a:schemeClr val="bg1"/>
                </a:solidFill>
                <a:latin typeface="Politica" panose="02000806060000020004" pitchFamily="2" charset="0"/>
                <a:ea typeface="Source Han Sans CN Regular" panose="020B0500000000000000" pitchFamily="34" charset="-128"/>
                <a:cs typeface="Arial" panose="020B0604020202020204" pitchFamily="34" charset="0"/>
                <a:sym typeface="Century Gothic" panose="020B0502020202020204"/>
              </a:rPr>
              <a:t> </a:t>
            </a:r>
            <a:r>
              <a:rPr lang="en-US" altLang="zh-TW" sz="1400" b="1" dirty="0">
                <a:solidFill>
                  <a:schemeClr val="bg1"/>
                </a:solidFill>
                <a:latin typeface="Politica" panose="02000806060000020004" pitchFamily="2" charset="0"/>
                <a:ea typeface="Source Han Sans CN Regular" panose="020B0500000000000000" pitchFamily="34" charset="-128"/>
                <a:cs typeface="Arial" panose="020B0604020202020204" pitchFamily="34" charset="0"/>
                <a:sym typeface="Century Gothic" panose="020B0502020202020204"/>
              </a:rPr>
              <a:t>million</a:t>
            </a:r>
            <a:r>
              <a:rPr lang="zh-CN" altLang="en-US" sz="1400" b="1" dirty="0">
                <a:solidFill>
                  <a:schemeClr val="bg1"/>
                </a:solidFill>
                <a:latin typeface="Source Han Sans CN Regular" panose="020B0500000000000000" pitchFamily="34" charset="-128"/>
                <a:ea typeface="Source Han Sans CN Regular" panose="020B0500000000000000" pitchFamily="34" charset="-128"/>
                <a:cs typeface="Arial" panose="020B0604020202020204" pitchFamily="34" charset="0"/>
                <a:sym typeface="Century Gothic" panose="020B0502020202020204"/>
              </a:rPr>
              <a:t> </a:t>
            </a:r>
            <a:r>
              <a:rPr lang="en-US" altLang="zh-CN" sz="1400" b="1" dirty="0">
                <a:solidFill>
                  <a:schemeClr val="bg1"/>
                </a:solidFill>
                <a:latin typeface="Source Han Sans CN Regular" panose="020B0500000000000000" pitchFamily="34" charset="-128"/>
                <a:ea typeface="Source Han Sans CN Regular" panose="020B0500000000000000" pitchFamily="34" charset="-128"/>
                <a:cs typeface="Arial" panose="020B0604020202020204" pitchFamily="34" charset="0"/>
                <a:sym typeface="Century Gothic" panose="020B0502020202020204"/>
              </a:rPr>
              <a:t>+</a:t>
            </a:r>
            <a:endParaRPr lang="zh-CN" altLang="en-US" sz="1400" b="1" dirty="0">
              <a:solidFill>
                <a:schemeClr val="bg1"/>
              </a:solidFill>
              <a:latin typeface="Source Han Sans CN Regular" panose="020B0500000000000000" pitchFamily="34" charset="-128"/>
              <a:ea typeface="Source Han Sans CN Regular" panose="020B0500000000000000" pitchFamily="34" charset="-128"/>
              <a:cs typeface="Arial" panose="020B0604020202020204" pitchFamily="34" charset="0"/>
              <a:sym typeface="Century Gothic" panose="020B0502020202020204"/>
            </a:endParaRPr>
          </a:p>
        </p:txBody>
      </p:sp>
      <p:sp>
        <p:nvSpPr>
          <p:cNvPr id="20" name="文本框 19"/>
          <p:cNvSpPr txBox="1"/>
          <p:nvPr/>
        </p:nvSpPr>
        <p:spPr>
          <a:xfrm>
            <a:off x="4460577" y="1282143"/>
            <a:ext cx="1625291" cy="3054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hangingPunct="0"/>
            <a:r>
              <a:rPr lang="en-US" altLang="zh-CN" sz="1400" b="1" dirty="0">
                <a:solidFill>
                  <a:schemeClr val="bg1"/>
                </a:solidFill>
                <a:latin typeface="Politica" panose="02000806060000020004" pitchFamily="2" charset="0"/>
                <a:ea typeface="Source Han Sans CN Regular" panose="020B0500000000000000" pitchFamily="34" charset="-128"/>
                <a:cs typeface="Arial" panose="020B0604020202020204" pitchFamily="34" charset="0"/>
              </a:rPr>
              <a:t>56</a:t>
            </a:r>
            <a:r>
              <a:rPr lang="zh-TW" altLang="en-US" sz="1400" b="1" dirty="0">
                <a:solidFill>
                  <a:schemeClr val="bg1"/>
                </a:solidFill>
                <a:latin typeface="Politica" panose="02000806060000020004" pitchFamily="2" charset="0"/>
                <a:ea typeface="Source Han Sans CN Regular" panose="020B0500000000000000" pitchFamily="34" charset="-128"/>
                <a:cs typeface="Arial" panose="020B0604020202020204" pitchFamily="34" charset="0"/>
              </a:rPr>
              <a:t> </a:t>
            </a:r>
            <a:r>
              <a:rPr lang="en-US" altLang="zh-TW" sz="1400" b="1" dirty="0">
                <a:solidFill>
                  <a:schemeClr val="bg1"/>
                </a:solidFill>
                <a:latin typeface="Politica" panose="02000806060000020004" pitchFamily="2" charset="0"/>
                <a:ea typeface="Source Han Sans CN Regular" panose="020B0500000000000000" pitchFamily="34" charset="-128"/>
                <a:cs typeface="Arial" panose="020B0604020202020204" pitchFamily="34" charset="0"/>
              </a:rPr>
              <a:t>million</a:t>
            </a:r>
            <a:r>
              <a:rPr lang="zh-CN" altLang="en-US" sz="1400" b="1" dirty="0">
                <a:solidFill>
                  <a:schemeClr val="bg1"/>
                </a:solidFill>
                <a:latin typeface="Source Han Sans CN Regular" panose="020B0500000000000000" pitchFamily="34" charset="-128"/>
                <a:ea typeface="Source Han Sans CN Regular" panose="020B0500000000000000" pitchFamily="34" charset="-128"/>
                <a:cs typeface="Arial" panose="020B0604020202020204" pitchFamily="34" charset="0"/>
              </a:rPr>
              <a:t> </a:t>
            </a:r>
            <a:r>
              <a:rPr lang="en-US" altLang="zh-CN" sz="1400" b="1" dirty="0">
                <a:solidFill>
                  <a:schemeClr val="bg1"/>
                </a:solidFill>
                <a:latin typeface="Source Han Sans CN Regular" panose="020B0500000000000000" pitchFamily="34" charset="-128"/>
                <a:ea typeface="Source Han Sans CN Regular" panose="020B0500000000000000" pitchFamily="34" charset="-128"/>
                <a:cs typeface="Arial" panose="020B0604020202020204" pitchFamily="34" charset="0"/>
              </a:rPr>
              <a:t>+</a:t>
            </a:r>
            <a:endParaRPr lang="zh-CN" altLang="en-US" sz="1400" b="1" dirty="0">
              <a:solidFill>
                <a:schemeClr val="bg1"/>
              </a:solidFill>
              <a:latin typeface="Source Han Sans CN Regular" panose="020B0500000000000000" pitchFamily="34" charset="-128"/>
              <a:ea typeface="Source Han Sans CN Regular" panose="020B0500000000000000" pitchFamily="34" charset="-128"/>
              <a:cs typeface="Arial" panose="020B0604020202020204" pitchFamily="34" charset="0"/>
            </a:endParaRPr>
          </a:p>
        </p:txBody>
      </p:sp>
      <p:cxnSp>
        <p:nvCxnSpPr>
          <p:cNvPr id="25" name="直线连接符 24"/>
          <p:cNvCxnSpPr/>
          <p:nvPr/>
        </p:nvCxnSpPr>
        <p:spPr>
          <a:xfrm>
            <a:off x="681179" y="1633031"/>
            <a:ext cx="3401486" cy="0"/>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31" name="组合 30"/>
          <p:cNvGrpSpPr/>
          <p:nvPr/>
        </p:nvGrpSpPr>
        <p:grpSpPr>
          <a:xfrm>
            <a:off x="4858049" y="3971111"/>
            <a:ext cx="294968" cy="201589"/>
            <a:chOff x="7654413" y="216524"/>
            <a:chExt cx="221226" cy="270173"/>
          </a:xfrm>
        </p:grpSpPr>
        <p:sp>
          <p:nvSpPr>
            <p:cNvPr id="32" name="圆角矩形 31"/>
            <p:cNvSpPr/>
            <p:nvPr/>
          </p:nvSpPr>
          <p:spPr>
            <a:xfrm>
              <a:off x="7654413" y="216524"/>
              <a:ext cx="73742" cy="2701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8" name="圆角矩形 37"/>
            <p:cNvSpPr/>
            <p:nvPr/>
          </p:nvSpPr>
          <p:spPr>
            <a:xfrm>
              <a:off x="7801897" y="216524"/>
              <a:ext cx="73742" cy="2701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40" name="组合 39"/>
          <p:cNvGrpSpPr/>
          <p:nvPr/>
        </p:nvGrpSpPr>
        <p:grpSpPr>
          <a:xfrm>
            <a:off x="6981816" y="3971111"/>
            <a:ext cx="294968" cy="201589"/>
            <a:chOff x="7654413" y="216524"/>
            <a:chExt cx="221226" cy="270173"/>
          </a:xfrm>
        </p:grpSpPr>
        <p:sp>
          <p:nvSpPr>
            <p:cNvPr id="41" name="圆角矩形 40"/>
            <p:cNvSpPr/>
            <p:nvPr/>
          </p:nvSpPr>
          <p:spPr>
            <a:xfrm>
              <a:off x="7654413" y="216524"/>
              <a:ext cx="73742" cy="2701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2" name="圆角矩形 41"/>
            <p:cNvSpPr/>
            <p:nvPr/>
          </p:nvSpPr>
          <p:spPr>
            <a:xfrm>
              <a:off x="7801897" y="216524"/>
              <a:ext cx="73742" cy="2701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44" name="直角三角形 43"/>
          <p:cNvSpPr/>
          <p:nvPr/>
        </p:nvSpPr>
        <p:spPr>
          <a:xfrm rot="10800000" flipH="1">
            <a:off x="7447586" y="6277715"/>
            <a:ext cx="150719" cy="150719"/>
          </a:xfrm>
          <a:prstGeom prst="rtTriangl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6" name="文本框 45"/>
          <p:cNvSpPr txBox="1"/>
          <p:nvPr/>
        </p:nvSpPr>
        <p:spPr>
          <a:xfrm>
            <a:off x="670536" y="2359758"/>
            <a:ext cx="1625291"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hangingPunct="0"/>
            <a:r>
              <a:rPr lang="en-US" altLang="zh-CN" sz="1400" b="1" dirty="0">
                <a:solidFill>
                  <a:schemeClr val="bg1"/>
                </a:solidFill>
                <a:latin typeface="Politica" panose="02000806060000020004" pitchFamily="2" charset="0"/>
                <a:ea typeface="Source Han Sans CN Regular" panose="020B0500000000000000" pitchFamily="34" charset="-128"/>
                <a:cs typeface="Arial" panose="020B0604020202020204" pitchFamily="34" charset="0"/>
              </a:rPr>
              <a:t>175</a:t>
            </a:r>
            <a:r>
              <a:rPr lang="zh-TW" altLang="en-US" sz="1400" b="1" dirty="0">
                <a:solidFill>
                  <a:schemeClr val="bg1"/>
                </a:solidFill>
                <a:latin typeface="Politica" panose="02000806060000020004" pitchFamily="2" charset="0"/>
                <a:ea typeface="Source Han Sans CN Regular" panose="020B0500000000000000" pitchFamily="34" charset="-128"/>
                <a:cs typeface="Arial" panose="020B0604020202020204" pitchFamily="34" charset="0"/>
              </a:rPr>
              <a:t> </a:t>
            </a:r>
            <a:r>
              <a:rPr lang="en-US" altLang="zh-TW" sz="1400" b="1" dirty="0">
                <a:solidFill>
                  <a:schemeClr val="bg1"/>
                </a:solidFill>
                <a:latin typeface="Politica" panose="02000806060000020004" pitchFamily="2" charset="0"/>
                <a:ea typeface="Source Han Sans CN Regular" panose="020B0500000000000000" pitchFamily="34" charset="-128"/>
                <a:cs typeface="Arial" panose="020B0604020202020204" pitchFamily="34" charset="0"/>
              </a:rPr>
              <a:t>million</a:t>
            </a:r>
            <a:endParaRPr lang="zh-CN" altLang="en-US" sz="1400" b="1" dirty="0">
              <a:solidFill>
                <a:schemeClr val="bg1"/>
              </a:solidFill>
              <a:latin typeface="Source Han Sans CN Regular" panose="020B0500000000000000" pitchFamily="34" charset="-128"/>
              <a:ea typeface="Source Han Sans CN Regular" panose="020B0500000000000000" pitchFamily="34" charset="-128"/>
              <a:cs typeface="Arial" panose="020B0604020202020204" pitchFamily="34" charset="0"/>
            </a:endParaRPr>
          </a:p>
        </p:txBody>
      </p:sp>
      <p:cxnSp>
        <p:nvCxnSpPr>
          <p:cNvPr id="51" name="直线连接符 50"/>
          <p:cNvCxnSpPr/>
          <p:nvPr/>
        </p:nvCxnSpPr>
        <p:spPr>
          <a:xfrm>
            <a:off x="4478865" y="1633031"/>
            <a:ext cx="3401486" cy="0"/>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2" name="直线连接符 51"/>
          <p:cNvCxnSpPr/>
          <p:nvPr/>
        </p:nvCxnSpPr>
        <p:spPr>
          <a:xfrm>
            <a:off x="717109" y="2702811"/>
            <a:ext cx="3401486" cy="0"/>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5" name="图片 4" descr="复星logo-反白-0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02240" y="255905"/>
            <a:ext cx="1664970" cy="475615"/>
          </a:xfrm>
          <a:prstGeom prst="rect">
            <a:avLst/>
          </a:prstGeom>
        </p:spPr>
      </p:pic>
      <p:sp>
        <p:nvSpPr>
          <p:cNvPr id="30" name="文本框 29"/>
          <p:cNvSpPr txBox="1"/>
          <p:nvPr/>
        </p:nvSpPr>
        <p:spPr>
          <a:xfrm>
            <a:off x="4506290" y="2346269"/>
            <a:ext cx="3374061"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hangingPunct="0"/>
            <a:r>
              <a:rPr lang="en-US" altLang="zh-TW" sz="1400" b="1" dirty="0">
                <a:solidFill>
                  <a:schemeClr val="bg1"/>
                </a:solidFill>
                <a:latin typeface="Politica" panose="02000806060000020004" pitchFamily="2" charset="0"/>
                <a:ea typeface="Source Han Sans CN Regular" panose="020B0500000000000000" pitchFamily="34" charset="-128"/>
                <a:cs typeface="Arial" panose="020B0604020202020204" pitchFamily="34" charset="0"/>
              </a:rPr>
              <a:t>Charitable</a:t>
            </a:r>
            <a:r>
              <a:rPr lang="zh-TW" altLang="en-US" sz="1400" b="1" dirty="0">
                <a:solidFill>
                  <a:schemeClr val="bg1"/>
                </a:solidFill>
                <a:latin typeface="Politica" panose="02000806060000020004" pitchFamily="2" charset="0"/>
                <a:ea typeface="Source Han Sans CN Regular" panose="020B0500000000000000" pitchFamily="34" charset="-128"/>
                <a:cs typeface="Arial" panose="020B0604020202020204" pitchFamily="34" charset="0"/>
              </a:rPr>
              <a:t> </a:t>
            </a:r>
            <a:r>
              <a:rPr lang="en-US" altLang="zh-TW" sz="1400" b="1" dirty="0">
                <a:solidFill>
                  <a:schemeClr val="bg1"/>
                </a:solidFill>
                <a:latin typeface="Politica" panose="02000806060000020004" pitchFamily="2" charset="0"/>
                <a:ea typeface="Source Han Sans CN Regular" panose="020B0500000000000000" pitchFamily="34" charset="-128"/>
                <a:cs typeface="Arial" panose="020B0604020202020204" pitchFamily="34" charset="0"/>
              </a:rPr>
              <a:t>activities</a:t>
            </a:r>
            <a:r>
              <a:rPr lang="zh-TW" altLang="en-US" sz="1400" b="1" dirty="0">
                <a:solidFill>
                  <a:schemeClr val="bg1"/>
                </a:solidFill>
                <a:latin typeface="Politica" panose="02000806060000020004" pitchFamily="2" charset="0"/>
                <a:ea typeface="Source Han Sans CN Regular" panose="020B0500000000000000" pitchFamily="34" charset="-128"/>
                <a:cs typeface="Arial" panose="020B0604020202020204" pitchFamily="34" charset="0"/>
              </a:rPr>
              <a:t> </a:t>
            </a:r>
            <a:r>
              <a:rPr lang="en-US" altLang="zh-TW" sz="1400" b="1" dirty="0">
                <a:solidFill>
                  <a:schemeClr val="bg1"/>
                </a:solidFill>
                <a:latin typeface="Politica" panose="02000806060000020004" pitchFamily="2" charset="0"/>
                <a:ea typeface="Source Han Sans CN Regular" panose="020B0500000000000000" pitchFamily="34" charset="-128"/>
                <a:cs typeface="Arial" panose="020B0604020202020204" pitchFamily="34" charset="0"/>
              </a:rPr>
              <a:t>to</a:t>
            </a:r>
            <a:r>
              <a:rPr lang="zh-TW" altLang="en-US" sz="1400" b="1" dirty="0">
                <a:solidFill>
                  <a:schemeClr val="bg1"/>
                </a:solidFill>
                <a:latin typeface="Politica" panose="02000806060000020004" pitchFamily="2" charset="0"/>
                <a:ea typeface="Source Han Sans CN Regular" panose="020B0500000000000000" pitchFamily="34" charset="-128"/>
                <a:cs typeface="Arial" panose="020B0604020202020204" pitchFamily="34" charset="0"/>
              </a:rPr>
              <a:t> </a:t>
            </a:r>
            <a:r>
              <a:rPr lang="en-US" altLang="zh-TW" sz="1400" b="1" dirty="0">
                <a:solidFill>
                  <a:schemeClr val="bg1"/>
                </a:solidFill>
                <a:latin typeface="Politica" panose="02000806060000020004" pitchFamily="2" charset="0"/>
                <a:ea typeface="Source Han Sans CN Regular" panose="020B0500000000000000" pitchFamily="34" charset="-128"/>
                <a:cs typeface="Arial" panose="020B0604020202020204" pitchFamily="34" charset="0"/>
              </a:rPr>
              <a:t>build</a:t>
            </a:r>
            <a:r>
              <a:rPr lang="zh-TW" altLang="en-US" sz="1400" b="1" dirty="0">
                <a:solidFill>
                  <a:schemeClr val="bg1"/>
                </a:solidFill>
                <a:latin typeface="Politica" panose="02000806060000020004" pitchFamily="2" charset="0"/>
                <a:ea typeface="Source Han Sans CN Regular" panose="020B0500000000000000" pitchFamily="34" charset="-128"/>
                <a:cs typeface="Arial" panose="020B0604020202020204" pitchFamily="34" charset="0"/>
              </a:rPr>
              <a:t> </a:t>
            </a:r>
            <a:r>
              <a:rPr lang="en-US" altLang="zh-TW" sz="1400" b="1" dirty="0">
                <a:solidFill>
                  <a:schemeClr val="bg1"/>
                </a:solidFill>
                <a:latin typeface="Politica" panose="02000806060000020004" pitchFamily="2" charset="0"/>
                <a:ea typeface="Source Han Sans CN Regular" panose="020B0500000000000000" pitchFamily="34" charset="-128"/>
                <a:cs typeface="Arial" panose="020B0604020202020204" pitchFamily="34" charset="0"/>
              </a:rPr>
              <a:t>a</a:t>
            </a:r>
            <a:r>
              <a:rPr lang="zh-TW" altLang="en-US" sz="1400" b="1" dirty="0">
                <a:solidFill>
                  <a:schemeClr val="bg1"/>
                </a:solidFill>
                <a:latin typeface="Politica" panose="02000806060000020004" pitchFamily="2" charset="0"/>
                <a:ea typeface="Source Han Sans CN Regular" panose="020B0500000000000000" pitchFamily="34" charset="-128"/>
                <a:cs typeface="Arial" panose="020B0604020202020204" pitchFamily="34" charset="0"/>
              </a:rPr>
              <a:t> </a:t>
            </a:r>
            <a:r>
              <a:rPr lang="en-US" altLang="zh-TW" sz="1400" b="1" dirty="0">
                <a:solidFill>
                  <a:schemeClr val="bg1"/>
                </a:solidFill>
                <a:latin typeface="Politica" panose="02000806060000020004" pitchFamily="2" charset="0"/>
                <a:ea typeface="Source Han Sans CN Regular" panose="020B0500000000000000" pitchFamily="34" charset="-128"/>
                <a:cs typeface="Arial" panose="020B0604020202020204" pitchFamily="34" charset="0"/>
              </a:rPr>
              <a:t>malaria-free</a:t>
            </a:r>
            <a:r>
              <a:rPr lang="zh-TW" altLang="en-US" sz="1400" b="1" dirty="0">
                <a:solidFill>
                  <a:schemeClr val="bg1"/>
                </a:solidFill>
                <a:latin typeface="Politica" panose="02000806060000020004" pitchFamily="2" charset="0"/>
                <a:ea typeface="Source Han Sans CN Regular" panose="020B0500000000000000" pitchFamily="34" charset="-128"/>
                <a:cs typeface="Arial" panose="020B0604020202020204" pitchFamily="34" charset="0"/>
              </a:rPr>
              <a:t> </a:t>
            </a:r>
            <a:r>
              <a:rPr lang="en-US" altLang="zh-TW" sz="1400" b="1" dirty="0">
                <a:solidFill>
                  <a:schemeClr val="bg1"/>
                </a:solidFill>
                <a:latin typeface="Politica" panose="02000806060000020004" pitchFamily="2" charset="0"/>
                <a:ea typeface="Source Han Sans CN Regular" panose="020B0500000000000000" pitchFamily="34" charset="-128"/>
                <a:cs typeface="Arial" panose="020B0604020202020204" pitchFamily="34" charset="0"/>
              </a:rPr>
              <a:t>world</a:t>
            </a:r>
            <a:endParaRPr lang="zh-CN" altLang="en-US" sz="1400" b="1" dirty="0">
              <a:solidFill>
                <a:schemeClr val="bg1"/>
              </a:solidFill>
              <a:latin typeface="Politica" panose="02000806060000020004" pitchFamily="2" charset="0"/>
              <a:ea typeface="Source Han Sans CN Regular" panose="020B0500000000000000" pitchFamily="34" charset="-128"/>
              <a:cs typeface="Arial" panose="020B0604020202020204" pitchFamily="34" charset="0"/>
            </a:endParaRPr>
          </a:p>
        </p:txBody>
      </p:sp>
      <p:sp>
        <p:nvSpPr>
          <p:cNvPr id="34" name="文本框 33"/>
          <p:cNvSpPr txBox="1"/>
          <p:nvPr/>
        </p:nvSpPr>
        <p:spPr>
          <a:xfrm>
            <a:off x="4478865" y="2736417"/>
            <a:ext cx="3427163"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just"/>
            <a:r>
              <a:rPr lang="en-HK" sz="1000" dirty="0">
                <a:solidFill>
                  <a:schemeClr val="bg1"/>
                </a:solidFill>
                <a:latin typeface="Politica" panose="02000503000000000000" pitchFamily="2" charset="0"/>
                <a:ea typeface="HYQIHEIX1-45W EXTRALIGHT" pitchFamily="18" charset="-122"/>
                <a:cs typeface="Arial" panose="020B0604020202020204" pitchFamily="34" charset="0"/>
              </a:rPr>
              <a:t>Fosun collaborated with its member companies and eco-partners in more than 15 countries and regions in a campaign for a malaria-free world through a variety of charitable activities</a:t>
            </a:r>
            <a:r>
              <a:rPr lang="en-US" altLang="zh-TW" sz="1000" dirty="0">
                <a:solidFill>
                  <a:schemeClr val="bg1"/>
                </a:solidFill>
                <a:latin typeface="Politica" panose="02000503000000000000" pitchFamily="2" charset="0"/>
                <a:ea typeface="HYQIHEIX1-45W EXTRALIGHT" pitchFamily="18" charset="-122"/>
                <a:cs typeface="Arial" panose="020B0604020202020204" pitchFamily="34" charset="0"/>
              </a:rPr>
              <a:t>,</a:t>
            </a:r>
            <a:r>
              <a:rPr lang="zh-TW" altLang="en-US" sz="1000" dirty="0">
                <a:solidFill>
                  <a:schemeClr val="bg1"/>
                </a:solidFill>
                <a:latin typeface="Politica" panose="02000503000000000000" pitchFamily="2" charset="0"/>
                <a:ea typeface="HYQIHEIX1-45W EXTRALIGHT" pitchFamily="18" charset="-122"/>
                <a:cs typeface="Arial" panose="020B0604020202020204" pitchFamily="34" charset="0"/>
              </a:rPr>
              <a:t> </a:t>
            </a:r>
            <a:r>
              <a:rPr lang="en-HK" altLang="zh-TW" sz="1000" dirty="0">
                <a:solidFill>
                  <a:schemeClr val="bg1"/>
                </a:solidFill>
                <a:latin typeface="Politica" panose="02000503000000000000" pitchFamily="2" charset="0"/>
                <a:ea typeface="HYQIHEIX1-45W EXTRALIGHT" pitchFamily="18" charset="-122"/>
                <a:cs typeface="Arial" panose="020B0604020202020204" pitchFamily="34" charset="0"/>
              </a:rPr>
              <a:t>help</a:t>
            </a:r>
            <a:r>
              <a:rPr lang="en-US" altLang="zh-TW" sz="1000" dirty="0">
                <a:solidFill>
                  <a:schemeClr val="bg1"/>
                </a:solidFill>
                <a:latin typeface="Politica" panose="02000503000000000000" pitchFamily="2" charset="0"/>
                <a:ea typeface="HYQIHEIX1-45W EXTRALIGHT" pitchFamily="18" charset="-122"/>
                <a:cs typeface="Arial" panose="020B0604020202020204" pitchFamily="34" charset="0"/>
              </a:rPr>
              <a:t>ing</a:t>
            </a:r>
            <a:r>
              <a:rPr lang="en-HK" altLang="zh-TW" sz="1000" dirty="0">
                <a:solidFill>
                  <a:schemeClr val="bg1"/>
                </a:solidFill>
                <a:latin typeface="Politica" panose="02000503000000000000" pitchFamily="2" charset="0"/>
                <a:ea typeface="HYQIHEIX1-45W EXTRALIGHT" pitchFamily="18" charset="-122"/>
                <a:cs typeface="Arial" panose="020B0604020202020204" pitchFamily="34" charset="0"/>
              </a:rPr>
              <a:t> mankind build a healthy and better future.</a:t>
            </a:r>
            <a:endParaRPr lang="en-US" altLang="zh-CN" sz="1000" dirty="0">
              <a:solidFill>
                <a:schemeClr val="bg1"/>
              </a:solidFill>
              <a:latin typeface="Politica" panose="02000503000000000000" pitchFamily="2" charset="0"/>
              <a:ea typeface="HYQIHEIX1-45W EXTRALIGHT" pitchFamily="18" charset="-122"/>
              <a:cs typeface="Arial" panose="020B0604020202020204" pitchFamily="34" charset="0"/>
            </a:endParaRPr>
          </a:p>
        </p:txBody>
      </p:sp>
      <p:cxnSp>
        <p:nvCxnSpPr>
          <p:cNvPr id="35" name="直线连接符 34"/>
          <p:cNvCxnSpPr/>
          <p:nvPr/>
        </p:nvCxnSpPr>
        <p:spPr>
          <a:xfrm>
            <a:off x="4552863" y="2689322"/>
            <a:ext cx="3401486" cy="0"/>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6" name="图片 5" descr="single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5725" y="3857625"/>
            <a:ext cx="4392930" cy="3354070"/>
          </a:xfrm>
          <a:prstGeom prst="rect">
            <a:avLst/>
          </a:prstGeom>
        </p:spPr>
      </p:pic>
      <p:sp>
        <p:nvSpPr>
          <p:cNvPr id="48" name="文本框 47"/>
          <p:cNvSpPr txBox="1"/>
          <p:nvPr/>
        </p:nvSpPr>
        <p:spPr>
          <a:xfrm>
            <a:off x="682371" y="3429000"/>
            <a:ext cx="3637216"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defRPr sz="1200">
                <a:solidFill>
                  <a:srgbClr val="404040"/>
                </a:solidFill>
                <a:latin typeface="微软雅黑" pitchFamily="34" charset="-122"/>
                <a:ea typeface="微软雅黑" pitchFamily="34" charset="-122"/>
                <a:cs typeface="微软雅黑" pitchFamily="34" charset="-122"/>
                <a:sym typeface="微软雅黑" pitchFamily="34" charset="-122"/>
              </a:defRPr>
            </a:pPr>
            <a:r>
              <a:rPr lang="en-HK" altLang="zh-TW" sz="1400" b="1" dirty="0">
                <a:solidFill>
                  <a:schemeClr val="bg1"/>
                </a:solidFill>
                <a:latin typeface="Politica" panose="02000806060000020004" pitchFamily="2" charset="0"/>
                <a:ea typeface="Source Han Sans CN Regular" panose="020B0500000000000000" pitchFamily="34" charset="-128"/>
                <a:cs typeface="Arial" panose="020B0604020202020204" pitchFamily="34" charset="0"/>
              </a:rPr>
              <a:t>Second-generation artesunate for injection, Argesun® </a:t>
            </a:r>
            <a:endParaRPr lang="en-US" altLang="zh-CN" sz="1400" b="1" dirty="0">
              <a:solidFill>
                <a:schemeClr val="bg1"/>
              </a:solidFill>
              <a:latin typeface="Politica" panose="02000806060000020004" pitchFamily="2" charset="0"/>
              <a:ea typeface="Source Han Sans CN Regular" panose="020B0500000000000000" pitchFamily="34" charset="-128"/>
              <a:cs typeface="Arial" panose="020B0604020202020204" pitchFamily="34" charset="0"/>
            </a:endParaRPr>
          </a:p>
        </p:txBody>
      </p:sp>
      <p:sp>
        <p:nvSpPr>
          <p:cNvPr id="49" name="文本框 48"/>
          <p:cNvSpPr txBox="1"/>
          <p:nvPr/>
        </p:nvSpPr>
        <p:spPr>
          <a:xfrm>
            <a:off x="654946" y="3819148"/>
            <a:ext cx="3427163"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just">
              <a:defRPr sz="1200">
                <a:solidFill>
                  <a:srgbClr val="404040"/>
                </a:solidFill>
                <a:latin typeface="微软雅黑" pitchFamily="34" charset="-122"/>
                <a:ea typeface="微软雅黑" pitchFamily="34" charset="-122"/>
                <a:cs typeface="微软雅黑" pitchFamily="34" charset="-122"/>
                <a:sym typeface="微软雅黑" pitchFamily="34" charset="-122"/>
              </a:defRPr>
            </a:pPr>
            <a:r>
              <a:rPr lang="en-US" altLang="zh-TW" sz="1000" dirty="0">
                <a:solidFill>
                  <a:schemeClr val="bg1"/>
                </a:solidFill>
                <a:latin typeface="Politica" panose="02000503000000000000" pitchFamily="2" charset="0"/>
                <a:ea typeface="HYQIHEIX1-45W EXTRALIGHT" pitchFamily="18" charset="-122"/>
                <a:cs typeface="Arial" panose="020B0604020202020204" pitchFamily="34" charset="0"/>
              </a:rPr>
              <a:t>In</a:t>
            </a:r>
            <a:r>
              <a:rPr lang="zh-TW" altLang="en-US" sz="1000" dirty="0">
                <a:solidFill>
                  <a:schemeClr val="bg1"/>
                </a:solidFill>
                <a:latin typeface="Politica" panose="02000503000000000000" pitchFamily="2" charset="0"/>
                <a:ea typeface="HYQIHEIX1-45W EXTRALIGHT" pitchFamily="18" charset="-122"/>
                <a:cs typeface="Arial" panose="020B0604020202020204" pitchFamily="34" charset="0"/>
              </a:rPr>
              <a:t> </a:t>
            </a:r>
            <a:r>
              <a:rPr lang="en-US" altLang="zh-TW" sz="1000" dirty="0">
                <a:solidFill>
                  <a:schemeClr val="bg1"/>
                </a:solidFill>
                <a:latin typeface="Politica" panose="02000503000000000000" pitchFamily="2" charset="0"/>
                <a:ea typeface="HYQIHEIX1-45W EXTRALIGHT" pitchFamily="18" charset="-122"/>
                <a:cs typeface="Arial" panose="020B0604020202020204" pitchFamily="34" charset="0"/>
              </a:rPr>
              <a:t>June</a:t>
            </a:r>
            <a:r>
              <a:rPr lang="zh-TW" altLang="en-US" sz="1000" dirty="0">
                <a:solidFill>
                  <a:schemeClr val="bg1"/>
                </a:solidFill>
                <a:latin typeface="Politica" panose="02000503000000000000" pitchFamily="2" charset="0"/>
                <a:ea typeface="HYQIHEIX1-45W EXTRALIGHT" pitchFamily="18" charset="-122"/>
                <a:cs typeface="Arial" panose="020B0604020202020204" pitchFamily="34" charset="0"/>
              </a:rPr>
              <a:t> </a:t>
            </a:r>
            <a:r>
              <a:rPr lang="en-US" altLang="zh-TW" sz="1000" dirty="0">
                <a:solidFill>
                  <a:schemeClr val="bg1"/>
                </a:solidFill>
                <a:latin typeface="Politica" panose="02000503000000000000" pitchFamily="2" charset="0"/>
                <a:ea typeface="HYQIHEIX1-45W EXTRALIGHT" pitchFamily="18" charset="-122"/>
                <a:cs typeface="Arial" panose="020B0604020202020204" pitchFamily="34" charset="0"/>
              </a:rPr>
              <a:t>2023,</a:t>
            </a:r>
            <a:r>
              <a:rPr lang="zh-TW" altLang="en-US" sz="1000" dirty="0">
                <a:solidFill>
                  <a:schemeClr val="bg1"/>
                </a:solidFill>
                <a:latin typeface="Politica" panose="02000503000000000000" pitchFamily="2" charset="0"/>
                <a:ea typeface="HYQIHEIX1-45W EXTRALIGHT" pitchFamily="18" charset="-122"/>
                <a:cs typeface="Arial" panose="020B0604020202020204" pitchFamily="34" charset="0"/>
              </a:rPr>
              <a:t> </a:t>
            </a:r>
            <a:r>
              <a:rPr lang="en-HK" altLang="zh-TW" sz="1000" dirty="0">
                <a:solidFill>
                  <a:schemeClr val="bg1"/>
                </a:solidFill>
                <a:latin typeface="Politica" panose="02000503000000000000" pitchFamily="2" charset="0"/>
                <a:ea typeface="HYQIHEIX1-45W EXTRALIGHT" pitchFamily="18" charset="-122"/>
                <a:cs typeface="Arial" panose="020B0604020202020204" pitchFamily="34" charset="0"/>
              </a:rPr>
              <a:t>Argesun®, the second-generation artesunate for injection</a:t>
            </a:r>
            <a:r>
              <a:rPr lang="zh-TW" altLang="en-US" sz="1000" dirty="0">
                <a:solidFill>
                  <a:schemeClr val="bg1"/>
                </a:solidFill>
                <a:latin typeface="Politica" panose="02000503000000000000" pitchFamily="2" charset="0"/>
                <a:ea typeface="HYQIHEIX1-45W EXTRALIGHT" pitchFamily="18" charset="-122"/>
                <a:cs typeface="Arial" panose="020B0604020202020204" pitchFamily="34" charset="0"/>
              </a:rPr>
              <a:t> </a:t>
            </a:r>
            <a:r>
              <a:rPr lang="en-US" altLang="zh-TW" sz="1000" dirty="0">
                <a:solidFill>
                  <a:schemeClr val="bg1"/>
                </a:solidFill>
                <a:latin typeface="Politica" panose="02000503000000000000" pitchFamily="2" charset="0"/>
                <a:ea typeface="HYQIHEIX1-45W EXTRALIGHT" pitchFamily="18" charset="-122"/>
                <a:cs typeface="Arial" panose="020B0604020202020204" pitchFamily="34" charset="0"/>
              </a:rPr>
              <a:t>self-developed</a:t>
            </a:r>
            <a:r>
              <a:rPr lang="zh-TW" altLang="en-US" sz="1000" dirty="0">
                <a:solidFill>
                  <a:schemeClr val="bg1"/>
                </a:solidFill>
                <a:latin typeface="Politica" panose="02000503000000000000" pitchFamily="2" charset="0"/>
                <a:ea typeface="HYQIHEIX1-45W EXTRALIGHT" pitchFamily="18" charset="-122"/>
                <a:cs typeface="Arial" panose="020B0604020202020204" pitchFamily="34" charset="0"/>
              </a:rPr>
              <a:t> </a:t>
            </a:r>
            <a:r>
              <a:rPr lang="en-US" altLang="zh-TW" sz="1000" dirty="0">
                <a:solidFill>
                  <a:schemeClr val="bg1"/>
                </a:solidFill>
                <a:latin typeface="Politica" panose="02000503000000000000" pitchFamily="2" charset="0"/>
                <a:ea typeface="HYQIHEIX1-45W EXTRALIGHT" pitchFamily="18" charset="-122"/>
                <a:cs typeface="Arial" panose="020B0604020202020204" pitchFamily="34" charset="0"/>
              </a:rPr>
              <a:t>by</a:t>
            </a:r>
            <a:r>
              <a:rPr lang="zh-TW" altLang="en-US" sz="1000" dirty="0">
                <a:solidFill>
                  <a:schemeClr val="bg1"/>
                </a:solidFill>
                <a:latin typeface="Politica" panose="02000503000000000000" pitchFamily="2" charset="0"/>
                <a:ea typeface="HYQIHEIX1-45W EXTRALIGHT" pitchFamily="18" charset="-122"/>
                <a:cs typeface="Arial" panose="020B0604020202020204" pitchFamily="34" charset="0"/>
              </a:rPr>
              <a:t> </a:t>
            </a:r>
            <a:r>
              <a:rPr lang="en-US" altLang="zh-TW" sz="1000" dirty="0">
                <a:solidFill>
                  <a:schemeClr val="bg1"/>
                </a:solidFill>
                <a:latin typeface="Politica" panose="02000503000000000000" pitchFamily="2" charset="0"/>
                <a:ea typeface="HYQIHEIX1-45W EXTRALIGHT" pitchFamily="18" charset="-122"/>
                <a:cs typeface="Arial" panose="020B0604020202020204" pitchFamily="34" charset="0"/>
              </a:rPr>
              <a:t>Fosun</a:t>
            </a:r>
            <a:r>
              <a:rPr lang="zh-TW" altLang="en-US" sz="1000" dirty="0">
                <a:solidFill>
                  <a:schemeClr val="bg1"/>
                </a:solidFill>
                <a:latin typeface="Politica" panose="02000503000000000000" pitchFamily="2" charset="0"/>
                <a:ea typeface="HYQIHEIX1-45W EXTRALIGHT" pitchFamily="18" charset="-122"/>
                <a:cs typeface="Arial" panose="020B0604020202020204" pitchFamily="34" charset="0"/>
              </a:rPr>
              <a:t> </a:t>
            </a:r>
            <a:r>
              <a:rPr lang="en-US" altLang="zh-TW" sz="1000" dirty="0">
                <a:solidFill>
                  <a:schemeClr val="bg1"/>
                </a:solidFill>
                <a:latin typeface="Politica" panose="02000503000000000000" pitchFamily="2" charset="0"/>
                <a:ea typeface="HYQIHEIX1-45W EXTRALIGHT" pitchFamily="18" charset="-122"/>
                <a:cs typeface="Arial" panose="020B0604020202020204" pitchFamily="34" charset="0"/>
              </a:rPr>
              <a:t>Pharma</a:t>
            </a:r>
            <a:r>
              <a:rPr lang="en-HK" altLang="zh-TW" sz="1000" dirty="0">
                <a:solidFill>
                  <a:schemeClr val="bg1"/>
                </a:solidFill>
                <a:latin typeface="Politica" panose="02000503000000000000" pitchFamily="2" charset="0"/>
                <a:ea typeface="HYQIHEIX1-45W EXTRALIGHT" pitchFamily="18" charset="-122"/>
                <a:cs typeface="Arial" panose="020B0604020202020204" pitchFamily="34" charset="0"/>
              </a:rPr>
              <a:t> became the first artesunate injectable presented with a single solvent system that received the WHO PQ</a:t>
            </a:r>
            <a:r>
              <a:rPr lang="zh-TW" altLang="en-US" sz="1000" dirty="0">
                <a:solidFill>
                  <a:schemeClr val="bg1"/>
                </a:solidFill>
                <a:latin typeface="Politica" panose="02000503000000000000" pitchFamily="2" charset="0"/>
                <a:ea typeface="HYQIHEIX1-45W EXTRALIGHT" pitchFamily="18" charset="-122"/>
                <a:cs typeface="Arial" panose="020B0604020202020204" pitchFamily="34" charset="0"/>
              </a:rPr>
              <a:t> </a:t>
            </a:r>
            <a:r>
              <a:rPr lang="en-US" altLang="zh-TW" sz="1000" dirty="0">
                <a:solidFill>
                  <a:schemeClr val="bg1"/>
                </a:solidFill>
                <a:latin typeface="Politica" panose="02000503000000000000" pitchFamily="2" charset="0"/>
                <a:ea typeface="HYQIHEIX1-45W EXTRALIGHT" pitchFamily="18" charset="-122"/>
                <a:cs typeface="Arial" panose="020B0604020202020204" pitchFamily="34" charset="0"/>
              </a:rPr>
              <a:t>,</a:t>
            </a:r>
            <a:r>
              <a:rPr lang="zh-TW" altLang="en-US" sz="1000" dirty="0">
                <a:solidFill>
                  <a:schemeClr val="bg1"/>
                </a:solidFill>
                <a:latin typeface="Politica" panose="02000503000000000000" pitchFamily="2" charset="0"/>
                <a:ea typeface="HYQIHEIX1-45W EXTRALIGHT" pitchFamily="18" charset="-122"/>
                <a:cs typeface="Arial" panose="020B0604020202020204" pitchFamily="34" charset="0"/>
              </a:rPr>
              <a:t> </a:t>
            </a:r>
            <a:r>
              <a:rPr lang="en-US" altLang="zh-TW" sz="1000" dirty="0">
                <a:solidFill>
                  <a:schemeClr val="bg1"/>
                </a:solidFill>
                <a:latin typeface="Politica" panose="02000503000000000000" pitchFamily="2" charset="0"/>
                <a:ea typeface="HYQIHEIX1-45W EXTRALIGHT" pitchFamily="18" charset="-122"/>
                <a:cs typeface="Arial" panose="020B0604020202020204" pitchFamily="34" charset="0"/>
              </a:rPr>
              <a:t>which</a:t>
            </a:r>
            <a:r>
              <a:rPr lang="zh-TW" altLang="en-US" sz="1000" dirty="0">
                <a:solidFill>
                  <a:schemeClr val="bg1"/>
                </a:solidFill>
                <a:latin typeface="Politica" panose="02000503000000000000" pitchFamily="2" charset="0"/>
                <a:ea typeface="HYQIHEIX1-45W EXTRALIGHT" pitchFamily="18" charset="-122"/>
                <a:cs typeface="Arial" panose="020B0604020202020204" pitchFamily="34" charset="0"/>
              </a:rPr>
              <a:t> </a:t>
            </a:r>
            <a:r>
              <a:rPr lang="en-US" altLang="zh-TW" sz="1000" dirty="0">
                <a:solidFill>
                  <a:schemeClr val="bg1"/>
                </a:solidFill>
                <a:latin typeface="Politica" panose="02000503000000000000" pitchFamily="2" charset="0"/>
                <a:ea typeface="HYQIHEIX1-45W EXTRALIGHT" pitchFamily="18" charset="-122"/>
                <a:cs typeface="Arial" panose="020B0604020202020204" pitchFamily="34" charset="0"/>
              </a:rPr>
              <a:t>will</a:t>
            </a:r>
            <a:r>
              <a:rPr lang="zh-TW" altLang="en-US" sz="1000" dirty="0">
                <a:solidFill>
                  <a:schemeClr val="bg1"/>
                </a:solidFill>
                <a:latin typeface="Politica" panose="02000503000000000000" pitchFamily="2" charset="0"/>
                <a:ea typeface="HYQIHEIX1-45W EXTRALIGHT" pitchFamily="18" charset="-122"/>
                <a:cs typeface="Arial" panose="020B0604020202020204" pitchFamily="34" charset="0"/>
              </a:rPr>
              <a:t> </a:t>
            </a:r>
            <a:r>
              <a:rPr lang="en-HK" altLang="zh-TW" sz="1000" dirty="0">
                <a:solidFill>
                  <a:schemeClr val="bg1"/>
                </a:solidFill>
                <a:latin typeface="Politica" panose="02000503000000000000" pitchFamily="2" charset="0"/>
                <a:ea typeface="HYQIHEIX1-45W EXTRALIGHT" pitchFamily="18" charset="-122"/>
                <a:cs typeface="Arial" panose="020B0604020202020204" pitchFamily="34" charset="0"/>
              </a:rPr>
              <a:t>further enhance the accessibility of innovative antimalarial drugs and save more lives</a:t>
            </a:r>
            <a:endParaRPr lang="en-US" altLang="zh-CN" sz="1000" dirty="0">
              <a:solidFill>
                <a:schemeClr val="bg1"/>
              </a:solidFill>
              <a:latin typeface="Politica" panose="02000503000000000000" pitchFamily="2" charset="0"/>
              <a:ea typeface="HYQIHEIX1-45W EXTRALIGHT" pitchFamily="18" charset="-122"/>
              <a:cs typeface="Arial" panose="020B0604020202020204" pitchFamily="34" charset="0"/>
            </a:endParaRPr>
          </a:p>
        </p:txBody>
      </p:sp>
      <p:cxnSp>
        <p:nvCxnSpPr>
          <p:cNvPr id="50" name="直线连接符 49"/>
          <p:cNvCxnSpPr/>
          <p:nvPr/>
        </p:nvCxnSpPr>
        <p:spPr>
          <a:xfrm>
            <a:off x="728944" y="3772053"/>
            <a:ext cx="3401486" cy="0"/>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 name="文本框 31">
            <a:extLst>
              <a:ext uri="{FF2B5EF4-FFF2-40B4-BE49-F238E27FC236}">
                <a16:creationId xmlns:a16="http://schemas.microsoft.com/office/drawing/2014/main" id="{682F2DCA-700E-6FBC-AE87-1401BFEB0B72}"/>
              </a:ext>
            </a:extLst>
          </p:cNvPr>
          <p:cNvSpPr txBox="1"/>
          <p:nvPr/>
        </p:nvSpPr>
        <p:spPr>
          <a:xfrm>
            <a:off x="4651330" y="4265080"/>
            <a:ext cx="2852678" cy="1857111"/>
          </a:xfrm>
          <a:prstGeom prst="rect">
            <a:avLst/>
          </a:prstGeom>
          <a:ln w="12700">
            <a:miter lim="400000"/>
          </a:ln>
        </p:spPr>
        <p:txBody>
          <a:bodyPr wrap="square" lIns="45719" rIns="45719">
            <a:spAutoFit/>
          </a:bodyPr>
          <a:lstStyle/>
          <a:p>
            <a:pPr algn="just">
              <a:lnSpc>
                <a:spcPct val="150000"/>
              </a:lnSpc>
              <a:defRPr>
                <a:solidFill>
                  <a:srgbClr val="404040"/>
                </a:solidFill>
                <a:latin typeface="微软雅黑"/>
                <a:ea typeface="微软雅黑"/>
                <a:cs typeface="微软雅黑"/>
                <a:sym typeface="微软雅黑"/>
              </a:defRPr>
            </a:pPr>
            <a:r>
              <a:rPr lang="en-US" altLang="zh-TW" sz="1100" i="1" dirty="0">
                <a:solidFill>
                  <a:schemeClr val="bg1"/>
                </a:solidFill>
                <a:latin typeface="HYQIHEIX1-35W THIN" pitchFamily="18" charset="-122"/>
                <a:cs typeface="Arial" panose="020B0604020202020204" pitchFamily="34" charset="0"/>
                <a:sym typeface="微软雅黑"/>
              </a:rPr>
              <a:t>“</a:t>
            </a:r>
            <a:r>
              <a:rPr lang="en-US" altLang="zh-TW" sz="1100" i="1" dirty="0">
                <a:solidFill>
                  <a:schemeClr val="bg1"/>
                </a:solidFill>
                <a:latin typeface="Politica" panose="02000503000000000000" pitchFamily="2" charset="0"/>
                <a:cs typeface="Arial" panose="020B0604020202020204" pitchFamily="34" charset="0"/>
                <a:sym typeface="微软雅黑"/>
              </a:rPr>
              <a:t>We will join forces and work with anti-malaria experts as well</a:t>
            </a:r>
            <a:r>
              <a:rPr lang="zh-TW" altLang="en-US" sz="1100" i="1" dirty="0">
                <a:solidFill>
                  <a:schemeClr val="bg1"/>
                </a:solidFill>
                <a:latin typeface="Politica" panose="02000503000000000000" pitchFamily="2" charset="0"/>
                <a:cs typeface="Arial" panose="020B0604020202020204" pitchFamily="34" charset="0"/>
                <a:sym typeface="微软雅黑"/>
              </a:rPr>
              <a:t> </a:t>
            </a:r>
            <a:r>
              <a:rPr lang="en-US" altLang="zh-TW" sz="1100" i="1" dirty="0">
                <a:solidFill>
                  <a:schemeClr val="bg1"/>
                </a:solidFill>
                <a:latin typeface="Politica" panose="02000503000000000000" pitchFamily="2" charset="0"/>
                <a:cs typeface="Arial" panose="020B0604020202020204" pitchFamily="34" charset="0"/>
                <a:sym typeface="微软雅黑"/>
              </a:rPr>
              <a:t>as other parties to continue to carry out malaria education</a:t>
            </a:r>
            <a:r>
              <a:rPr lang="zh-TW" altLang="en-US" sz="1100" i="1" dirty="0">
                <a:solidFill>
                  <a:schemeClr val="bg1"/>
                </a:solidFill>
                <a:latin typeface="Politica" panose="02000503000000000000" pitchFamily="2" charset="0"/>
                <a:cs typeface="Arial" panose="020B0604020202020204" pitchFamily="34" charset="0"/>
                <a:sym typeface="微软雅黑"/>
              </a:rPr>
              <a:t> </a:t>
            </a:r>
            <a:r>
              <a:rPr lang="en-US" altLang="zh-TW" sz="1100" i="1" dirty="0">
                <a:solidFill>
                  <a:schemeClr val="bg1"/>
                </a:solidFill>
                <a:latin typeface="Politica" panose="02000503000000000000" pitchFamily="2" charset="0"/>
                <a:cs typeface="Arial" panose="020B0604020202020204" pitchFamily="34" charset="0"/>
                <a:sym typeface="微软雅黑"/>
              </a:rPr>
              <a:t>projects for the public and raise the public awareness of malaria</a:t>
            </a:r>
            <a:r>
              <a:rPr lang="zh-TW" altLang="en-US" sz="1100" i="1" dirty="0">
                <a:solidFill>
                  <a:schemeClr val="bg1"/>
                </a:solidFill>
                <a:latin typeface="Politica" panose="02000503000000000000" pitchFamily="2" charset="0"/>
                <a:cs typeface="Arial" panose="020B0604020202020204" pitchFamily="34" charset="0"/>
                <a:sym typeface="微软雅黑"/>
              </a:rPr>
              <a:t> </a:t>
            </a:r>
            <a:r>
              <a:rPr lang="en-US" altLang="zh-TW" sz="1100" i="1" dirty="0">
                <a:solidFill>
                  <a:schemeClr val="bg1"/>
                </a:solidFill>
                <a:latin typeface="Politica" panose="02000503000000000000" pitchFamily="2" charset="0"/>
                <a:cs typeface="Arial" panose="020B0604020202020204" pitchFamily="34" charset="0"/>
                <a:sym typeface="微软雅黑"/>
              </a:rPr>
              <a:t>prevention. We will also actively participate in public health</a:t>
            </a:r>
            <a:r>
              <a:rPr lang="zh-TW" altLang="en-US" sz="1100" i="1" dirty="0">
                <a:solidFill>
                  <a:schemeClr val="bg1"/>
                </a:solidFill>
                <a:latin typeface="Politica" panose="02000503000000000000" pitchFamily="2" charset="0"/>
                <a:cs typeface="Arial" panose="020B0604020202020204" pitchFamily="34" charset="0"/>
                <a:sym typeface="微软雅黑"/>
              </a:rPr>
              <a:t> </a:t>
            </a:r>
            <a:r>
              <a:rPr lang="en-US" altLang="zh-TW" sz="1100" i="1" dirty="0">
                <a:solidFill>
                  <a:schemeClr val="bg1"/>
                </a:solidFill>
                <a:latin typeface="Politica" panose="02000503000000000000" pitchFamily="2" charset="0"/>
                <a:cs typeface="Arial" panose="020B0604020202020204" pitchFamily="34" charset="0"/>
                <a:sym typeface="微软雅黑"/>
              </a:rPr>
              <a:t>improvement and make steady efforts to build a malaria-free</a:t>
            </a:r>
            <a:r>
              <a:rPr lang="zh-TW" altLang="en-US" sz="1100" i="1" dirty="0">
                <a:solidFill>
                  <a:schemeClr val="bg1"/>
                </a:solidFill>
                <a:latin typeface="Politica" panose="02000503000000000000" pitchFamily="2" charset="0"/>
                <a:cs typeface="Arial" panose="020B0604020202020204" pitchFamily="34" charset="0"/>
                <a:sym typeface="微软雅黑"/>
              </a:rPr>
              <a:t> </a:t>
            </a:r>
            <a:r>
              <a:rPr lang="en-US" altLang="zh-TW" sz="1100" i="1" dirty="0">
                <a:solidFill>
                  <a:schemeClr val="bg1"/>
                </a:solidFill>
                <a:latin typeface="Politica" panose="02000503000000000000" pitchFamily="2" charset="0"/>
                <a:cs typeface="Arial" panose="020B0604020202020204" pitchFamily="34" charset="0"/>
                <a:sym typeface="微软雅黑"/>
              </a:rPr>
              <a:t>world.”</a:t>
            </a:r>
            <a:endParaRPr sz="1100" i="1" dirty="0">
              <a:solidFill>
                <a:schemeClr val="bg1"/>
              </a:solidFill>
              <a:latin typeface="Politica" panose="02000503000000000000" pitchFamily="2" charset="0"/>
              <a:cs typeface="Arial" panose="020B0604020202020204" pitchFamily="34" charset="0"/>
              <a:sym typeface="微软雅黑"/>
            </a:endParaRPr>
          </a:p>
          <a:p>
            <a:pPr algn="r">
              <a:lnSpc>
                <a:spcPct val="120000"/>
              </a:lnSpc>
              <a:defRPr>
                <a:solidFill>
                  <a:srgbClr val="404040"/>
                </a:solidFill>
                <a:latin typeface="微软雅黑"/>
                <a:ea typeface="微软雅黑"/>
                <a:cs typeface="微软雅黑"/>
                <a:sym typeface="微软雅黑"/>
              </a:defRPr>
            </a:pPr>
            <a:r>
              <a:rPr lang="en-US" altLang="zh-TW" sz="1100" dirty="0">
                <a:solidFill>
                  <a:schemeClr val="bg1"/>
                </a:solidFill>
                <a:latin typeface="Politica" panose="02000503000000000000" pitchFamily="2" charset="0"/>
                <a:ea typeface="微软雅黑"/>
                <a:cs typeface="Arial" panose="020B0604020202020204" pitchFamily="34" charset="0"/>
                <a:sym typeface="微软雅黑"/>
              </a:rPr>
              <a:t>Guo</a:t>
            </a:r>
            <a:r>
              <a:rPr lang="zh-TW" altLang="en-US" sz="1100" dirty="0">
                <a:solidFill>
                  <a:schemeClr val="bg1"/>
                </a:solidFill>
                <a:latin typeface="Politica" panose="02000503000000000000" pitchFamily="2" charset="0"/>
                <a:ea typeface="微软雅黑"/>
                <a:cs typeface="Arial" panose="020B0604020202020204" pitchFamily="34" charset="0"/>
                <a:sym typeface="微软雅黑"/>
              </a:rPr>
              <a:t> </a:t>
            </a:r>
            <a:r>
              <a:rPr lang="en-US" altLang="zh-TW" sz="1100" dirty="0">
                <a:solidFill>
                  <a:schemeClr val="bg1"/>
                </a:solidFill>
                <a:latin typeface="Politica" panose="02000503000000000000" pitchFamily="2" charset="0"/>
                <a:ea typeface="微软雅黑"/>
                <a:cs typeface="Arial" panose="020B0604020202020204" pitchFamily="34" charset="0"/>
                <a:sym typeface="微软雅黑"/>
              </a:rPr>
              <a:t>Guangchang</a:t>
            </a:r>
            <a:endParaRPr sz="1100" dirty="0">
              <a:solidFill>
                <a:schemeClr val="bg1"/>
              </a:solidFill>
              <a:latin typeface="Politica" panose="02000503000000000000" pitchFamily="2" charset="0"/>
              <a:ea typeface="微软雅黑"/>
              <a:cs typeface="Arial" panose="020B0604020202020204" pitchFamily="34" charset="0"/>
              <a:sym typeface="微软雅黑"/>
            </a:endParaRPr>
          </a:p>
        </p:txBody>
      </p:sp>
      <p:sp>
        <p:nvSpPr>
          <p:cNvPr id="3" name="Title 1">
            <a:extLst>
              <a:ext uri="{FF2B5EF4-FFF2-40B4-BE49-F238E27FC236}">
                <a16:creationId xmlns:a16="http://schemas.microsoft.com/office/drawing/2014/main" id="{D7AA0D52-F60E-0636-30C2-7F0DA7140B15}"/>
              </a:ext>
            </a:extLst>
          </p:cNvPr>
          <p:cNvSpPr txBox="1"/>
          <p:nvPr/>
        </p:nvSpPr>
        <p:spPr>
          <a:xfrm>
            <a:off x="602876" y="242326"/>
            <a:ext cx="9513681" cy="535531"/>
          </a:xfrm>
          <a:prstGeom prst="rect">
            <a:avLst/>
          </a:prstGeom>
          <a:ln w="12700">
            <a:miter lim="400000"/>
          </a:ln>
        </p:spPr>
        <p:txBody>
          <a:bodyPr wrap="square" lIns="45719" rIns="45719" anchor="ctr">
            <a:spAutoFit/>
          </a:bodyPr>
          <a:lstStyle>
            <a:lvl1pPr>
              <a:lnSpc>
                <a:spcPct val="90000"/>
              </a:lnSpc>
              <a:defRPr sz="2800" b="1" spc="300">
                <a:solidFill>
                  <a:srgbClr val="936836"/>
                </a:solidFill>
              </a:defRPr>
            </a:lvl1pPr>
          </a:lstStyle>
          <a:p>
            <a:r>
              <a:rPr lang="en-US" altLang="zh-TW" sz="3200" b="0" spc="0" dirty="0">
                <a:latin typeface="Politica" panose="02000503000000000000" pitchFamily="2" charset="0"/>
                <a:ea typeface="HYQIHEIX1-45W EXTRALIGHT" pitchFamily="18" charset="-122"/>
                <a:cs typeface="Arial" panose="020B0604020202020204" pitchFamily="34" charset="0"/>
              </a:rPr>
              <a:t>FIGHT</a:t>
            </a:r>
            <a:r>
              <a:rPr lang="zh-TW" altLang="en-US" sz="3200" b="0" spc="0" dirty="0">
                <a:latin typeface="Politica" panose="02000503000000000000" pitchFamily="2" charset="0"/>
                <a:ea typeface="HYQIHEIX1-45W EXTRALIGHT" pitchFamily="18" charset="-122"/>
                <a:cs typeface="Arial" panose="020B0604020202020204" pitchFamily="34" charset="0"/>
              </a:rPr>
              <a:t> </a:t>
            </a:r>
            <a:r>
              <a:rPr lang="en-US" altLang="zh-TW" sz="3200" b="0" spc="0" dirty="0">
                <a:latin typeface="Politica" panose="02000503000000000000" pitchFamily="2" charset="0"/>
                <a:ea typeface="HYQIHEIX1-45W EXTRALIGHT" pitchFamily="18" charset="-122"/>
                <a:cs typeface="Arial" panose="020B0604020202020204" pitchFamily="34" charset="0"/>
              </a:rPr>
              <a:t>AGAINST</a:t>
            </a:r>
            <a:r>
              <a:rPr lang="zh-TW" altLang="en-US" sz="3200" b="0" spc="0" dirty="0">
                <a:latin typeface="Politica" panose="02000503000000000000" pitchFamily="2" charset="0"/>
                <a:ea typeface="HYQIHEIX1-45W EXTRALIGHT" pitchFamily="18" charset="-122"/>
                <a:cs typeface="Arial" panose="020B0604020202020204" pitchFamily="34" charset="0"/>
              </a:rPr>
              <a:t> </a:t>
            </a:r>
            <a:r>
              <a:rPr lang="en-US" altLang="zh-TW" sz="3200" b="0" spc="0" dirty="0">
                <a:latin typeface="Politica" panose="02000503000000000000" pitchFamily="2" charset="0"/>
                <a:ea typeface="HYQIHEIX1-45W EXTRALIGHT" pitchFamily="18" charset="-122"/>
                <a:cs typeface="Arial" panose="020B0604020202020204" pitchFamily="34" charset="0"/>
              </a:rPr>
              <a:t>MALARIA</a:t>
            </a:r>
            <a:r>
              <a:rPr lang="zh-TW" altLang="en-US" sz="3200" b="0" spc="0" dirty="0">
                <a:latin typeface="Politica" panose="02000503000000000000" pitchFamily="2" charset="0"/>
                <a:ea typeface="HYQIHEIX1-45W EXTRALIGHT" pitchFamily="18" charset="-122"/>
                <a:cs typeface="Arial" panose="020B0604020202020204" pitchFamily="34" charset="0"/>
              </a:rPr>
              <a:t> </a:t>
            </a:r>
            <a:r>
              <a:rPr lang="en-US" altLang="zh-TW" sz="3200" b="0" spc="0" dirty="0">
                <a:latin typeface="Politica" panose="02000503000000000000" pitchFamily="2" charset="0"/>
                <a:ea typeface="HYQIHEIX1-45W EXTRALIGHT" pitchFamily="18" charset="-122"/>
                <a:cs typeface="Arial" panose="020B0604020202020204" pitchFamily="34" charset="0"/>
              </a:rPr>
              <a:t>IN</a:t>
            </a:r>
            <a:r>
              <a:rPr lang="zh-TW" altLang="en-US" sz="3200" b="0" spc="0" dirty="0">
                <a:latin typeface="Politica" panose="02000503000000000000" pitchFamily="2" charset="0"/>
                <a:ea typeface="HYQIHEIX1-45W EXTRALIGHT" pitchFamily="18" charset="-122"/>
                <a:cs typeface="Arial" panose="020B0604020202020204" pitchFamily="34" charset="0"/>
              </a:rPr>
              <a:t> </a:t>
            </a:r>
            <a:r>
              <a:rPr lang="en-US" altLang="zh-TW" sz="3200" b="0" spc="0" dirty="0">
                <a:latin typeface="Politica" panose="02000503000000000000" pitchFamily="2" charset="0"/>
                <a:ea typeface="HYQIHEIX1-45W EXTRALIGHT" pitchFamily="18" charset="-122"/>
                <a:cs typeface="Arial" panose="020B0604020202020204" pitchFamily="34" charset="0"/>
              </a:rPr>
              <a:t>AFRICA</a:t>
            </a:r>
            <a:endParaRPr lang="zh-CN" altLang="en-US" sz="3200" b="0" spc="0" dirty="0">
              <a:latin typeface="Politica" panose="02000503000000000000" pitchFamily="2" charset="0"/>
              <a:ea typeface="HYQIHEIX1-45W EXTRALIGHT" pitchFamily="18" charset="-122"/>
              <a:cs typeface="Arial" panose="020B0604020202020204" pitchFamily="34" charset="0"/>
            </a:endParaRPr>
          </a:p>
        </p:txBody>
      </p:sp>
      <p:sp>
        <p:nvSpPr>
          <p:cNvPr id="7" name="文本框 20">
            <a:extLst>
              <a:ext uri="{FF2B5EF4-FFF2-40B4-BE49-F238E27FC236}">
                <a16:creationId xmlns:a16="http://schemas.microsoft.com/office/drawing/2014/main" id="{85A2CB47-0366-BF71-6AFC-087122EA5378}"/>
              </a:ext>
            </a:extLst>
          </p:cNvPr>
          <p:cNvSpPr txBox="1"/>
          <p:nvPr/>
        </p:nvSpPr>
        <p:spPr>
          <a:xfrm>
            <a:off x="647828" y="861875"/>
            <a:ext cx="10369449" cy="307777"/>
          </a:xfrm>
          <a:prstGeom prst="rect">
            <a:avLst/>
          </a:prstGeom>
          <a:noFill/>
        </p:spPr>
        <p:txBody>
          <a:bodyPr wrap="square" rtlCol="0">
            <a:spAutoFit/>
          </a:bodyPr>
          <a:lstStyle/>
          <a:p>
            <a:r>
              <a:rPr lang="en-US" altLang="zh-TW" sz="1400" dirty="0">
                <a:solidFill>
                  <a:schemeClr val="bg1"/>
                </a:solidFill>
                <a:latin typeface="Politica" panose="02000503000000000000" pitchFamily="2" charset="0"/>
                <a:ea typeface="HYQIHEIX1-45W EXTRALIGHT" pitchFamily="18" charset="-122"/>
                <a:cs typeface="Arial" panose="020B0604020202020204" pitchFamily="34" charset="0"/>
              </a:rPr>
              <a:t>Assisting</a:t>
            </a:r>
            <a:r>
              <a:rPr lang="zh-TW" altLang="en-US" sz="1400" dirty="0">
                <a:solidFill>
                  <a:schemeClr val="bg1"/>
                </a:solidFill>
                <a:latin typeface="Politica" panose="02000503000000000000" pitchFamily="2" charset="0"/>
                <a:ea typeface="HYQIHEIX1-45W EXTRALIGHT" pitchFamily="18" charset="-122"/>
                <a:cs typeface="Arial" panose="020B0604020202020204" pitchFamily="34" charset="0"/>
              </a:rPr>
              <a:t> </a:t>
            </a:r>
            <a:r>
              <a:rPr lang="en-US" altLang="zh-TW" sz="1400" dirty="0">
                <a:solidFill>
                  <a:schemeClr val="bg1"/>
                </a:solidFill>
                <a:latin typeface="Politica" panose="02000503000000000000" pitchFamily="2" charset="0"/>
                <a:ea typeface="HYQIHEIX1-45W EXTRALIGHT" pitchFamily="18" charset="-122"/>
                <a:cs typeface="Arial" panose="020B0604020202020204" pitchFamily="34" charset="0"/>
              </a:rPr>
              <a:t>in</a:t>
            </a:r>
            <a:r>
              <a:rPr lang="zh-TW" altLang="en-US" sz="1400" dirty="0">
                <a:solidFill>
                  <a:schemeClr val="bg1"/>
                </a:solidFill>
                <a:latin typeface="Politica" panose="02000503000000000000" pitchFamily="2" charset="0"/>
                <a:ea typeface="HYQIHEIX1-45W EXTRALIGHT" pitchFamily="18" charset="-122"/>
                <a:cs typeface="Arial" panose="020B0604020202020204" pitchFamily="34" charset="0"/>
              </a:rPr>
              <a:t> </a:t>
            </a:r>
            <a:r>
              <a:rPr lang="en-US" altLang="zh-TW" sz="1400" dirty="0">
                <a:solidFill>
                  <a:schemeClr val="bg1"/>
                </a:solidFill>
                <a:latin typeface="Politica" panose="02000503000000000000" pitchFamily="2" charset="0"/>
                <a:ea typeface="HYQIHEIX1-45W EXTRALIGHT" pitchFamily="18" charset="-122"/>
                <a:cs typeface="Arial" panose="020B0604020202020204" pitchFamily="34" charset="0"/>
              </a:rPr>
              <a:t>building</a:t>
            </a:r>
            <a:r>
              <a:rPr lang="zh-TW" altLang="en-US" sz="1400" dirty="0">
                <a:solidFill>
                  <a:schemeClr val="bg1"/>
                </a:solidFill>
                <a:latin typeface="Politica" panose="02000503000000000000" pitchFamily="2" charset="0"/>
                <a:ea typeface="HYQIHEIX1-45W EXTRALIGHT" pitchFamily="18" charset="-122"/>
                <a:cs typeface="Arial" panose="020B0604020202020204" pitchFamily="34" charset="0"/>
              </a:rPr>
              <a:t> </a:t>
            </a:r>
            <a:r>
              <a:rPr lang="en-HK" altLang="zh-CN" sz="1400" dirty="0">
                <a:solidFill>
                  <a:schemeClr val="bg1"/>
                </a:solidFill>
                <a:latin typeface="Politica" panose="02000503000000000000" pitchFamily="2" charset="0"/>
                <a:ea typeface="HYQIHEIX1-45W EXTRALIGHT" pitchFamily="18" charset="-122"/>
                <a:cs typeface="Arial" panose="020B0604020202020204" pitchFamily="34" charset="0"/>
              </a:rPr>
              <a:t> a</a:t>
            </a:r>
            <a:r>
              <a:rPr lang="zh-TW" altLang="en-US" sz="1400" dirty="0">
                <a:solidFill>
                  <a:schemeClr val="bg1"/>
                </a:solidFill>
                <a:latin typeface="Politica" panose="02000503000000000000" pitchFamily="2" charset="0"/>
                <a:ea typeface="HYQIHEIX1-45W EXTRALIGHT" pitchFamily="18" charset="-122"/>
                <a:cs typeface="Arial" panose="020B0604020202020204" pitchFamily="34" charset="0"/>
              </a:rPr>
              <a:t> </a:t>
            </a:r>
            <a:r>
              <a:rPr lang="en-US" altLang="zh-TW" sz="1400" dirty="0">
                <a:solidFill>
                  <a:schemeClr val="bg1"/>
                </a:solidFill>
                <a:latin typeface="Politica" panose="02000503000000000000" pitchFamily="2" charset="0"/>
                <a:ea typeface="HYQIHEIX1-45W EXTRALIGHT" pitchFamily="18" charset="-122"/>
                <a:cs typeface="Arial" panose="020B0604020202020204" pitchFamily="34" charset="0"/>
              </a:rPr>
              <a:t>“malaria-free</a:t>
            </a:r>
            <a:r>
              <a:rPr lang="zh-TW" altLang="en-US" sz="1400" dirty="0">
                <a:solidFill>
                  <a:schemeClr val="bg1"/>
                </a:solidFill>
                <a:latin typeface="Politica" panose="02000503000000000000" pitchFamily="2" charset="0"/>
                <a:ea typeface="HYQIHEIX1-45W EXTRALIGHT" pitchFamily="18" charset="-122"/>
                <a:cs typeface="Arial" panose="020B0604020202020204" pitchFamily="34" charset="0"/>
              </a:rPr>
              <a:t> </a:t>
            </a:r>
            <a:r>
              <a:rPr lang="en-US" altLang="zh-TW" sz="1400" dirty="0">
                <a:solidFill>
                  <a:schemeClr val="bg1"/>
                </a:solidFill>
                <a:latin typeface="Politica" panose="02000503000000000000" pitchFamily="2" charset="0"/>
                <a:ea typeface="HYQIHEIX1-45W EXTRALIGHT" pitchFamily="18" charset="-122"/>
                <a:cs typeface="Arial" panose="020B0604020202020204" pitchFamily="34" charset="0"/>
              </a:rPr>
              <a:t>world”</a:t>
            </a:r>
            <a:endParaRPr lang="zh-CN" altLang="en-US" sz="1400" dirty="0">
              <a:solidFill>
                <a:schemeClr val="bg1"/>
              </a:solidFill>
              <a:latin typeface="HYQIHEIX1-45W EXTRALIGHT" pitchFamily="18" charset="-122"/>
              <a:ea typeface="HYQIHEIX1-45W EXTRALIGHT" pitchFamily="18" charset="-122"/>
            </a:endParaRPr>
          </a:p>
        </p:txBody>
      </p:sp>
      <p:sp>
        <p:nvSpPr>
          <p:cNvPr id="8" name="文本框 17">
            <a:extLst>
              <a:ext uri="{FF2B5EF4-FFF2-40B4-BE49-F238E27FC236}">
                <a16:creationId xmlns:a16="http://schemas.microsoft.com/office/drawing/2014/main" id="{9AEB9D47-F24C-74AB-019A-E57BD62B00E3}"/>
              </a:ext>
            </a:extLst>
          </p:cNvPr>
          <p:cNvSpPr txBox="1"/>
          <p:nvPr/>
        </p:nvSpPr>
        <p:spPr>
          <a:xfrm>
            <a:off x="4494370" y="1692305"/>
            <a:ext cx="3385982"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just"/>
            <a:r>
              <a:rPr lang="en-HK" altLang="zh-CN" sz="1000" dirty="0">
                <a:solidFill>
                  <a:schemeClr val="bg1"/>
                </a:solidFill>
                <a:latin typeface="Politica" panose="02000503000000000000" pitchFamily="2" charset="0"/>
                <a:ea typeface="HYQIHEIX1-45W EXTRALIGHT" pitchFamily="18" charset="-122"/>
                <a:cs typeface="Arial" panose="020B0604020202020204" pitchFamily="34" charset="0"/>
              </a:rPr>
              <a:t>The number of patients with severe malaria that Artesun® (artesunate for</a:t>
            </a:r>
          </a:p>
          <a:p>
            <a:pPr algn="just"/>
            <a:r>
              <a:rPr lang="en-HK" altLang="zh-CN" sz="1000" dirty="0">
                <a:solidFill>
                  <a:schemeClr val="bg1"/>
                </a:solidFill>
                <a:latin typeface="Politica" panose="02000503000000000000" pitchFamily="2" charset="0"/>
                <a:ea typeface="HYQIHEIX1-45W EXTRALIGHT" pitchFamily="18" charset="-122"/>
                <a:cs typeface="Arial" panose="020B0604020202020204" pitchFamily="34" charset="0"/>
              </a:rPr>
              <a:t>injection) has saved</a:t>
            </a:r>
          </a:p>
        </p:txBody>
      </p:sp>
      <p:sp>
        <p:nvSpPr>
          <p:cNvPr id="9" name="文本框 27">
            <a:extLst>
              <a:ext uri="{FF2B5EF4-FFF2-40B4-BE49-F238E27FC236}">
                <a16:creationId xmlns:a16="http://schemas.microsoft.com/office/drawing/2014/main" id="{065EC0B2-5925-1C8E-E755-6BFB23487D4E}"/>
              </a:ext>
            </a:extLst>
          </p:cNvPr>
          <p:cNvSpPr txBox="1"/>
          <p:nvPr/>
        </p:nvSpPr>
        <p:spPr>
          <a:xfrm>
            <a:off x="659663" y="1670141"/>
            <a:ext cx="3422446" cy="400110"/>
          </a:xfrm>
          <a:prstGeom prst="rect">
            <a:avLst/>
          </a:prstGeom>
          <a:ln w="12700">
            <a:miter lim="400000"/>
          </a:ln>
        </p:spPr>
        <p:txBody>
          <a:bodyPr wrap="square" lIns="45719" rIns="45719">
            <a:spAutoFit/>
          </a:bodyPr>
          <a:lstStyle>
            <a:lvl1pPr algn="just">
              <a:lnSpc>
                <a:spcPct val="120000"/>
              </a:lnSpc>
              <a:defRPr sz="1600">
                <a:solidFill>
                  <a:srgbClr val="404040"/>
                </a:solidFill>
                <a:latin typeface="微软雅黑"/>
                <a:ea typeface="微软雅黑"/>
                <a:cs typeface="微软雅黑"/>
                <a:sym typeface="微软雅黑"/>
              </a:defRPr>
            </a:lvl1pPr>
          </a:lstStyle>
          <a:p>
            <a:pPr>
              <a:lnSpc>
                <a:spcPct val="100000"/>
              </a:lnSpc>
            </a:pPr>
            <a:r>
              <a:rPr lang="en-HK" altLang="zh-CN" sz="1000" dirty="0">
                <a:solidFill>
                  <a:schemeClr val="bg1"/>
                </a:solidFill>
                <a:latin typeface="Politica" panose="02000503000000000000" pitchFamily="2" charset="0"/>
                <a:ea typeface="HYQIHEIX1-45W EXTRALIGHT" pitchFamily="18" charset="-122"/>
                <a:cs typeface="Arial" panose="020B0604020202020204" pitchFamily="34" charset="0"/>
              </a:rPr>
              <a:t>The number of </a:t>
            </a:r>
            <a:r>
              <a:rPr lang="en-US" altLang="zh-TW" sz="1000" dirty="0">
                <a:solidFill>
                  <a:schemeClr val="bg1"/>
                </a:solidFill>
                <a:latin typeface="Politica" panose="02000503000000000000" pitchFamily="2" charset="0"/>
                <a:ea typeface="HYQIHEIX1-45W EXTRALIGHT" pitchFamily="18" charset="-122"/>
                <a:cs typeface="Arial" panose="020B0604020202020204" pitchFamily="34" charset="0"/>
              </a:rPr>
              <a:t>vials</a:t>
            </a:r>
            <a:r>
              <a:rPr lang="en-HK" altLang="zh-CN" sz="1000" dirty="0">
                <a:solidFill>
                  <a:schemeClr val="bg1"/>
                </a:solidFill>
                <a:latin typeface="Politica" panose="02000503000000000000" pitchFamily="2" charset="0"/>
                <a:ea typeface="HYQIHEIX1-45W EXTRALIGHT" pitchFamily="18" charset="-122"/>
                <a:cs typeface="Arial" panose="020B0604020202020204" pitchFamily="34" charset="0"/>
              </a:rPr>
              <a:t> of artesunate for injection (60mg) that Fosun Pharma</a:t>
            </a:r>
            <a:r>
              <a:rPr lang="zh-TW" altLang="en-US" sz="1000" dirty="0">
                <a:solidFill>
                  <a:schemeClr val="bg1"/>
                </a:solidFill>
                <a:latin typeface="Politica" panose="02000503000000000000" pitchFamily="2" charset="0"/>
                <a:ea typeface="HYQIHEIX1-45W EXTRALIGHT" pitchFamily="18" charset="-122"/>
                <a:cs typeface="Arial" panose="020B0604020202020204" pitchFamily="34" charset="0"/>
              </a:rPr>
              <a:t> </a:t>
            </a:r>
            <a:r>
              <a:rPr lang="en-HK" altLang="zh-CN" sz="1000" dirty="0">
                <a:solidFill>
                  <a:schemeClr val="bg1"/>
                </a:solidFill>
                <a:latin typeface="Politica" panose="02000503000000000000" pitchFamily="2" charset="0"/>
                <a:ea typeface="HYQIHEIX1-45W EXTRALIGHT" pitchFamily="18" charset="-122"/>
                <a:cs typeface="Arial" panose="020B0604020202020204" pitchFamily="34" charset="0"/>
              </a:rPr>
              <a:t>supplied to the global</a:t>
            </a:r>
            <a:r>
              <a:rPr lang="zh-TW" altLang="en-US" sz="1000" dirty="0">
                <a:solidFill>
                  <a:schemeClr val="bg1"/>
                </a:solidFill>
                <a:latin typeface="Politica" panose="02000503000000000000" pitchFamily="2" charset="0"/>
                <a:ea typeface="HYQIHEIX1-45W EXTRALIGHT" pitchFamily="18" charset="-122"/>
                <a:cs typeface="Arial" panose="020B0604020202020204" pitchFamily="34" charset="0"/>
              </a:rPr>
              <a:t> </a:t>
            </a:r>
            <a:r>
              <a:rPr lang="en-HK" altLang="zh-CN" sz="1000" dirty="0">
                <a:solidFill>
                  <a:schemeClr val="bg1"/>
                </a:solidFill>
                <a:latin typeface="Politica" panose="02000503000000000000" pitchFamily="2" charset="0"/>
                <a:ea typeface="HYQIHEIX1-45W EXTRALIGHT" pitchFamily="18" charset="-122"/>
                <a:cs typeface="Arial" panose="020B0604020202020204" pitchFamily="34" charset="0"/>
              </a:rPr>
              <a:t>market since 2005, according to incomplete statistics</a:t>
            </a:r>
            <a:endParaRPr lang="zh-CN" altLang="en-US" sz="1000" dirty="0">
              <a:solidFill>
                <a:schemeClr val="bg1"/>
              </a:solidFill>
              <a:latin typeface="Politica" panose="02000503000000000000" pitchFamily="2" charset="0"/>
              <a:ea typeface="HYQIHEIX1-45W EXTRALIGHT" pitchFamily="18" charset="-122"/>
              <a:cs typeface="Arial" panose="020B0604020202020204" pitchFamily="34" charset="0"/>
            </a:endParaRPr>
          </a:p>
        </p:txBody>
      </p:sp>
      <p:sp>
        <p:nvSpPr>
          <p:cNvPr id="10" name="文本框 46">
            <a:extLst>
              <a:ext uri="{FF2B5EF4-FFF2-40B4-BE49-F238E27FC236}">
                <a16:creationId xmlns:a16="http://schemas.microsoft.com/office/drawing/2014/main" id="{69AF3120-9451-92D0-BFBB-2FF8F9352FD8}"/>
              </a:ext>
            </a:extLst>
          </p:cNvPr>
          <p:cNvSpPr txBox="1"/>
          <p:nvPr/>
        </p:nvSpPr>
        <p:spPr>
          <a:xfrm>
            <a:off x="654946" y="2720341"/>
            <a:ext cx="3427163"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just"/>
            <a:r>
              <a:rPr lang="en-HK" altLang="zh-CN" sz="1000" dirty="0">
                <a:solidFill>
                  <a:schemeClr val="bg1"/>
                </a:solidFill>
                <a:latin typeface="Politica" panose="02000503000000000000" pitchFamily="2" charset="0"/>
                <a:ea typeface="HYQIHEIX1-45W EXTRALIGHT" pitchFamily="18" charset="-122"/>
                <a:cs typeface="Arial" panose="020B0604020202020204" pitchFamily="34" charset="0"/>
              </a:rPr>
              <a:t>The number of children in high malaria transmission African countries benefited</a:t>
            </a:r>
          </a:p>
          <a:p>
            <a:pPr algn="just"/>
            <a:r>
              <a:rPr lang="en-HK" altLang="zh-CN" sz="1000" dirty="0">
                <a:solidFill>
                  <a:schemeClr val="bg1"/>
                </a:solidFill>
                <a:latin typeface="Politica" panose="02000503000000000000" pitchFamily="2" charset="0"/>
                <a:ea typeface="HYQIHEIX1-45W EXTRALIGHT" pitchFamily="18" charset="-122"/>
                <a:cs typeface="Arial" panose="020B0604020202020204" pitchFamily="34" charset="0"/>
              </a:rPr>
              <a:t>from SPAQ-CO® Disp, a malaria prevention drug for children which was prequalified</a:t>
            </a:r>
            <a:r>
              <a:rPr lang="zh-TW" altLang="en-US" sz="1000" dirty="0">
                <a:solidFill>
                  <a:schemeClr val="bg1"/>
                </a:solidFill>
                <a:latin typeface="Politica" panose="02000503000000000000" pitchFamily="2" charset="0"/>
                <a:ea typeface="HYQIHEIX1-45W EXTRALIGHT" pitchFamily="18" charset="-122"/>
                <a:cs typeface="Arial" panose="020B0604020202020204" pitchFamily="34" charset="0"/>
              </a:rPr>
              <a:t> </a:t>
            </a:r>
            <a:r>
              <a:rPr lang="en-HK" altLang="zh-CN" sz="1000" dirty="0">
                <a:solidFill>
                  <a:schemeClr val="bg1"/>
                </a:solidFill>
                <a:latin typeface="Politica" panose="02000503000000000000" pitchFamily="2" charset="0"/>
                <a:ea typeface="HYQIHEIX1-45W EXTRALIGHT" pitchFamily="18" charset="-122"/>
                <a:cs typeface="Arial" panose="020B0604020202020204" pitchFamily="34" charset="0"/>
              </a:rPr>
              <a:t>by the </a:t>
            </a:r>
            <a:r>
              <a:rPr lang="en-US" altLang="zh-TW" sz="1000" dirty="0">
                <a:solidFill>
                  <a:schemeClr val="bg1"/>
                </a:solidFill>
                <a:latin typeface="Politica" panose="02000503000000000000" pitchFamily="2" charset="0"/>
                <a:ea typeface="HYQIHEIX1-45W EXTRALIGHT" pitchFamily="18" charset="-122"/>
                <a:cs typeface="Arial" panose="020B0604020202020204" pitchFamily="34" charset="0"/>
              </a:rPr>
              <a:t>WHO</a:t>
            </a:r>
            <a:endParaRPr lang="en-US" altLang="zh-CN" sz="1000" dirty="0">
              <a:solidFill>
                <a:schemeClr val="bg1"/>
              </a:solidFill>
              <a:latin typeface="Politica" panose="02000503000000000000" pitchFamily="2" charset="0"/>
              <a:ea typeface="HYQIHEIX1-45W EXTRALIGHT" pitchFamily="18" charset="-122"/>
              <a:cs typeface="Arial" panose="020B060402020202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3" cstate="email"/>
          <a:srcRect/>
          <a:stretch>
            <a:fillRect/>
          </a:stretch>
        </p:blipFill>
        <p:spPr>
          <a:xfrm>
            <a:off x="0" y="0"/>
            <a:ext cx="12192000" cy="6858000"/>
          </a:xfrm>
          <a:prstGeom prst="rect">
            <a:avLst/>
          </a:prstGeom>
        </p:spPr>
      </p:pic>
      <p:sp>
        <p:nvSpPr>
          <p:cNvPr id="57" name="矩形 56"/>
          <p:cNvSpPr/>
          <p:nvPr/>
        </p:nvSpPr>
        <p:spPr>
          <a:xfrm rot="10800000" flipH="1">
            <a:off x="0" y="0"/>
            <a:ext cx="12192000" cy="6858000"/>
          </a:xfrm>
          <a:prstGeom prst="rect">
            <a:avLst/>
          </a:prstGeom>
          <a:gradFill flip="none" rotWithShape="1">
            <a:gsLst>
              <a:gs pos="0">
                <a:srgbClr val="93683D">
                  <a:alpha val="0"/>
                </a:srgbClr>
              </a:gs>
              <a:gs pos="100000">
                <a:srgbClr val="93683D">
                  <a:alpha val="7700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3" name="矩形 22"/>
          <p:cNvSpPr/>
          <p:nvPr/>
        </p:nvSpPr>
        <p:spPr>
          <a:xfrm>
            <a:off x="45719" y="96297"/>
            <a:ext cx="9545896" cy="871209"/>
          </a:xfrm>
          <a:prstGeom prst="rect">
            <a:avLst/>
          </a:prstGeom>
          <a:gradFill>
            <a:gsLst>
              <a:gs pos="12000">
                <a:schemeClr val="bg1">
                  <a:alpha val="0"/>
                </a:schemeClr>
              </a:gs>
              <a:gs pos="33000">
                <a:schemeClr val="bg1">
                  <a:alpha val="89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HYQIHEIX1-45W EXTRALIGHT" pitchFamily="18" charset="-122"/>
              <a:ea typeface="HYQIHEIX1-45W EXTRALIGHT" pitchFamily="18" charset="-122"/>
            </a:endParaRPr>
          </a:p>
        </p:txBody>
      </p:sp>
      <p:sp>
        <p:nvSpPr>
          <p:cNvPr id="26" name="矩形 25"/>
          <p:cNvSpPr/>
          <p:nvPr/>
        </p:nvSpPr>
        <p:spPr>
          <a:xfrm>
            <a:off x="0" y="207849"/>
            <a:ext cx="45719" cy="489839"/>
          </a:xfrm>
          <a:prstGeom prst="rect">
            <a:avLst/>
          </a:pr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圆角矩形 24"/>
          <p:cNvSpPr/>
          <p:nvPr/>
        </p:nvSpPr>
        <p:spPr>
          <a:xfrm>
            <a:off x="7265669" y="851535"/>
            <a:ext cx="4018857" cy="1568450"/>
          </a:xfrm>
          <a:prstGeom prst="roundRect">
            <a:avLst>
              <a:gd name="adj" fmla="val 11864"/>
            </a:avLst>
          </a:prstGeom>
          <a:gradFill>
            <a:gsLst>
              <a:gs pos="0">
                <a:srgbClr val="93683D">
                  <a:alpha val="0"/>
                </a:srgbClr>
              </a:gs>
              <a:gs pos="100000">
                <a:srgbClr val="93683D"/>
              </a:gs>
            </a:gsLst>
            <a:lin ang="16200000" scaled="0"/>
          </a:gradFill>
          <a:ln w="31750">
            <a:gradFill>
              <a:gsLst>
                <a:gs pos="0">
                  <a:schemeClr val="accent1">
                    <a:lumMod val="5000"/>
                    <a:lumOff val="95000"/>
                    <a:alpha val="0"/>
                  </a:schemeClr>
                </a:gs>
                <a:gs pos="100000">
                  <a:schemeClr val="bg1"/>
                </a:gs>
              </a:gsLst>
              <a:lin ang="16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solidFill>
                <a:srgbClr val="93683D"/>
              </a:solidFill>
              <a:latin typeface="Politica" panose="02000503000000000000" pitchFamily="2" charset="0"/>
              <a:ea typeface="HYQIHEIX1-45W EXTRALIGHT" pitchFamily="18" charset="-122"/>
            </a:endParaRPr>
          </a:p>
        </p:txBody>
      </p:sp>
      <p:sp>
        <p:nvSpPr>
          <p:cNvPr id="18" name="矩形 17"/>
          <p:cNvSpPr/>
          <p:nvPr/>
        </p:nvSpPr>
        <p:spPr>
          <a:xfrm>
            <a:off x="7808565" y="851535"/>
            <a:ext cx="2933065" cy="3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endParaRPr>
          </a:p>
        </p:txBody>
      </p:sp>
      <p:sp>
        <p:nvSpPr>
          <p:cNvPr id="11" name="圆角矩形 24"/>
          <p:cNvSpPr/>
          <p:nvPr/>
        </p:nvSpPr>
        <p:spPr>
          <a:xfrm>
            <a:off x="7279004" y="2874010"/>
            <a:ext cx="3992186" cy="1568450"/>
          </a:xfrm>
          <a:prstGeom prst="roundRect">
            <a:avLst>
              <a:gd name="adj" fmla="val 11864"/>
            </a:avLst>
          </a:prstGeom>
          <a:gradFill>
            <a:gsLst>
              <a:gs pos="0">
                <a:srgbClr val="93683D">
                  <a:alpha val="0"/>
                </a:srgbClr>
              </a:gs>
              <a:gs pos="100000">
                <a:srgbClr val="93683D"/>
              </a:gs>
            </a:gsLst>
            <a:lin ang="16200000" scaled="0"/>
          </a:gradFill>
          <a:ln w="31750">
            <a:gradFill>
              <a:gsLst>
                <a:gs pos="0">
                  <a:schemeClr val="accent1">
                    <a:lumMod val="5000"/>
                    <a:lumOff val="95000"/>
                    <a:alpha val="0"/>
                  </a:schemeClr>
                </a:gs>
                <a:gs pos="100000">
                  <a:schemeClr val="bg1"/>
                </a:gs>
              </a:gsLst>
              <a:lin ang="16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solidFill>
                <a:srgbClr val="93683D"/>
              </a:solidFill>
              <a:latin typeface="Source Han Sans CN Normal" panose="020B0500000000000000" pitchFamily="34" charset="-128"/>
              <a:ea typeface="Source Han Sans CN Normal" panose="020B0500000000000000" pitchFamily="34" charset="-128"/>
            </a:endParaRPr>
          </a:p>
        </p:txBody>
      </p:sp>
      <p:sp>
        <p:nvSpPr>
          <p:cNvPr id="12" name="矩形 11"/>
          <p:cNvSpPr/>
          <p:nvPr/>
        </p:nvSpPr>
        <p:spPr>
          <a:xfrm>
            <a:off x="7808565" y="2874010"/>
            <a:ext cx="2933065" cy="3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Source Han Sans CN Normal" panose="020B0500000000000000" pitchFamily="34" charset="-128"/>
              <a:ea typeface="Source Han Sans CN Normal" panose="020B0500000000000000" pitchFamily="34" charset="-128"/>
            </a:endParaRPr>
          </a:p>
        </p:txBody>
      </p:sp>
      <p:sp>
        <p:nvSpPr>
          <p:cNvPr id="22" name="圆角矩形 24"/>
          <p:cNvSpPr/>
          <p:nvPr/>
        </p:nvSpPr>
        <p:spPr>
          <a:xfrm>
            <a:off x="7288529" y="4857115"/>
            <a:ext cx="3973136" cy="1568450"/>
          </a:xfrm>
          <a:prstGeom prst="roundRect">
            <a:avLst>
              <a:gd name="adj" fmla="val 11864"/>
            </a:avLst>
          </a:prstGeom>
          <a:gradFill>
            <a:gsLst>
              <a:gs pos="0">
                <a:srgbClr val="93683D">
                  <a:alpha val="0"/>
                </a:srgbClr>
              </a:gs>
              <a:gs pos="100000">
                <a:srgbClr val="93683D"/>
              </a:gs>
            </a:gsLst>
            <a:lin ang="16200000" scaled="0"/>
          </a:gradFill>
          <a:ln w="31750">
            <a:gradFill>
              <a:gsLst>
                <a:gs pos="0">
                  <a:schemeClr val="accent1">
                    <a:lumMod val="5000"/>
                    <a:lumOff val="95000"/>
                    <a:alpha val="0"/>
                  </a:schemeClr>
                </a:gs>
                <a:gs pos="100000">
                  <a:schemeClr val="bg1"/>
                </a:gs>
              </a:gsLst>
              <a:lin ang="16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solidFill>
                <a:srgbClr val="93683D"/>
              </a:solidFill>
              <a:latin typeface="Source Han Sans CN Normal" panose="020B0500000000000000" pitchFamily="34" charset="-128"/>
              <a:ea typeface="Source Han Sans CN Normal" panose="020B0500000000000000" pitchFamily="34" charset="-128"/>
            </a:endParaRPr>
          </a:p>
        </p:txBody>
      </p:sp>
      <p:sp>
        <p:nvSpPr>
          <p:cNvPr id="29" name="矩形 28"/>
          <p:cNvSpPr/>
          <p:nvPr/>
        </p:nvSpPr>
        <p:spPr>
          <a:xfrm>
            <a:off x="7808565" y="4871085"/>
            <a:ext cx="2933065" cy="3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Source Han Sans CN Normal" panose="020B0500000000000000" pitchFamily="34" charset="-128"/>
              <a:ea typeface="Source Han Sans CN Normal" panose="020B0500000000000000" pitchFamily="34" charset="-128"/>
            </a:endParaRPr>
          </a:p>
        </p:txBody>
      </p:sp>
      <p:sp>
        <p:nvSpPr>
          <p:cNvPr id="3" name="文本框 2"/>
          <p:cNvSpPr txBox="1"/>
          <p:nvPr/>
        </p:nvSpPr>
        <p:spPr>
          <a:xfrm>
            <a:off x="668928" y="4360730"/>
            <a:ext cx="320922" cy="307777"/>
          </a:xfrm>
          <a:prstGeom prst="rect">
            <a:avLst/>
          </a:prstGeom>
          <a:noFill/>
        </p:spPr>
        <p:txBody>
          <a:bodyPr wrap="none" rtlCol="0">
            <a:spAutoFit/>
          </a:bodyPr>
          <a:lstStyle/>
          <a:p>
            <a:r>
              <a:rPr lang="en-US" altLang="zh-CN" sz="1400" dirty="0">
                <a:solidFill>
                  <a:schemeClr val="bg1"/>
                </a:solidFill>
                <a:latin typeface="Politica" panose="02000806060000020004" pitchFamily="2" charset="0"/>
                <a:ea typeface="Source Han Sans CN Normal" panose="020B0500000000000000" pitchFamily="34" charset="-128"/>
              </a:rPr>
              <a:t>53</a:t>
            </a:r>
            <a:endParaRPr kumimoji="1" lang="zh-CN" altLang="en-US" sz="1400" dirty="0">
              <a:solidFill>
                <a:schemeClr val="bg1"/>
              </a:solidFill>
              <a:latin typeface="Source Han Sans CN Normal" panose="020B0500000000000000" pitchFamily="34" charset="-128"/>
              <a:ea typeface="Source Han Sans CN Normal" panose="020B0500000000000000" pitchFamily="34" charset="-128"/>
            </a:endParaRPr>
          </a:p>
        </p:txBody>
      </p:sp>
      <p:sp>
        <p:nvSpPr>
          <p:cNvPr id="8" name="文本框 7"/>
          <p:cNvSpPr txBox="1"/>
          <p:nvPr/>
        </p:nvSpPr>
        <p:spPr>
          <a:xfrm>
            <a:off x="2065813" y="4340232"/>
            <a:ext cx="817853" cy="307777"/>
          </a:xfrm>
          <a:prstGeom prst="rect">
            <a:avLst/>
          </a:prstGeom>
          <a:noFill/>
        </p:spPr>
        <p:txBody>
          <a:bodyPr wrap="none" rtlCol="0">
            <a:spAutoFit/>
          </a:bodyPr>
          <a:lstStyle/>
          <a:p>
            <a:r>
              <a:rPr lang="en-US" altLang="zh-CN" sz="1400" dirty="0">
                <a:solidFill>
                  <a:schemeClr val="bg1"/>
                </a:solidFill>
                <a:latin typeface="Politica" panose="02000806060000020004" pitchFamily="2" charset="0"/>
                <a:ea typeface="Source Han Sans CN Normal" panose="020B0500000000000000" pitchFamily="34" charset="-128"/>
              </a:rPr>
              <a:t>167.5</a:t>
            </a:r>
            <a:r>
              <a:rPr lang="zh-TW" altLang="en-US" sz="1400" dirty="0">
                <a:solidFill>
                  <a:schemeClr val="bg1"/>
                </a:solidFill>
                <a:latin typeface="Politica" panose="02000806060000020004" pitchFamily="2" charset="0"/>
                <a:ea typeface="Source Han Sans CN Normal" panose="020B0500000000000000" pitchFamily="34" charset="-128"/>
              </a:rPr>
              <a:t> </a:t>
            </a:r>
            <a:r>
              <a:rPr lang="en-US" altLang="zh-TW" sz="1400" dirty="0">
                <a:solidFill>
                  <a:schemeClr val="bg1"/>
                </a:solidFill>
                <a:latin typeface="Politica" panose="02000806060000020004" pitchFamily="2" charset="0"/>
                <a:ea typeface="Source Han Sans CN Normal" panose="020B0500000000000000" pitchFamily="34" charset="-128"/>
              </a:rPr>
              <a:t>hours</a:t>
            </a:r>
            <a:endParaRPr lang="zh-CN" altLang="en-US" sz="1400" dirty="0">
              <a:solidFill>
                <a:schemeClr val="bg1"/>
              </a:solidFill>
              <a:latin typeface="Politica" panose="02000806060000020004" pitchFamily="2" charset="0"/>
              <a:ea typeface="Source Han Sans CN Normal" panose="020B0500000000000000" pitchFamily="34" charset="-128"/>
            </a:endParaRPr>
          </a:p>
        </p:txBody>
      </p:sp>
      <p:sp>
        <p:nvSpPr>
          <p:cNvPr id="9" name="文本框 8"/>
          <p:cNvSpPr txBox="1"/>
          <p:nvPr/>
        </p:nvSpPr>
        <p:spPr>
          <a:xfrm>
            <a:off x="668928" y="6101028"/>
            <a:ext cx="1045479" cy="246221"/>
          </a:xfrm>
          <a:prstGeom prst="rect">
            <a:avLst/>
          </a:prstGeom>
          <a:noFill/>
        </p:spPr>
        <p:txBody>
          <a:bodyPr wrap="none" rtlCol="0">
            <a:spAutoFit/>
          </a:bodyPr>
          <a:lstStyle/>
          <a:p>
            <a:r>
              <a:rPr lang="en-US" altLang="zh-TW" sz="1000" dirty="0">
                <a:solidFill>
                  <a:schemeClr val="bg1"/>
                </a:solidFill>
                <a:latin typeface="Politica" panose="02000503000000000000" pitchFamily="2" charset="0"/>
                <a:ea typeface="HYQIHEIX1-45W EXTRALIGHT" pitchFamily="18" charset="-122"/>
              </a:rPr>
              <a:t>Communities</a:t>
            </a:r>
            <a:r>
              <a:rPr lang="zh-TW" altLang="en-US" sz="1000" dirty="0">
                <a:solidFill>
                  <a:schemeClr val="bg1"/>
                </a:solidFill>
                <a:latin typeface="Politica" panose="02000503000000000000" pitchFamily="2" charset="0"/>
                <a:ea typeface="HYQIHEIX1-45W EXTRALIGHT" pitchFamily="18" charset="-122"/>
              </a:rPr>
              <a:t> </a:t>
            </a:r>
            <a:r>
              <a:rPr lang="en-US" altLang="zh-TW" sz="1000" dirty="0">
                <a:solidFill>
                  <a:schemeClr val="bg1"/>
                </a:solidFill>
                <a:latin typeface="Politica" panose="02000503000000000000" pitchFamily="2" charset="0"/>
                <a:ea typeface="HYQIHEIX1-45W EXTRALIGHT" pitchFamily="18" charset="-122"/>
              </a:rPr>
              <a:t>served</a:t>
            </a:r>
            <a:endParaRPr kumimoji="1" lang="zh-CN" altLang="en-US" sz="1000" dirty="0">
              <a:solidFill>
                <a:schemeClr val="bg1"/>
              </a:solidFill>
            </a:endParaRPr>
          </a:p>
        </p:txBody>
      </p:sp>
      <p:sp>
        <p:nvSpPr>
          <p:cNvPr id="10" name="文本框 9"/>
          <p:cNvSpPr txBox="1"/>
          <p:nvPr/>
        </p:nvSpPr>
        <p:spPr>
          <a:xfrm>
            <a:off x="668928" y="5725537"/>
            <a:ext cx="250390" cy="307777"/>
          </a:xfrm>
          <a:prstGeom prst="rect">
            <a:avLst/>
          </a:prstGeom>
          <a:noFill/>
        </p:spPr>
        <p:txBody>
          <a:bodyPr wrap="none" rtlCol="0">
            <a:spAutoFit/>
          </a:bodyPr>
          <a:lstStyle/>
          <a:p>
            <a:r>
              <a:rPr lang="en-US" altLang="zh-CN" sz="1400" dirty="0">
                <a:solidFill>
                  <a:schemeClr val="bg1"/>
                </a:solidFill>
                <a:latin typeface="Politica" panose="02000806060000020004" pitchFamily="2" charset="0"/>
                <a:ea typeface="Source Han Sans CN Normal" panose="020B0500000000000000" pitchFamily="34" charset="-128"/>
              </a:rPr>
              <a:t>5</a:t>
            </a:r>
            <a:endParaRPr kumimoji="1" lang="zh-CN" altLang="en-US" sz="1400" dirty="0">
              <a:solidFill>
                <a:schemeClr val="bg1"/>
              </a:solidFill>
              <a:latin typeface="Source Han Sans CN Normal" panose="020B0500000000000000" pitchFamily="34" charset="-128"/>
              <a:ea typeface="Source Han Sans CN Normal" panose="020B0500000000000000" pitchFamily="34" charset="-128"/>
            </a:endParaRPr>
          </a:p>
        </p:txBody>
      </p:sp>
      <p:sp>
        <p:nvSpPr>
          <p:cNvPr id="15" name="文本框 14"/>
          <p:cNvSpPr txBox="1"/>
          <p:nvPr/>
        </p:nvSpPr>
        <p:spPr>
          <a:xfrm>
            <a:off x="2087216" y="6101028"/>
            <a:ext cx="866323" cy="246221"/>
          </a:xfrm>
          <a:prstGeom prst="rect">
            <a:avLst/>
          </a:prstGeom>
          <a:noFill/>
        </p:spPr>
        <p:txBody>
          <a:bodyPr wrap="square" rtlCol="0">
            <a:spAutoFit/>
          </a:bodyPr>
          <a:lstStyle/>
          <a:p>
            <a:r>
              <a:rPr lang="en-CA" altLang="zh-CN" sz="1000" dirty="0">
                <a:solidFill>
                  <a:schemeClr val="bg1"/>
                </a:solidFill>
                <a:latin typeface="Politica" panose="02000503000000000000" pitchFamily="2" charset="0"/>
                <a:ea typeface="HYQIHEIX1-45W EXTRALIGHT" pitchFamily="18" charset="-122"/>
              </a:rPr>
              <a:t>Elders served</a:t>
            </a:r>
            <a:endParaRPr kumimoji="1" lang="zh-CN" altLang="en-US" sz="1000" dirty="0">
              <a:solidFill>
                <a:schemeClr val="bg1"/>
              </a:solidFill>
            </a:endParaRPr>
          </a:p>
        </p:txBody>
      </p:sp>
      <p:sp>
        <p:nvSpPr>
          <p:cNvPr id="19" name="文本框 18"/>
          <p:cNvSpPr txBox="1"/>
          <p:nvPr/>
        </p:nvSpPr>
        <p:spPr>
          <a:xfrm>
            <a:off x="2087216" y="5725537"/>
            <a:ext cx="683151" cy="306705"/>
          </a:xfrm>
          <a:prstGeom prst="rect">
            <a:avLst/>
          </a:prstGeom>
          <a:noFill/>
        </p:spPr>
        <p:txBody>
          <a:bodyPr wrap="square" rtlCol="0">
            <a:spAutoFit/>
          </a:bodyPr>
          <a:lstStyle/>
          <a:p>
            <a:r>
              <a:rPr lang="en-US" altLang="zh-CN" sz="1400" dirty="0">
                <a:solidFill>
                  <a:schemeClr val="bg1"/>
                </a:solidFill>
                <a:latin typeface="Politica" panose="02000806060000020004" pitchFamily="2" charset="0"/>
                <a:ea typeface="Source Han Sans CN Normal" panose="020B0500000000000000" pitchFamily="34" charset="-128"/>
              </a:rPr>
              <a:t>147</a:t>
            </a:r>
            <a:endParaRPr kumimoji="1" lang="zh-CN" altLang="en-US" sz="1400" dirty="0">
              <a:solidFill>
                <a:schemeClr val="bg1"/>
              </a:solidFill>
              <a:latin typeface="Source Han Sans CN Normal" panose="020B0500000000000000" pitchFamily="34" charset="-128"/>
              <a:ea typeface="Source Han Sans CN Normal" panose="020B0500000000000000" pitchFamily="34" charset="-128"/>
            </a:endParaRPr>
          </a:p>
        </p:txBody>
      </p:sp>
      <p:sp>
        <p:nvSpPr>
          <p:cNvPr id="20" name="文本框 19"/>
          <p:cNvSpPr txBox="1"/>
          <p:nvPr/>
        </p:nvSpPr>
        <p:spPr>
          <a:xfrm>
            <a:off x="3036475" y="6097438"/>
            <a:ext cx="1221069" cy="251260"/>
          </a:xfrm>
          <a:prstGeom prst="rect">
            <a:avLst/>
          </a:prstGeom>
          <a:noFill/>
        </p:spPr>
        <p:txBody>
          <a:bodyPr wrap="square" rtlCol="0">
            <a:noAutofit/>
          </a:bodyPr>
          <a:lstStyle/>
          <a:p>
            <a:r>
              <a:rPr lang="en-US" altLang="zh-TW" sz="1000" dirty="0">
                <a:solidFill>
                  <a:schemeClr val="bg1"/>
                </a:solidFill>
                <a:latin typeface="Politica" panose="02000503000000000000" pitchFamily="2" charset="0"/>
                <a:ea typeface="HYQIHEIX1-45W EXTRALIGHT" pitchFamily="18" charset="-122"/>
              </a:rPr>
              <a:t>Participants</a:t>
            </a:r>
            <a:endParaRPr kumimoji="1" lang="zh-CN" altLang="en-US" sz="1000" dirty="0">
              <a:solidFill>
                <a:schemeClr val="bg1"/>
              </a:solidFill>
            </a:endParaRPr>
          </a:p>
          <a:p>
            <a:endParaRPr kumimoji="1" lang="zh-CN" altLang="en-US" sz="1000" dirty="0">
              <a:solidFill>
                <a:schemeClr val="bg1"/>
              </a:solidFill>
              <a:latin typeface="Source Han Sans CN Normal" panose="020B0500000000000000" pitchFamily="34" charset="-128"/>
              <a:ea typeface="Source Han Sans CN Normal" panose="020B0500000000000000" pitchFamily="34" charset="-128"/>
            </a:endParaRPr>
          </a:p>
        </p:txBody>
      </p:sp>
      <p:sp>
        <p:nvSpPr>
          <p:cNvPr id="24" name="文本框 23"/>
          <p:cNvSpPr txBox="1"/>
          <p:nvPr/>
        </p:nvSpPr>
        <p:spPr>
          <a:xfrm>
            <a:off x="4549282" y="5733740"/>
            <a:ext cx="660898" cy="306705"/>
          </a:xfrm>
          <a:prstGeom prst="rect">
            <a:avLst/>
          </a:prstGeom>
          <a:noFill/>
        </p:spPr>
        <p:txBody>
          <a:bodyPr wrap="square" rtlCol="0">
            <a:spAutoFit/>
          </a:bodyPr>
          <a:lstStyle/>
          <a:p>
            <a:r>
              <a:rPr lang="en-US" altLang="zh-CN" sz="1400" dirty="0">
                <a:solidFill>
                  <a:schemeClr val="bg1"/>
                </a:solidFill>
                <a:latin typeface="Politica" panose="02000806060000020004" pitchFamily="2" charset="0"/>
                <a:ea typeface="Source Han Sans CN Normal" panose="020B0500000000000000" pitchFamily="34" charset="-128"/>
              </a:rPr>
              <a:t>88</a:t>
            </a:r>
            <a:endParaRPr kumimoji="1" lang="zh-CN" altLang="en-US" sz="1400" dirty="0">
              <a:solidFill>
                <a:schemeClr val="bg1"/>
              </a:solidFill>
              <a:latin typeface="Source Han Sans CN Normal" panose="020B0500000000000000" pitchFamily="34" charset="-128"/>
              <a:ea typeface="Source Han Sans CN Normal" panose="020B0500000000000000" pitchFamily="34" charset="-128"/>
            </a:endParaRPr>
          </a:p>
        </p:txBody>
      </p:sp>
      <p:cxnSp>
        <p:nvCxnSpPr>
          <p:cNvPr id="33" name="直线连接符 76"/>
          <p:cNvCxnSpPr/>
          <p:nvPr/>
        </p:nvCxnSpPr>
        <p:spPr>
          <a:xfrm>
            <a:off x="768678" y="4668507"/>
            <a:ext cx="4956961" cy="0"/>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4" name="直线连接符 78"/>
          <p:cNvCxnSpPr/>
          <p:nvPr/>
        </p:nvCxnSpPr>
        <p:spPr>
          <a:xfrm>
            <a:off x="768678" y="6029724"/>
            <a:ext cx="4956961" cy="0"/>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5" name="直线连接符 82"/>
          <p:cNvCxnSpPr/>
          <p:nvPr/>
        </p:nvCxnSpPr>
        <p:spPr>
          <a:xfrm>
            <a:off x="768678" y="4223937"/>
            <a:ext cx="49569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直线连接符 83"/>
          <p:cNvCxnSpPr/>
          <p:nvPr/>
        </p:nvCxnSpPr>
        <p:spPr>
          <a:xfrm>
            <a:off x="768678" y="5601251"/>
            <a:ext cx="49569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文本框 36"/>
          <p:cNvSpPr txBox="1"/>
          <p:nvPr/>
        </p:nvSpPr>
        <p:spPr>
          <a:xfrm>
            <a:off x="701774" y="3327392"/>
            <a:ext cx="1791774" cy="400110"/>
          </a:xfrm>
          <a:prstGeom prst="rect">
            <a:avLst/>
          </a:prstGeom>
          <a:noFill/>
        </p:spPr>
        <p:txBody>
          <a:bodyPr wrap="square" rtlCol="0">
            <a:spAutoFit/>
          </a:bodyPr>
          <a:lstStyle/>
          <a:p>
            <a:r>
              <a:rPr lang="en-US" altLang="zh-CN" sz="1000" kern="0" dirty="0">
                <a:solidFill>
                  <a:schemeClr val="bg1"/>
                </a:solidFill>
                <a:latin typeface="Politica" panose="02000503000000000000" pitchFamily="2" charset="0"/>
                <a:cs typeface="Arial" panose="020B0604020202020204" pitchFamily="34" charset="0"/>
              </a:rPr>
              <a:t>Patients with Parkinson’s</a:t>
            </a:r>
          </a:p>
          <a:p>
            <a:r>
              <a:rPr lang="en-US" altLang="zh-CN" sz="1000" kern="0" dirty="0">
                <a:solidFill>
                  <a:schemeClr val="bg1"/>
                </a:solidFill>
                <a:latin typeface="Politica" panose="02000503000000000000" pitchFamily="2" charset="0"/>
                <a:cs typeface="Arial" panose="020B0604020202020204" pitchFamily="34" charset="0"/>
              </a:rPr>
              <a:t>disease served since 2015</a:t>
            </a:r>
            <a:endParaRPr lang="zh-CN" altLang="en-US" sz="1000" kern="0" dirty="0">
              <a:solidFill>
                <a:schemeClr val="bg1"/>
              </a:solidFill>
              <a:latin typeface="Politica" panose="02000503000000000000" pitchFamily="2" charset="0"/>
              <a:cs typeface="Arial" panose="020B0604020202020204" pitchFamily="34" charset="0"/>
            </a:endParaRPr>
          </a:p>
        </p:txBody>
      </p:sp>
      <p:sp>
        <p:nvSpPr>
          <p:cNvPr id="38" name="文本框 37"/>
          <p:cNvSpPr txBox="1"/>
          <p:nvPr/>
        </p:nvSpPr>
        <p:spPr>
          <a:xfrm>
            <a:off x="2072005" y="3324171"/>
            <a:ext cx="661670" cy="284480"/>
          </a:xfrm>
          <a:prstGeom prst="rect">
            <a:avLst/>
          </a:prstGeom>
          <a:noFill/>
        </p:spPr>
        <p:txBody>
          <a:bodyPr wrap="square" rtlCol="0">
            <a:noAutofit/>
          </a:bodyPr>
          <a:lstStyle/>
          <a:p>
            <a:r>
              <a:rPr lang="en-US" altLang="zh-TW" sz="1000" kern="0" dirty="0">
                <a:solidFill>
                  <a:schemeClr val="bg1"/>
                </a:solidFill>
                <a:latin typeface="Politica" panose="02000503000000000000" pitchFamily="2" charset="0"/>
                <a:cs typeface="Arial" panose="020B0604020202020204" pitchFamily="34" charset="0"/>
              </a:rPr>
              <a:t>Offline</a:t>
            </a:r>
            <a:endParaRPr kumimoji="1" lang="zh-CN" altLang="en-US" sz="1000" dirty="0">
              <a:solidFill>
                <a:schemeClr val="bg1"/>
              </a:solidFill>
              <a:latin typeface="Source Han Sans CN Normal" panose="020B0500000000000000" pitchFamily="34" charset="-128"/>
              <a:ea typeface="Source Han Sans CN Normal" panose="020B0500000000000000" pitchFamily="34" charset="-128"/>
            </a:endParaRPr>
          </a:p>
        </p:txBody>
      </p:sp>
      <p:sp>
        <p:nvSpPr>
          <p:cNvPr id="39" name="文本框 38"/>
          <p:cNvSpPr txBox="1"/>
          <p:nvPr/>
        </p:nvSpPr>
        <p:spPr>
          <a:xfrm>
            <a:off x="2070071" y="2966268"/>
            <a:ext cx="1103501" cy="307777"/>
          </a:xfrm>
          <a:prstGeom prst="rect">
            <a:avLst/>
          </a:prstGeom>
          <a:noFill/>
        </p:spPr>
        <p:txBody>
          <a:bodyPr wrap="square" rtlCol="0">
            <a:spAutoFit/>
          </a:bodyPr>
          <a:lstStyle/>
          <a:p>
            <a:r>
              <a:rPr lang="en-US" altLang="zh-CN" sz="1400" dirty="0">
                <a:solidFill>
                  <a:schemeClr val="bg1"/>
                </a:solidFill>
                <a:latin typeface="Politica" panose="02000806060000020004" pitchFamily="2" charset="0"/>
                <a:ea typeface="Source Han Sans CN Normal" panose="020B0500000000000000" pitchFamily="34" charset="-128"/>
              </a:rPr>
              <a:t>3144</a:t>
            </a:r>
            <a:r>
              <a:rPr lang="zh-TW" altLang="en-US" sz="1400" dirty="0">
                <a:solidFill>
                  <a:schemeClr val="bg1"/>
                </a:solidFill>
                <a:latin typeface="Politica" panose="02000806060000020004" pitchFamily="2" charset="0"/>
                <a:ea typeface="Source Han Sans CN Normal" panose="020B0500000000000000" pitchFamily="34" charset="-128"/>
              </a:rPr>
              <a:t> </a:t>
            </a:r>
            <a:r>
              <a:rPr lang="en-US" altLang="zh-TW" sz="1400" dirty="0">
                <a:solidFill>
                  <a:schemeClr val="bg1"/>
                </a:solidFill>
                <a:latin typeface="Politica" panose="02000806060000020004" pitchFamily="2" charset="0"/>
                <a:ea typeface="Source Han Sans CN Normal" panose="020B0500000000000000" pitchFamily="34" charset="-128"/>
              </a:rPr>
              <a:t>hours</a:t>
            </a:r>
            <a:endParaRPr lang="zh-CN" altLang="en-US" sz="1400" dirty="0">
              <a:solidFill>
                <a:schemeClr val="bg1"/>
              </a:solidFill>
              <a:latin typeface="Politica" panose="02000806060000020004" pitchFamily="2" charset="0"/>
              <a:ea typeface="Source Han Sans CN Normal" panose="020B0500000000000000" pitchFamily="34" charset="-128"/>
            </a:endParaRPr>
          </a:p>
        </p:txBody>
      </p:sp>
      <p:sp>
        <p:nvSpPr>
          <p:cNvPr id="40" name="文本框 39"/>
          <p:cNvSpPr txBox="1"/>
          <p:nvPr/>
        </p:nvSpPr>
        <p:spPr>
          <a:xfrm>
            <a:off x="3173572" y="2966267"/>
            <a:ext cx="1156946" cy="271041"/>
          </a:xfrm>
          <a:prstGeom prst="rect">
            <a:avLst/>
          </a:prstGeom>
          <a:noFill/>
        </p:spPr>
        <p:txBody>
          <a:bodyPr wrap="square" rtlCol="0">
            <a:noAutofit/>
          </a:bodyPr>
          <a:lstStyle/>
          <a:p>
            <a:r>
              <a:rPr lang="en-US" altLang="zh-CN" sz="1400" dirty="0">
                <a:solidFill>
                  <a:schemeClr val="bg1"/>
                </a:solidFill>
                <a:latin typeface="Politica" panose="02000806060000020004" pitchFamily="2" charset="0"/>
                <a:ea typeface="Source Han Sans CN Normal" panose="020B0500000000000000" pitchFamily="34" charset="-128"/>
              </a:rPr>
              <a:t>945.5</a:t>
            </a:r>
            <a:r>
              <a:rPr lang="zh-TW" altLang="en-US" sz="1400" dirty="0">
                <a:solidFill>
                  <a:schemeClr val="bg1"/>
                </a:solidFill>
                <a:latin typeface="Politica" panose="02000806060000020004" pitchFamily="2" charset="0"/>
                <a:ea typeface="Source Han Sans CN Normal" panose="020B0500000000000000" pitchFamily="34" charset="-128"/>
              </a:rPr>
              <a:t> </a:t>
            </a:r>
            <a:r>
              <a:rPr lang="en-US" altLang="zh-TW" sz="1400" dirty="0">
                <a:solidFill>
                  <a:schemeClr val="bg1"/>
                </a:solidFill>
                <a:latin typeface="Politica" panose="02000806060000020004" pitchFamily="2" charset="0"/>
                <a:ea typeface="Source Han Sans CN Normal" panose="020B0500000000000000" pitchFamily="34" charset="-128"/>
              </a:rPr>
              <a:t>hours</a:t>
            </a:r>
            <a:endParaRPr lang="zh-CN" altLang="en-US" sz="1400" dirty="0">
              <a:solidFill>
                <a:schemeClr val="bg1"/>
              </a:solidFill>
              <a:latin typeface="Politica" panose="02000806060000020004" pitchFamily="2" charset="0"/>
              <a:ea typeface="Source Han Sans CN Normal" panose="020B0500000000000000" pitchFamily="34" charset="-128"/>
            </a:endParaRPr>
          </a:p>
        </p:txBody>
      </p:sp>
      <p:sp>
        <p:nvSpPr>
          <p:cNvPr id="41" name="文本框 40"/>
          <p:cNvSpPr txBox="1"/>
          <p:nvPr/>
        </p:nvSpPr>
        <p:spPr>
          <a:xfrm>
            <a:off x="671830" y="2966138"/>
            <a:ext cx="1236345" cy="306705"/>
          </a:xfrm>
          <a:prstGeom prst="rect">
            <a:avLst/>
          </a:prstGeom>
          <a:noFill/>
        </p:spPr>
        <p:txBody>
          <a:bodyPr wrap="square" rtlCol="0">
            <a:spAutoFit/>
          </a:bodyPr>
          <a:lstStyle/>
          <a:p>
            <a:r>
              <a:rPr lang="en-US" altLang="zh-CN" sz="1400" dirty="0">
                <a:solidFill>
                  <a:schemeClr val="bg1"/>
                </a:solidFill>
                <a:latin typeface="Politica" panose="02000806060000020004" pitchFamily="2" charset="0"/>
                <a:ea typeface="Source Han Sans CN Normal" panose="020B0500000000000000" pitchFamily="34" charset="-128"/>
              </a:rPr>
              <a:t>520</a:t>
            </a:r>
            <a:endParaRPr lang="zh-CN" altLang="en-US" sz="1000" dirty="0">
              <a:solidFill>
                <a:schemeClr val="bg1"/>
              </a:solidFill>
              <a:latin typeface="Source Han Sans CN Normal" panose="020B0500000000000000" pitchFamily="34" charset="-128"/>
              <a:ea typeface="Source Han Sans CN Normal" panose="020B0500000000000000" pitchFamily="34" charset="-128"/>
            </a:endParaRPr>
          </a:p>
        </p:txBody>
      </p:sp>
      <p:sp>
        <p:nvSpPr>
          <p:cNvPr id="43" name="文本框 42"/>
          <p:cNvSpPr txBox="1"/>
          <p:nvPr/>
        </p:nvSpPr>
        <p:spPr>
          <a:xfrm>
            <a:off x="4436545" y="2985762"/>
            <a:ext cx="1412416" cy="306705"/>
          </a:xfrm>
          <a:prstGeom prst="rect">
            <a:avLst/>
          </a:prstGeom>
          <a:noFill/>
        </p:spPr>
        <p:txBody>
          <a:bodyPr wrap="square" rtlCol="0">
            <a:spAutoFit/>
          </a:bodyPr>
          <a:lstStyle/>
          <a:p>
            <a:r>
              <a:rPr lang="en-US" altLang="zh-CN" sz="1400" dirty="0">
                <a:solidFill>
                  <a:schemeClr val="bg1"/>
                </a:solidFill>
                <a:latin typeface="Politica" panose="02000806060000020004" pitchFamily="2" charset="0"/>
                <a:ea typeface="Source Han Sans CN Normal" panose="020B0500000000000000" pitchFamily="34" charset="-128"/>
              </a:rPr>
              <a:t>23491</a:t>
            </a:r>
            <a:endParaRPr kumimoji="1" lang="zh-CN" altLang="en-US" sz="1400" dirty="0">
              <a:solidFill>
                <a:schemeClr val="bg1"/>
              </a:solidFill>
              <a:latin typeface="Source Han Sans CN Normal" panose="020B0500000000000000" pitchFamily="34" charset="-128"/>
              <a:ea typeface="Source Han Sans CN Normal" panose="020B0500000000000000" pitchFamily="34" charset="-128"/>
            </a:endParaRPr>
          </a:p>
        </p:txBody>
      </p:sp>
      <p:sp>
        <p:nvSpPr>
          <p:cNvPr id="45" name="文本框 44"/>
          <p:cNvSpPr txBox="1"/>
          <p:nvPr/>
        </p:nvSpPr>
        <p:spPr>
          <a:xfrm>
            <a:off x="4436545" y="3324217"/>
            <a:ext cx="1412416" cy="245110"/>
          </a:xfrm>
          <a:prstGeom prst="rect">
            <a:avLst/>
          </a:prstGeom>
          <a:noFill/>
        </p:spPr>
        <p:txBody>
          <a:bodyPr wrap="square" rtlCol="0">
            <a:spAutoFit/>
          </a:bodyPr>
          <a:lstStyle/>
          <a:p>
            <a:r>
              <a:rPr kumimoji="1" lang="en-US" altLang="zh-TW" sz="1000" kern="0" dirty="0">
                <a:solidFill>
                  <a:schemeClr val="bg1"/>
                </a:solidFill>
                <a:latin typeface="Politica" panose="02000503000000000000" pitchFamily="2" charset="0"/>
                <a:ea typeface="Source Han Sans CN Normal" panose="020B0500000000000000" pitchFamily="34" charset="-128"/>
                <a:cs typeface="Arial" panose="020B0604020202020204" pitchFamily="34" charset="0"/>
              </a:rPr>
              <a:t>Participants</a:t>
            </a:r>
            <a:r>
              <a:rPr kumimoji="1" lang="zh-TW" altLang="en-US" sz="1000" kern="0" dirty="0">
                <a:solidFill>
                  <a:schemeClr val="bg1"/>
                </a:solidFill>
                <a:latin typeface="Politica" panose="02000503000000000000" pitchFamily="2" charset="0"/>
                <a:ea typeface="Source Han Sans CN Normal" panose="020B0500000000000000" pitchFamily="34" charset="-128"/>
                <a:cs typeface="Arial" panose="020B0604020202020204" pitchFamily="34" charset="0"/>
              </a:rPr>
              <a:t> </a:t>
            </a:r>
            <a:r>
              <a:rPr kumimoji="1" lang="en-US" altLang="zh-TW" sz="1000" kern="0" dirty="0">
                <a:solidFill>
                  <a:schemeClr val="bg1"/>
                </a:solidFill>
                <a:latin typeface="Politica" panose="02000503000000000000" pitchFamily="2" charset="0"/>
                <a:ea typeface="Source Han Sans CN Normal" panose="020B0500000000000000" pitchFamily="34" charset="-128"/>
                <a:cs typeface="Arial" panose="020B0604020202020204" pitchFamily="34" charset="0"/>
              </a:rPr>
              <a:t>online</a:t>
            </a:r>
            <a:endParaRPr kumimoji="1" lang="zh-CN" altLang="en-US" sz="1000" kern="0" dirty="0">
              <a:solidFill>
                <a:schemeClr val="bg1"/>
              </a:solidFill>
              <a:latin typeface="Politica" panose="02000503000000000000" pitchFamily="2" charset="0"/>
              <a:ea typeface="Source Han Sans CN Normal" panose="020B0500000000000000" pitchFamily="34" charset="-128"/>
              <a:cs typeface="Arial" panose="020B0604020202020204" pitchFamily="34" charset="0"/>
            </a:endParaRPr>
          </a:p>
        </p:txBody>
      </p:sp>
      <p:cxnSp>
        <p:nvCxnSpPr>
          <p:cNvPr id="55" name="直线连接符 81"/>
          <p:cNvCxnSpPr/>
          <p:nvPr/>
        </p:nvCxnSpPr>
        <p:spPr>
          <a:xfrm>
            <a:off x="767408" y="2895970"/>
            <a:ext cx="49569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直线连接符 87"/>
          <p:cNvCxnSpPr/>
          <p:nvPr/>
        </p:nvCxnSpPr>
        <p:spPr>
          <a:xfrm>
            <a:off x="766773" y="3273101"/>
            <a:ext cx="4956961" cy="0"/>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64" name="文本框 63"/>
          <p:cNvSpPr txBox="1"/>
          <p:nvPr/>
        </p:nvSpPr>
        <p:spPr>
          <a:xfrm>
            <a:off x="4530469" y="6101081"/>
            <a:ext cx="1372831" cy="246221"/>
          </a:xfrm>
          <a:prstGeom prst="rect">
            <a:avLst/>
          </a:prstGeom>
          <a:noFill/>
        </p:spPr>
        <p:txBody>
          <a:bodyPr wrap="square" rtlCol="0">
            <a:spAutoFit/>
          </a:bodyPr>
          <a:lstStyle/>
          <a:p>
            <a:r>
              <a:rPr kumimoji="1" lang="en-CA" altLang="zh-CN" sz="1000" dirty="0">
                <a:solidFill>
                  <a:schemeClr val="bg1"/>
                </a:solidFill>
                <a:latin typeface="Politica" panose="02000503000000000000" pitchFamily="2" charset="0"/>
              </a:rPr>
              <a:t>Tai chi volunteers trained</a:t>
            </a:r>
            <a:endParaRPr kumimoji="1" lang="zh-CN" altLang="en-US" sz="1000" dirty="0">
              <a:solidFill>
                <a:schemeClr val="bg1"/>
              </a:solidFill>
            </a:endParaRPr>
          </a:p>
        </p:txBody>
      </p:sp>
      <p:sp>
        <p:nvSpPr>
          <p:cNvPr id="65" name="文本框 64"/>
          <p:cNvSpPr txBox="1"/>
          <p:nvPr/>
        </p:nvSpPr>
        <p:spPr>
          <a:xfrm>
            <a:off x="3044747" y="5757619"/>
            <a:ext cx="967904" cy="284731"/>
          </a:xfrm>
          <a:prstGeom prst="rect">
            <a:avLst/>
          </a:prstGeom>
          <a:noFill/>
        </p:spPr>
        <p:txBody>
          <a:bodyPr wrap="square" rtlCol="0">
            <a:noAutofit/>
          </a:bodyPr>
          <a:lstStyle/>
          <a:p>
            <a:r>
              <a:rPr lang="en-US" altLang="zh-CN" sz="1400" dirty="0">
                <a:solidFill>
                  <a:schemeClr val="bg1"/>
                </a:solidFill>
                <a:latin typeface="Politica" panose="02000806060000020004" pitchFamily="2" charset="0"/>
                <a:ea typeface="Source Han Sans CN Normal" panose="020B0500000000000000" pitchFamily="34" charset="-128"/>
              </a:rPr>
              <a:t>1764</a:t>
            </a:r>
            <a:endParaRPr kumimoji="1" lang="zh-CN" altLang="en-US" sz="1400" dirty="0">
              <a:solidFill>
                <a:schemeClr val="bg1"/>
              </a:solidFill>
              <a:latin typeface="Source Han Sans CN Normal" panose="020B0500000000000000" pitchFamily="34" charset="-128"/>
              <a:ea typeface="Source Han Sans CN Normal" panose="020B0500000000000000" pitchFamily="34" charset="-128"/>
            </a:endParaRPr>
          </a:p>
        </p:txBody>
      </p:sp>
      <p:pic>
        <p:nvPicPr>
          <p:cNvPr id="5" name="图片 4" descr="复星logo-反白-0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02240" y="255905"/>
            <a:ext cx="1664970" cy="475615"/>
          </a:xfrm>
          <a:prstGeom prst="rect">
            <a:avLst/>
          </a:prstGeom>
        </p:spPr>
      </p:pic>
      <p:sp>
        <p:nvSpPr>
          <p:cNvPr id="51" name="文本框 6"/>
          <p:cNvSpPr txBox="1"/>
          <p:nvPr/>
        </p:nvSpPr>
        <p:spPr>
          <a:xfrm>
            <a:off x="564089" y="6468917"/>
            <a:ext cx="6042025" cy="215444"/>
          </a:xfrm>
          <a:prstGeom prst="rect">
            <a:avLst/>
          </a:prstGeom>
          <a:gradFill>
            <a:gsLst>
              <a:gs pos="21000">
                <a:schemeClr val="bg1">
                  <a:alpha val="0"/>
                </a:schemeClr>
              </a:gs>
              <a:gs pos="34000">
                <a:schemeClr val="bg1"/>
              </a:gs>
            </a:gsLst>
            <a:lin ang="12600000" scaled="0"/>
          </a:gradFill>
          <a:ln w="12700">
            <a:miter lim="400000"/>
          </a:ln>
        </p:spPr>
        <p:txBody>
          <a:bodyPr wrap="square" lIns="45719" rIns="45719">
            <a:spAutoFit/>
          </a:bodyPr>
          <a:lstStyle/>
          <a:p>
            <a:pPr>
              <a:defRPr sz="1000">
                <a:solidFill>
                  <a:srgbClr val="808080"/>
                </a:solidFill>
                <a:latin typeface="微软雅黑" pitchFamily="34" charset="-122"/>
                <a:ea typeface="微软雅黑" pitchFamily="34" charset="-122"/>
                <a:cs typeface="微软雅黑" pitchFamily="34" charset="-122"/>
                <a:sym typeface="微软雅黑" pitchFamily="34" charset="-122"/>
              </a:defRPr>
            </a:pPr>
            <a:r>
              <a:rPr lang="zh-TW" altLang="en-US" sz="800" dirty="0">
                <a:solidFill>
                  <a:schemeClr val="tx1">
                    <a:lumMod val="65000"/>
                    <a:lumOff val="35000"/>
                  </a:schemeClr>
                </a:solidFill>
                <a:latin typeface="Politica" panose="02000503000000000000" pitchFamily="2" charset="0"/>
                <a:ea typeface="HYQIHEIX1-45W EXTRALIGHT" pitchFamily="18" charset="-122"/>
              </a:rPr>
              <a:t>* </a:t>
            </a:r>
            <a:r>
              <a:rPr lang="en-US" altLang="zh-TW" sz="800" dirty="0">
                <a:solidFill>
                  <a:schemeClr val="tx1">
                    <a:lumMod val="65000"/>
                    <a:lumOff val="35000"/>
                  </a:schemeClr>
                </a:solidFill>
                <a:latin typeface="Politica" panose="02000503000000000000" pitchFamily="2" charset="0"/>
                <a:ea typeface="HYQIHEIX1-45W EXTRALIGHT" pitchFamily="18" charset="-122"/>
              </a:rPr>
              <a:t>Data</a:t>
            </a:r>
            <a:r>
              <a:rPr lang="zh-TW" altLang="en-US" sz="800" dirty="0">
                <a:solidFill>
                  <a:schemeClr val="tx1">
                    <a:lumMod val="65000"/>
                    <a:lumOff val="35000"/>
                  </a:schemeClr>
                </a:solidFill>
                <a:latin typeface="Politica" panose="02000503000000000000" pitchFamily="2" charset="0"/>
                <a:ea typeface="HYQIHEIX1-45W EXTRALIGHT" pitchFamily="18" charset="-122"/>
              </a:rPr>
              <a:t> </a:t>
            </a:r>
            <a:r>
              <a:rPr lang="en-US" altLang="zh-TW" sz="800" dirty="0">
                <a:solidFill>
                  <a:schemeClr val="tx1">
                    <a:lumMod val="65000"/>
                    <a:lumOff val="35000"/>
                  </a:schemeClr>
                </a:solidFill>
                <a:latin typeface="Politica" panose="02000503000000000000" pitchFamily="2" charset="0"/>
                <a:ea typeface="HYQIHEIX1-45W EXTRALIGHT" pitchFamily="18" charset="-122"/>
              </a:rPr>
              <a:t>as</a:t>
            </a:r>
            <a:r>
              <a:rPr lang="zh-TW" altLang="en-US" sz="800" dirty="0">
                <a:solidFill>
                  <a:schemeClr val="tx1">
                    <a:lumMod val="65000"/>
                    <a:lumOff val="35000"/>
                  </a:schemeClr>
                </a:solidFill>
                <a:latin typeface="Politica" panose="02000503000000000000" pitchFamily="2" charset="0"/>
                <a:ea typeface="HYQIHEIX1-45W EXTRALIGHT" pitchFamily="18" charset="-122"/>
              </a:rPr>
              <a:t> </a:t>
            </a:r>
            <a:r>
              <a:rPr lang="en-US" altLang="zh-TW" sz="800" dirty="0">
                <a:solidFill>
                  <a:schemeClr val="tx1">
                    <a:lumMod val="65000"/>
                    <a:lumOff val="35000"/>
                  </a:schemeClr>
                </a:solidFill>
                <a:latin typeface="Politica" panose="02000503000000000000" pitchFamily="2" charset="0"/>
                <a:ea typeface="HYQIHEIX1-45W EXTRALIGHT" pitchFamily="18" charset="-122"/>
              </a:rPr>
              <a:t>of</a:t>
            </a:r>
            <a:r>
              <a:rPr lang="zh-TW" altLang="en-US" sz="800" dirty="0">
                <a:solidFill>
                  <a:schemeClr val="tx1">
                    <a:lumMod val="65000"/>
                    <a:lumOff val="35000"/>
                  </a:schemeClr>
                </a:solidFill>
                <a:latin typeface="Politica" panose="02000503000000000000" pitchFamily="2" charset="0"/>
                <a:ea typeface="HYQIHEIX1-45W EXTRALIGHT" pitchFamily="18" charset="-122"/>
              </a:rPr>
              <a:t> </a:t>
            </a:r>
            <a:r>
              <a:rPr lang="en-US" altLang="zh-TW" sz="800" dirty="0">
                <a:solidFill>
                  <a:schemeClr val="tx1">
                    <a:lumMod val="65000"/>
                    <a:lumOff val="35000"/>
                  </a:schemeClr>
                </a:solidFill>
                <a:latin typeface="Politica" panose="02000503000000000000" pitchFamily="2" charset="0"/>
                <a:ea typeface="HYQIHEIX1-45W EXTRALIGHT" pitchFamily="18" charset="-122"/>
              </a:rPr>
              <a:t>the</a:t>
            </a:r>
            <a:r>
              <a:rPr lang="zh-TW" altLang="en-US" sz="800" dirty="0">
                <a:solidFill>
                  <a:schemeClr val="tx1">
                    <a:lumMod val="65000"/>
                    <a:lumOff val="35000"/>
                  </a:schemeClr>
                </a:solidFill>
                <a:latin typeface="Politica" panose="02000503000000000000" pitchFamily="2" charset="0"/>
                <a:ea typeface="HYQIHEIX1-45W EXTRALIGHT" pitchFamily="18" charset="-122"/>
              </a:rPr>
              <a:t> </a:t>
            </a:r>
            <a:r>
              <a:rPr lang="en-US" altLang="zh-TW" sz="800" dirty="0">
                <a:solidFill>
                  <a:schemeClr val="tx1">
                    <a:lumMod val="65000"/>
                    <a:lumOff val="35000"/>
                  </a:schemeClr>
                </a:solidFill>
                <a:latin typeface="Politica" panose="02000503000000000000" pitchFamily="2" charset="0"/>
                <a:ea typeface="HYQIHEIX1-45W EXTRALIGHT" pitchFamily="18" charset="-122"/>
              </a:rPr>
              <a:t>end</a:t>
            </a:r>
            <a:r>
              <a:rPr lang="zh-TW" altLang="en-US" sz="800" dirty="0">
                <a:solidFill>
                  <a:schemeClr val="tx1">
                    <a:lumMod val="65000"/>
                    <a:lumOff val="35000"/>
                  </a:schemeClr>
                </a:solidFill>
                <a:latin typeface="Politica" panose="02000503000000000000" pitchFamily="2" charset="0"/>
                <a:ea typeface="HYQIHEIX1-45W EXTRALIGHT" pitchFamily="18" charset="-122"/>
              </a:rPr>
              <a:t> </a:t>
            </a:r>
            <a:r>
              <a:rPr lang="en-US" altLang="zh-TW" sz="800" dirty="0">
                <a:solidFill>
                  <a:schemeClr val="tx1">
                    <a:lumMod val="65000"/>
                    <a:lumOff val="35000"/>
                  </a:schemeClr>
                </a:solidFill>
                <a:latin typeface="Politica" panose="02000503000000000000" pitchFamily="2" charset="0"/>
                <a:ea typeface="HYQIHEIX1-45W EXTRALIGHT" pitchFamily="18" charset="-122"/>
              </a:rPr>
              <a:t>of</a:t>
            </a:r>
            <a:r>
              <a:rPr lang="zh-TW" altLang="en-US" sz="800" dirty="0">
                <a:solidFill>
                  <a:schemeClr val="tx1">
                    <a:lumMod val="65000"/>
                    <a:lumOff val="35000"/>
                  </a:schemeClr>
                </a:solidFill>
                <a:latin typeface="Politica" panose="02000503000000000000" pitchFamily="2" charset="0"/>
                <a:ea typeface="HYQIHEIX1-45W EXTRALIGHT" pitchFamily="18" charset="-122"/>
              </a:rPr>
              <a:t> </a:t>
            </a:r>
            <a:r>
              <a:rPr lang="en-US" altLang="zh-TW" sz="800" dirty="0">
                <a:solidFill>
                  <a:schemeClr val="tx1">
                    <a:lumMod val="65000"/>
                    <a:lumOff val="35000"/>
                  </a:schemeClr>
                </a:solidFill>
                <a:latin typeface="Politica" panose="02000503000000000000" pitchFamily="2" charset="0"/>
                <a:ea typeface="HYQIHEIX1-45W EXTRALIGHT" pitchFamily="18" charset="-122"/>
              </a:rPr>
              <a:t>December</a:t>
            </a:r>
            <a:r>
              <a:rPr lang="zh-TW" altLang="en-US" sz="800" dirty="0">
                <a:solidFill>
                  <a:schemeClr val="tx1">
                    <a:lumMod val="65000"/>
                    <a:lumOff val="35000"/>
                  </a:schemeClr>
                </a:solidFill>
                <a:latin typeface="Politica" panose="02000503000000000000" pitchFamily="2" charset="0"/>
                <a:ea typeface="HYQIHEIX1-45W EXTRALIGHT" pitchFamily="18" charset="-122"/>
              </a:rPr>
              <a:t> </a:t>
            </a:r>
            <a:r>
              <a:rPr lang="en-US" altLang="zh-TW" sz="800" dirty="0">
                <a:solidFill>
                  <a:schemeClr val="tx1">
                    <a:lumMod val="65000"/>
                    <a:lumOff val="35000"/>
                  </a:schemeClr>
                </a:solidFill>
                <a:latin typeface="Politica" panose="02000503000000000000" pitchFamily="2" charset="0"/>
                <a:ea typeface="HYQIHEIX1-45W EXTRALIGHT" pitchFamily="18" charset="-122"/>
              </a:rPr>
              <a:t>2022</a:t>
            </a:r>
            <a:endParaRPr lang="zh-CN" altLang="en-US" sz="1000" dirty="0">
              <a:solidFill>
                <a:schemeClr val="tx1">
                  <a:lumMod val="65000"/>
                  <a:lumOff val="35000"/>
                </a:schemeClr>
              </a:solidFill>
              <a:latin typeface="Politica" panose="02000503000000000000" pitchFamily="2" charset="0"/>
              <a:ea typeface="HYQIHEIX1-45W EXTRALIGHT" pitchFamily="18" charset="-122"/>
            </a:endParaRPr>
          </a:p>
        </p:txBody>
      </p:sp>
      <p:sp>
        <p:nvSpPr>
          <p:cNvPr id="6" name="文本框 20">
            <a:extLst>
              <a:ext uri="{FF2B5EF4-FFF2-40B4-BE49-F238E27FC236}">
                <a16:creationId xmlns:a16="http://schemas.microsoft.com/office/drawing/2014/main" id="{7EE2EDE4-F2D1-1FDE-8DE0-692DBC225B4E}"/>
              </a:ext>
            </a:extLst>
          </p:cNvPr>
          <p:cNvSpPr txBox="1"/>
          <p:nvPr/>
        </p:nvSpPr>
        <p:spPr>
          <a:xfrm>
            <a:off x="660263" y="1338779"/>
            <a:ext cx="10369449" cy="307777"/>
          </a:xfrm>
          <a:prstGeom prst="rect">
            <a:avLst/>
          </a:prstGeom>
          <a:noFill/>
        </p:spPr>
        <p:txBody>
          <a:bodyPr wrap="square" rtlCol="0">
            <a:spAutoFit/>
          </a:bodyPr>
          <a:lstStyle/>
          <a:p>
            <a:r>
              <a:rPr lang="en-HK" altLang="zh-CN" sz="1400" kern="0" dirty="0">
                <a:solidFill>
                  <a:schemeClr val="bg1"/>
                </a:solidFill>
                <a:latin typeface="Politica" panose="02000503000000000000" pitchFamily="2" charset="0"/>
                <a:cs typeface="Arial" panose="020B0604020202020204" pitchFamily="34" charset="0"/>
                <a:sym typeface="微软雅黑"/>
              </a:rPr>
              <a:t>Slow therapy for chronic disease to hold on to the good memories</a:t>
            </a:r>
            <a:endParaRPr lang="zh-CN" altLang="en-US" sz="1400" kern="0" dirty="0">
              <a:solidFill>
                <a:schemeClr val="bg1"/>
              </a:solidFill>
              <a:latin typeface="Politica" panose="02000503000000000000" pitchFamily="2" charset="0"/>
              <a:cs typeface="Arial" panose="020B0604020202020204" pitchFamily="34" charset="0"/>
              <a:sym typeface="微软雅黑"/>
            </a:endParaRPr>
          </a:p>
        </p:txBody>
      </p:sp>
      <p:sp>
        <p:nvSpPr>
          <p:cNvPr id="46" name="Title 1">
            <a:extLst>
              <a:ext uri="{FF2B5EF4-FFF2-40B4-BE49-F238E27FC236}">
                <a16:creationId xmlns:a16="http://schemas.microsoft.com/office/drawing/2014/main" id="{88D33551-C8AA-E7D6-690C-E886260D05E5}"/>
              </a:ext>
            </a:extLst>
          </p:cNvPr>
          <p:cNvSpPr txBox="1"/>
          <p:nvPr/>
        </p:nvSpPr>
        <p:spPr>
          <a:xfrm>
            <a:off x="602876" y="109935"/>
            <a:ext cx="9513681" cy="978729"/>
          </a:xfrm>
          <a:prstGeom prst="rect">
            <a:avLst/>
          </a:prstGeom>
          <a:ln w="12700">
            <a:miter lim="400000"/>
          </a:ln>
        </p:spPr>
        <p:txBody>
          <a:bodyPr wrap="square" lIns="45719" rIns="45719" anchor="ctr">
            <a:spAutoFit/>
          </a:bodyPr>
          <a:lstStyle>
            <a:lvl1pPr>
              <a:lnSpc>
                <a:spcPct val="90000"/>
              </a:lnSpc>
              <a:defRPr sz="2800" b="1" spc="300">
                <a:solidFill>
                  <a:srgbClr val="936836"/>
                </a:solidFill>
              </a:defRPr>
            </a:lvl1pPr>
          </a:lstStyle>
          <a:p>
            <a:r>
              <a:rPr lang="en-CA" altLang="zh-TW" sz="3200" b="0" spc="0" dirty="0">
                <a:latin typeface="Politica" panose="02000503000000000000" pitchFamily="2" charset="0"/>
                <a:ea typeface="HYQIHEIX1-45W EXTRALIGHT" pitchFamily="18" charset="-122"/>
                <a:cs typeface="Arial" panose="020B0604020202020204" pitchFamily="34" charset="0"/>
              </a:rPr>
              <a:t>TAI CHI ANTI-PARKINSON’S DISEASE, </a:t>
            </a:r>
          </a:p>
          <a:p>
            <a:r>
              <a:rPr lang="en-CA" altLang="zh-TW" sz="3200" b="0" spc="0" dirty="0">
                <a:latin typeface="Politica" panose="02000503000000000000" pitchFamily="2" charset="0"/>
                <a:ea typeface="HYQIHEIX1-45W EXTRALIGHT" pitchFamily="18" charset="-122"/>
                <a:cs typeface="Arial" panose="020B0604020202020204" pitchFamily="34" charset="0"/>
              </a:rPr>
              <a:t>TAI CHI FOR DELAYING ALZHEIMER’S DISEASE</a:t>
            </a:r>
          </a:p>
        </p:txBody>
      </p:sp>
      <p:sp>
        <p:nvSpPr>
          <p:cNvPr id="47" name="矩形 27">
            <a:extLst>
              <a:ext uri="{FF2B5EF4-FFF2-40B4-BE49-F238E27FC236}">
                <a16:creationId xmlns:a16="http://schemas.microsoft.com/office/drawing/2014/main" id="{10FF80B2-0257-99C9-8452-30928189C8B4}"/>
              </a:ext>
            </a:extLst>
          </p:cNvPr>
          <p:cNvSpPr/>
          <p:nvPr/>
        </p:nvSpPr>
        <p:spPr>
          <a:xfrm>
            <a:off x="668523" y="1703738"/>
            <a:ext cx="5234777" cy="523220"/>
          </a:xfrm>
          <a:prstGeom prst="rect">
            <a:avLst/>
          </a:prstGeom>
        </p:spPr>
        <p:txBody>
          <a:bodyPr wrap="square">
            <a:spAutoFit/>
          </a:bodyPr>
          <a:lstStyle/>
          <a:p>
            <a:pPr algn="just"/>
            <a:r>
              <a:rPr lang="en-HK" altLang="zh-CN" sz="1400" kern="0" dirty="0">
                <a:solidFill>
                  <a:schemeClr val="bg1"/>
                </a:solidFill>
                <a:latin typeface="Politica" panose="02000503000000000000" pitchFamily="2" charset="0"/>
                <a:cs typeface="Arial" panose="020B0604020202020204" pitchFamily="34" charset="0"/>
              </a:rPr>
              <a:t>Fosun Foundation cooperated with the Neurology Department of Ruijin Hospital to jointly launch “Tai Chi Anti-Parkinson’s Disease” and “Tai Chi for Delaying Alzheimer’s Disease”</a:t>
            </a:r>
            <a:endParaRPr lang="zh-CN" altLang="en-US" sz="1400" kern="0" dirty="0">
              <a:solidFill>
                <a:schemeClr val="bg1"/>
              </a:solidFill>
              <a:latin typeface="Politica" panose="02000503000000000000" pitchFamily="2" charset="0"/>
              <a:cs typeface="Arial" panose="020B0604020202020204" pitchFamily="34" charset="0"/>
            </a:endParaRPr>
          </a:p>
        </p:txBody>
      </p:sp>
      <p:sp>
        <p:nvSpPr>
          <p:cNvPr id="49" name="文本框 24">
            <a:extLst>
              <a:ext uri="{FF2B5EF4-FFF2-40B4-BE49-F238E27FC236}">
                <a16:creationId xmlns:a16="http://schemas.microsoft.com/office/drawing/2014/main" id="{5904710A-0554-762C-0CBC-671D2E91E8B7}"/>
              </a:ext>
            </a:extLst>
          </p:cNvPr>
          <p:cNvSpPr txBox="1"/>
          <p:nvPr/>
        </p:nvSpPr>
        <p:spPr>
          <a:xfrm>
            <a:off x="668928" y="3901081"/>
            <a:ext cx="3340979" cy="369332"/>
          </a:xfrm>
          <a:prstGeom prst="rect">
            <a:avLst/>
          </a:prstGeom>
          <a:noFill/>
        </p:spPr>
        <p:txBody>
          <a:bodyPr wrap="none" rtlCol="0">
            <a:spAutoFit/>
          </a:bodyPr>
          <a:lstStyle/>
          <a:p>
            <a:pPr lvl="0"/>
            <a:r>
              <a:rPr lang="en-HK" altLang="zh-CN" kern="0" dirty="0">
                <a:solidFill>
                  <a:schemeClr val="bg1"/>
                </a:solidFill>
                <a:latin typeface="Politica" panose="02000503000000000000" pitchFamily="2" charset="0"/>
                <a:cs typeface="Arial" panose="020B0604020202020204" pitchFamily="34" charset="0"/>
                <a:sym typeface="Century Gothic" panose="020B0502020202020204"/>
              </a:rPr>
              <a:t>TAI CHI FOR DELAYING ALZHEIMER’S DISEASE</a:t>
            </a:r>
          </a:p>
        </p:txBody>
      </p:sp>
      <p:sp>
        <p:nvSpPr>
          <p:cNvPr id="50" name="文本框 30">
            <a:extLst>
              <a:ext uri="{FF2B5EF4-FFF2-40B4-BE49-F238E27FC236}">
                <a16:creationId xmlns:a16="http://schemas.microsoft.com/office/drawing/2014/main" id="{D3D339A4-D80E-DBC8-6068-659DE933B0C5}"/>
              </a:ext>
            </a:extLst>
          </p:cNvPr>
          <p:cNvSpPr txBox="1"/>
          <p:nvPr/>
        </p:nvSpPr>
        <p:spPr>
          <a:xfrm>
            <a:off x="668928" y="5213730"/>
            <a:ext cx="4104009" cy="369332"/>
          </a:xfrm>
          <a:prstGeom prst="rect">
            <a:avLst/>
          </a:prstGeom>
          <a:noFill/>
        </p:spPr>
        <p:txBody>
          <a:bodyPr wrap="none" rtlCol="0">
            <a:spAutoFit/>
          </a:bodyPr>
          <a:lstStyle/>
          <a:p>
            <a:pPr lvl="0"/>
            <a:r>
              <a:rPr lang="en-CA" altLang="zh-CN" kern="0" dirty="0">
                <a:solidFill>
                  <a:schemeClr val="bg1"/>
                </a:solidFill>
                <a:latin typeface="Politica" panose="02000503000000000000" pitchFamily="2" charset="0"/>
                <a:cs typeface="Arial" panose="020B0604020202020204" pitchFamily="34" charset="0"/>
              </a:rPr>
              <a:t>COMMUNITY TAI CHI VOLUNTEER INSTRUCTOR TRAINING</a:t>
            </a:r>
            <a:endParaRPr lang="zh-CN" altLang="en-US" kern="0" dirty="0">
              <a:solidFill>
                <a:schemeClr val="bg1"/>
              </a:solidFill>
              <a:latin typeface="Politica" panose="02000503000000000000" pitchFamily="2" charset="0"/>
              <a:cs typeface="Arial" panose="020B0604020202020204" pitchFamily="34" charset="0"/>
            </a:endParaRPr>
          </a:p>
        </p:txBody>
      </p:sp>
      <p:sp>
        <p:nvSpPr>
          <p:cNvPr id="52" name="文本框 55">
            <a:extLst>
              <a:ext uri="{FF2B5EF4-FFF2-40B4-BE49-F238E27FC236}">
                <a16:creationId xmlns:a16="http://schemas.microsoft.com/office/drawing/2014/main" id="{C7905F34-001D-7092-C7FC-856C965F4ABD}"/>
              </a:ext>
            </a:extLst>
          </p:cNvPr>
          <p:cNvSpPr txBox="1"/>
          <p:nvPr/>
        </p:nvSpPr>
        <p:spPr>
          <a:xfrm>
            <a:off x="654958" y="2580346"/>
            <a:ext cx="2759089" cy="369332"/>
          </a:xfrm>
          <a:prstGeom prst="rect">
            <a:avLst/>
          </a:prstGeom>
          <a:noFill/>
        </p:spPr>
        <p:txBody>
          <a:bodyPr wrap="none" rtlCol="0">
            <a:spAutoFit/>
          </a:bodyPr>
          <a:lstStyle/>
          <a:p>
            <a:r>
              <a:rPr lang="en-HK" altLang="zh-CN" kern="0" dirty="0">
                <a:solidFill>
                  <a:schemeClr val="bg1"/>
                </a:solidFill>
                <a:latin typeface="Politica" panose="02000503000000000000" pitchFamily="2" charset="0"/>
                <a:cs typeface="Arial" panose="020B0604020202020204" pitchFamily="34" charset="0"/>
              </a:rPr>
              <a:t>TAI CHI ANTI-PARKINSON</a:t>
            </a:r>
            <a:r>
              <a:rPr lang="en-US" altLang="zh-TW" kern="0" dirty="0">
                <a:solidFill>
                  <a:schemeClr val="bg1"/>
                </a:solidFill>
                <a:latin typeface="Politica" panose="02000503000000000000" pitchFamily="2" charset="0"/>
                <a:cs typeface="Arial" panose="020B0604020202020204" pitchFamily="34" charset="0"/>
              </a:rPr>
              <a:t>’</a:t>
            </a:r>
            <a:r>
              <a:rPr lang="en-HK" altLang="zh-CN" kern="0" dirty="0">
                <a:solidFill>
                  <a:schemeClr val="bg1"/>
                </a:solidFill>
                <a:latin typeface="Politica" panose="02000503000000000000" pitchFamily="2" charset="0"/>
                <a:cs typeface="Arial" panose="020B0604020202020204" pitchFamily="34" charset="0"/>
              </a:rPr>
              <a:t>S DISEASE</a:t>
            </a:r>
            <a:endParaRPr lang="en-US" altLang="zh-CN" kern="0" dirty="0">
              <a:solidFill>
                <a:schemeClr val="bg1"/>
              </a:solidFill>
              <a:latin typeface="Politica" panose="02000503000000000000" pitchFamily="2" charset="0"/>
              <a:cs typeface="Arial" panose="020B0604020202020204" pitchFamily="34" charset="0"/>
            </a:endParaRPr>
          </a:p>
        </p:txBody>
      </p:sp>
      <p:sp>
        <p:nvSpPr>
          <p:cNvPr id="53" name="文本框 37">
            <a:extLst>
              <a:ext uri="{FF2B5EF4-FFF2-40B4-BE49-F238E27FC236}">
                <a16:creationId xmlns:a16="http://schemas.microsoft.com/office/drawing/2014/main" id="{8367CBAF-C905-4F07-C83B-A093F8D51AE2}"/>
              </a:ext>
            </a:extLst>
          </p:cNvPr>
          <p:cNvSpPr txBox="1"/>
          <p:nvPr/>
        </p:nvSpPr>
        <p:spPr>
          <a:xfrm>
            <a:off x="3195322" y="3321592"/>
            <a:ext cx="661670" cy="284480"/>
          </a:xfrm>
          <a:prstGeom prst="rect">
            <a:avLst/>
          </a:prstGeom>
          <a:noFill/>
        </p:spPr>
        <p:txBody>
          <a:bodyPr wrap="square" rtlCol="0">
            <a:noAutofit/>
          </a:bodyPr>
          <a:lstStyle/>
          <a:p>
            <a:r>
              <a:rPr kumimoji="1" lang="en-US" altLang="zh-TW" sz="1000" kern="0" dirty="0">
                <a:solidFill>
                  <a:schemeClr val="bg1"/>
                </a:solidFill>
                <a:latin typeface="Politica" panose="02000503000000000000" pitchFamily="2" charset="0"/>
                <a:ea typeface="Source Han Sans CN Normal" panose="020B0500000000000000" pitchFamily="34" charset="-128"/>
                <a:cs typeface="Arial" panose="020B0604020202020204" pitchFamily="34" charset="0"/>
              </a:rPr>
              <a:t>Online</a:t>
            </a:r>
            <a:endParaRPr kumimoji="1" lang="zh-CN" altLang="en-US" sz="1000" dirty="0">
              <a:solidFill>
                <a:schemeClr val="bg1"/>
              </a:solidFill>
              <a:latin typeface="Source Han Sans CN Normal" panose="020B0500000000000000" pitchFamily="34" charset="-128"/>
              <a:ea typeface="Source Han Sans CN Normal" panose="020B0500000000000000" pitchFamily="34" charset="-128"/>
            </a:endParaRPr>
          </a:p>
        </p:txBody>
      </p:sp>
      <p:sp>
        <p:nvSpPr>
          <p:cNvPr id="54" name="文本框 1">
            <a:extLst>
              <a:ext uri="{FF2B5EF4-FFF2-40B4-BE49-F238E27FC236}">
                <a16:creationId xmlns:a16="http://schemas.microsoft.com/office/drawing/2014/main" id="{667BF32E-3224-CC67-94CA-145E4310485B}"/>
              </a:ext>
            </a:extLst>
          </p:cNvPr>
          <p:cNvSpPr txBox="1"/>
          <p:nvPr/>
        </p:nvSpPr>
        <p:spPr>
          <a:xfrm>
            <a:off x="668928" y="4789229"/>
            <a:ext cx="1394267" cy="400110"/>
          </a:xfrm>
          <a:prstGeom prst="rect">
            <a:avLst/>
          </a:prstGeom>
          <a:noFill/>
        </p:spPr>
        <p:txBody>
          <a:bodyPr wrap="square" rtlCol="0">
            <a:spAutoFit/>
          </a:bodyPr>
          <a:lstStyle/>
          <a:p>
            <a:r>
              <a:rPr lang="en-CA" altLang="zh-CN" sz="1000" dirty="0">
                <a:solidFill>
                  <a:schemeClr val="bg1"/>
                </a:solidFill>
                <a:latin typeface="Politica" panose="02000503000000000000" pitchFamily="2" charset="0"/>
                <a:ea typeface="HYQIHEIX1-45W EXTRALIGHT" pitchFamily="18" charset="-122"/>
              </a:rPr>
              <a:t>Patients with Alzheimer’s disease served</a:t>
            </a:r>
            <a:endParaRPr kumimoji="1" lang="zh-CN" altLang="en-US" sz="1000" dirty="0">
              <a:solidFill>
                <a:schemeClr val="bg1"/>
              </a:solidFill>
            </a:endParaRPr>
          </a:p>
        </p:txBody>
      </p:sp>
      <p:sp>
        <p:nvSpPr>
          <p:cNvPr id="59" name="文本框 6">
            <a:extLst>
              <a:ext uri="{FF2B5EF4-FFF2-40B4-BE49-F238E27FC236}">
                <a16:creationId xmlns:a16="http://schemas.microsoft.com/office/drawing/2014/main" id="{90ACE4A1-2361-9546-2CB9-B1859E9326F2}"/>
              </a:ext>
            </a:extLst>
          </p:cNvPr>
          <p:cNvSpPr txBox="1"/>
          <p:nvPr/>
        </p:nvSpPr>
        <p:spPr>
          <a:xfrm>
            <a:off x="2065813" y="4768731"/>
            <a:ext cx="2042547" cy="246221"/>
          </a:xfrm>
          <a:prstGeom prst="rect">
            <a:avLst/>
          </a:prstGeom>
          <a:noFill/>
        </p:spPr>
        <p:txBody>
          <a:bodyPr wrap="none" rtlCol="0">
            <a:spAutoFit/>
          </a:bodyPr>
          <a:lstStyle/>
          <a:p>
            <a:r>
              <a:rPr kumimoji="1" lang="en-US" altLang="zh-TW" sz="1000" dirty="0">
                <a:solidFill>
                  <a:schemeClr val="bg1"/>
                </a:solidFill>
                <a:latin typeface="Politica" panose="02000503000000000000" pitchFamily="2" charset="0"/>
                <a:ea typeface="HYQIHEIX1-45W EXTRALIGHT" pitchFamily="18" charset="-122"/>
              </a:rPr>
              <a:t>C</a:t>
            </a:r>
            <a:r>
              <a:rPr kumimoji="1" lang="en-CA" altLang="zh-CN" sz="1000" dirty="0">
                <a:solidFill>
                  <a:schemeClr val="bg1"/>
                </a:solidFill>
                <a:latin typeface="Politica" panose="02000503000000000000" pitchFamily="2" charset="0"/>
                <a:ea typeface="HYQIHEIX1-45W EXTRALIGHT" pitchFamily="18" charset="-122"/>
              </a:rPr>
              <a:t>haritable </a:t>
            </a:r>
            <a:r>
              <a:rPr kumimoji="1" lang="en-US" altLang="zh-TW" sz="1000" dirty="0">
                <a:solidFill>
                  <a:schemeClr val="bg1"/>
                </a:solidFill>
                <a:latin typeface="Politica" panose="02000503000000000000" pitchFamily="2" charset="0"/>
                <a:ea typeface="HYQIHEIX1-45W EXTRALIGHT" pitchFamily="18" charset="-122"/>
              </a:rPr>
              <a:t>T</a:t>
            </a:r>
            <a:r>
              <a:rPr kumimoji="1" lang="en-CA" altLang="zh-CN" sz="1000" dirty="0">
                <a:solidFill>
                  <a:schemeClr val="bg1"/>
                </a:solidFill>
                <a:latin typeface="Politica" panose="02000503000000000000" pitchFamily="2" charset="0"/>
                <a:ea typeface="HYQIHEIX1-45W EXTRALIGHT" pitchFamily="18" charset="-122"/>
              </a:rPr>
              <a:t>ai </a:t>
            </a:r>
            <a:r>
              <a:rPr kumimoji="1" lang="en-US" altLang="zh-TW" sz="1000" dirty="0">
                <a:solidFill>
                  <a:schemeClr val="bg1"/>
                </a:solidFill>
                <a:latin typeface="Politica" panose="02000503000000000000" pitchFamily="2" charset="0"/>
                <a:ea typeface="HYQIHEIX1-45W EXTRALIGHT" pitchFamily="18" charset="-122"/>
              </a:rPr>
              <a:t>C</a:t>
            </a:r>
            <a:r>
              <a:rPr kumimoji="1" lang="en-CA" altLang="zh-CN" sz="1000" dirty="0">
                <a:solidFill>
                  <a:schemeClr val="bg1"/>
                </a:solidFill>
                <a:latin typeface="Politica" panose="02000503000000000000" pitchFamily="2" charset="0"/>
                <a:ea typeface="HYQIHEIX1-45W EXTRALIGHT" pitchFamily="18" charset="-122"/>
              </a:rPr>
              <a:t>hi </a:t>
            </a:r>
            <a:r>
              <a:rPr kumimoji="1" lang="en-US" altLang="zh-TW" sz="1000" dirty="0">
                <a:solidFill>
                  <a:schemeClr val="bg1"/>
                </a:solidFill>
                <a:latin typeface="Politica" panose="02000503000000000000" pitchFamily="2" charset="0"/>
                <a:ea typeface="HYQIHEIX1-45W EXTRALIGHT" pitchFamily="18" charset="-122"/>
              </a:rPr>
              <a:t>classes </a:t>
            </a:r>
            <a:r>
              <a:rPr kumimoji="1" lang="zh-TW" altLang="en-US" sz="1000" dirty="0">
                <a:solidFill>
                  <a:schemeClr val="bg1"/>
                </a:solidFill>
                <a:latin typeface="Politica" panose="02000503000000000000" pitchFamily="2" charset="0"/>
                <a:ea typeface="HYQIHEIX1-45W EXTRALIGHT" pitchFamily="18" charset="-122"/>
              </a:rPr>
              <a:t> </a:t>
            </a:r>
            <a:r>
              <a:rPr kumimoji="1" lang="en-CA" altLang="zh-CN" sz="1000" dirty="0">
                <a:solidFill>
                  <a:schemeClr val="bg1"/>
                </a:solidFill>
                <a:latin typeface="Politica" panose="02000503000000000000" pitchFamily="2" charset="0"/>
                <a:ea typeface="HYQIHEIX1-45W EXTRALIGHT" pitchFamily="18" charset="-122"/>
              </a:rPr>
              <a:t>organized (offline)</a:t>
            </a:r>
            <a:endParaRPr kumimoji="1" lang="zh-CN" altLang="en-US" sz="1000" dirty="0">
              <a:solidFill>
                <a:schemeClr val="bg1"/>
              </a:solidFill>
            </a:endParaRPr>
          </a:p>
        </p:txBody>
      </p:sp>
      <p:sp>
        <p:nvSpPr>
          <p:cNvPr id="61" name="文本框 43">
            <a:extLst>
              <a:ext uri="{FF2B5EF4-FFF2-40B4-BE49-F238E27FC236}">
                <a16:creationId xmlns:a16="http://schemas.microsoft.com/office/drawing/2014/main" id="{D6854C54-2C3E-EE42-B0C9-3F2D89F5B9F0}"/>
              </a:ext>
            </a:extLst>
          </p:cNvPr>
          <p:cNvSpPr txBox="1"/>
          <p:nvPr/>
        </p:nvSpPr>
        <p:spPr>
          <a:xfrm>
            <a:off x="7288530" y="2342113"/>
            <a:ext cx="3973135" cy="553998"/>
          </a:xfrm>
          <a:prstGeom prst="rect">
            <a:avLst/>
          </a:prstGeom>
          <a:noFill/>
        </p:spPr>
        <p:txBody>
          <a:bodyPr wrap="square" rtlCol="0">
            <a:spAutoFit/>
          </a:bodyPr>
          <a:lstStyle/>
          <a:p>
            <a:pPr algn="ctr"/>
            <a:r>
              <a:rPr lang="en-CA" altLang="zh-CN" sz="1000" dirty="0">
                <a:solidFill>
                  <a:srgbClr val="FFFFFF"/>
                </a:solidFill>
                <a:latin typeface="Politica" panose="02000503000000000000" pitchFamily="2" charset="0"/>
                <a:ea typeface="HYQIHEIX1-45W EXTRALIGHT" pitchFamily="18" charset="-122"/>
              </a:rPr>
              <a:t>In 2018, the research article titled “Reduction of HIP2 expression causes motor function impairment and increased vulnerability to dopaminergic degeneration in Parkinson’s disease models” was published in </a:t>
            </a:r>
            <a:r>
              <a:rPr lang="en-CA" altLang="zh-CN" sz="1000" i="1" dirty="0">
                <a:solidFill>
                  <a:srgbClr val="FFFFFF"/>
                </a:solidFill>
                <a:latin typeface="Politica" panose="02000503000000000000" pitchFamily="2" charset="0"/>
                <a:ea typeface="HYQIHEIX1-45W EXTRALIGHT" pitchFamily="18" charset="-122"/>
              </a:rPr>
              <a:t>Cell Death &amp; Disease</a:t>
            </a:r>
            <a:endParaRPr lang="zh-CN" altLang="en-US" sz="1000" dirty="0">
              <a:solidFill>
                <a:srgbClr val="FFFFFF"/>
              </a:solidFill>
              <a:latin typeface="Politica" panose="02000503000000000000" pitchFamily="2" charset="0"/>
              <a:ea typeface="HYQIHEIX1-45W EXTRALIGHT" pitchFamily="18" charset="-122"/>
            </a:endParaRPr>
          </a:p>
        </p:txBody>
      </p:sp>
      <p:sp>
        <p:nvSpPr>
          <p:cNvPr id="62" name="文本框 13">
            <a:extLst>
              <a:ext uri="{FF2B5EF4-FFF2-40B4-BE49-F238E27FC236}">
                <a16:creationId xmlns:a16="http://schemas.microsoft.com/office/drawing/2014/main" id="{63338D24-24FC-7908-047E-F87DB6D80A0F}"/>
              </a:ext>
            </a:extLst>
          </p:cNvPr>
          <p:cNvSpPr txBox="1"/>
          <p:nvPr/>
        </p:nvSpPr>
        <p:spPr>
          <a:xfrm>
            <a:off x="7288530" y="4321898"/>
            <a:ext cx="3973134" cy="553998"/>
          </a:xfrm>
          <a:prstGeom prst="rect">
            <a:avLst/>
          </a:prstGeom>
          <a:noFill/>
        </p:spPr>
        <p:txBody>
          <a:bodyPr wrap="square" rtlCol="0">
            <a:spAutoFit/>
          </a:bodyPr>
          <a:lstStyle/>
          <a:p>
            <a:pPr algn="ctr"/>
            <a:r>
              <a:rPr lang="en-HK" altLang="zh-CN" sz="1000" dirty="0">
                <a:solidFill>
                  <a:srgbClr val="FFFFFF"/>
                </a:solidFill>
                <a:latin typeface="Politica" panose="02000503000000000000" pitchFamily="2" charset="0"/>
                <a:ea typeface="HYQIHEIX1-45W EXTRALIGHT" pitchFamily="18" charset="-122"/>
              </a:rPr>
              <a:t>In February 2022, the research article titled “Mechanisms of motor symptom improvement by long-term Tai Chi training in Parkinson’s disease patients” was published in </a:t>
            </a:r>
            <a:r>
              <a:rPr lang="en-HK" altLang="zh-CN" sz="1000" i="1" dirty="0">
                <a:solidFill>
                  <a:srgbClr val="FFFFFF"/>
                </a:solidFill>
                <a:latin typeface="Politica" panose="02000503000000000000" pitchFamily="2" charset="0"/>
                <a:ea typeface="HYQIHEIX1-45W EXTRALIGHT" pitchFamily="18" charset="-122"/>
              </a:rPr>
              <a:t>Translational Neurodegeneration</a:t>
            </a:r>
            <a:endParaRPr lang="zh-CN" altLang="en-US" sz="1000" dirty="0">
              <a:solidFill>
                <a:srgbClr val="FFFFFF"/>
              </a:solidFill>
              <a:latin typeface="Politica" panose="02000503000000000000" pitchFamily="2" charset="0"/>
              <a:ea typeface="HYQIHEIX1-45W EXTRALIGHT" pitchFamily="18" charset="-122"/>
            </a:endParaRPr>
          </a:p>
        </p:txBody>
      </p:sp>
      <p:sp>
        <p:nvSpPr>
          <p:cNvPr id="66" name="文本框 29">
            <a:extLst>
              <a:ext uri="{FF2B5EF4-FFF2-40B4-BE49-F238E27FC236}">
                <a16:creationId xmlns:a16="http://schemas.microsoft.com/office/drawing/2014/main" id="{306CC4CE-707C-D124-81E4-E227B5DAFA2D}"/>
              </a:ext>
            </a:extLst>
          </p:cNvPr>
          <p:cNvSpPr txBox="1"/>
          <p:nvPr/>
        </p:nvSpPr>
        <p:spPr>
          <a:xfrm>
            <a:off x="7306764" y="6348797"/>
            <a:ext cx="3936666" cy="553998"/>
          </a:xfrm>
          <a:prstGeom prst="rect">
            <a:avLst/>
          </a:prstGeom>
          <a:noFill/>
        </p:spPr>
        <p:txBody>
          <a:bodyPr wrap="square" rtlCol="0">
            <a:spAutoFit/>
          </a:bodyPr>
          <a:lstStyle/>
          <a:p>
            <a:pPr algn="ctr"/>
            <a:r>
              <a:rPr lang="en-HK" altLang="zh-CN" sz="1000" dirty="0">
                <a:solidFill>
                  <a:srgbClr val="FFFFFF"/>
                </a:solidFill>
                <a:latin typeface="Politica" panose="02000503000000000000" pitchFamily="2" charset="0"/>
                <a:ea typeface="HYQIHEIX1-45W EXTRALIGHT" pitchFamily="18" charset="-122"/>
              </a:rPr>
              <a:t>In March 2022, the research article titled “Tai Chi enhances cognitive training effects on delaying cognitive decline in mild cognitive impairment” was published in </a:t>
            </a:r>
            <a:r>
              <a:rPr lang="en-HK" altLang="zh-CN" sz="1000" i="1" dirty="0">
                <a:solidFill>
                  <a:srgbClr val="FFFFFF"/>
                </a:solidFill>
                <a:latin typeface="Politica" panose="02000503000000000000" pitchFamily="2" charset="0"/>
                <a:ea typeface="HYQIHEIX1-45W EXTRALIGHT" pitchFamily="18" charset="-122"/>
              </a:rPr>
              <a:t>Alzheimer's &amp; Dementia</a:t>
            </a:r>
            <a:endParaRPr lang="zh-CN" altLang="en-US" sz="1000" dirty="0">
              <a:solidFill>
                <a:srgbClr val="FFFFFF"/>
              </a:solidFill>
              <a:latin typeface="Politica" panose="02000503000000000000" pitchFamily="2" charset="0"/>
              <a:ea typeface="HYQIHEIX1-45W EXTRALIGHT" pitchFamily="18" charset="-122"/>
            </a:endParaRPr>
          </a:p>
        </p:txBody>
      </p:sp>
      <p:pic>
        <p:nvPicPr>
          <p:cNvPr id="56" name="图片 55">
            <a:extLst>
              <a:ext uri="{FF2B5EF4-FFF2-40B4-BE49-F238E27FC236}">
                <a16:creationId xmlns:a16="http://schemas.microsoft.com/office/drawing/2014/main" id="{1C58A8F6-D86D-1245-8501-F6BC8A859BB8}"/>
              </a:ext>
            </a:extLst>
          </p:cNvPr>
          <p:cNvPicPr>
            <a:picLocks noChangeAspect="1"/>
          </p:cNvPicPr>
          <p:nvPr/>
        </p:nvPicPr>
        <p:blipFill>
          <a:blip r:embed="rId5" cstate="print">
            <a:extLst>
              <a:ext uri="{28A0092B-C50C-407E-A947-70E740481C1C}">
                <a14:useLocalDpi xmlns:a14="http://schemas.microsoft.com/office/drawing/2010/main"/>
              </a:ext>
            </a:extLst>
          </a:blip>
          <a:srcRect t="8291" r="615" b="3582"/>
          <a:stretch>
            <a:fillRect/>
          </a:stretch>
        </p:blipFill>
        <p:spPr>
          <a:xfrm>
            <a:off x="8048809" y="932815"/>
            <a:ext cx="2348230" cy="1405890"/>
          </a:xfrm>
          <a:prstGeom prst="rect">
            <a:avLst/>
          </a:prstGeom>
        </p:spPr>
      </p:pic>
      <p:pic>
        <p:nvPicPr>
          <p:cNvPr id="58" name="图片 57">
            <a:extLst>
              <a:ext uri="{FF2B5EF4-FFF2-40B4-BE49-F238E27FC236}">
                <a16:creationId xmlns:a16="http://schemas.microsoft.com/office/drawing/2014/main" id="{72215934-6F53-A54A-A001-C8FFFF07E166}"/>
              </a:ext>
            </a:extLst>
          </p:cNvPr>
          <p:cNvPicPr>
            <a:picLocks noChangeAspect="1"/>
          </p:cNvPicPr>
          <p:nvPr/>
        </p:nvPicPr>
        <p:blipFill>
          <a:blip r:embed="rId6" cstate="print"/>
          <a:stretch>
            <a:fillRect/>
          </a:stretch>
        </p:blipFill>
        <p:spPr>
          <a:xfrm>
            <a:off x="8060239" y="2965450"/>
            <a:ext cx="2336800" cy="1358265"/>
          </a:xfrm>
          <a:prstGeom prst="rect">
            <a:avLst/>
          </a:prstGeom>
        </p:spPr>
      </p:pic>
      <p:pic>
        <p:nvPicPr>
          <p:cNvPr id="60" name="图片 59">
            <a:extLst>
              <a:ext uri="{FF2B5EF4-FFF2-40B4-BE49-F238E27FC236}">
                <a16:creationId xmlns:a16="http://schemas.microsoft.com/office/drawing/2014/main" id="{68EF63B5-62F9-BC40-974A-2AAA6BB14D81}"/>
              </a:ext>
            </a:extLst>
          </p:cNvPr>
          <p:cNvPicPr>
            <a:picLocks noChangeAspect="1"/>
          </p:cNvPicPr>
          <p:nvPr/>
        </p:nvPicPr>
        <p:blipFill>
          <a:blip r:embed="rId7" cstate="print"/>
          <a:stretch>
            <a:fillRect/>
          </a:stretch>
        </p:blipFill>
        <p:spPr>
          <a:xfrm>
            <a:off x="8031029" y="4940935"/>
            <a:ext cx="2366010" cy="142875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Users/jerrymiao/Library/Mobile Documents/com~apple~CloudDocs/Desktop/中期业绩发布会/PPT刷新/31.jpg3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35" y="-10795"/>
            <a:ext cx="12185650" cy="6856730"/>
          </a:xfrm>
          <a:prstGeom prst="rect">
            <a:avLst/>
          </a:prstGeom>
        </p:spPr>
      </p:pic>
      <p:sp>
        <p:nvSpPr>
          <p:cNvPr id="104" name="矩形 103"/>
          <p:cNvSpPr/>
          <p:nvPr/>
        </p:nvSpPr>
        <p:spPr>
          <a:xfrm flipH="1">
            <a:off x="0" y="-11430"/>
            <a:ext cx="12191365" cy="6869430"/>
          </a:xfrm>
          <a:prstGeom prst="rect">
            <a:avLst/>
          </a:prstGeom>
          <a:gradFill>
            <a:gsLst>
              <a:gs pos="31000">
                <a:srgbClr val="93683D">
                  <a:alpha val="78000"/>
                </a:srgbClr>
              </a:gs>
              <a:gs pos="100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 name="矩形 22"/>
          <p:cNvSpPr/>
          <p:nvPr/>
        </p:nvSpPr>
        <p:spPr>
          <a:xfrm>
            <a:off x="45719" y="208638"/>
            <a:ext cx="9335179" cy="489838"/>
          </a:xfrm>
          <a:prstGeom prst="rect">
            <a:avLst/>
          </a:prstGeom>
          <a:gradFill>
            <a:gsLst>
              <a:gs pos="30000">
                <a:schemeClr val="bg1">
                  <a:alpha val="0"/>
                </a:schemeClr>
              </a:gs>
              <a:gs pos="100000">
                <a:schemeClr val="bg1"/>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HYQIHEIX1-45W EXTRALIGHT" pitchFamily="18" charset="-122"/>
              <a:ea typeface="HYQIHEIX1-45W EXTRALIGHT" pitchFamily="18" charset="-122"/>
            </a:endParaRPr>
          </a:p>
        </p:txBody>
      </p:sp>
      <p:sp>
        <p:nvSpPr>
          <p:cNvPr id="26" name="矩形 25"/>
          <p:cNvSpPr/>
          <p:nvPr/>
        </p:nvSpPr>
        <p:spPr>
          <a:xfrm>
            <a:off x="0" y="207849"/>
            <a:ext cx="45719" cy="489839"/>
          </a:xfrm>
          <a:prstGeom prst="rect">
            <a:avLst/>
          </a:pr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7" name="矩形 66"/>
          <p:cNvSpPr/>
          <p:nvPr/>
        </p:nvSpPr>
        <p:spPr>
          <a:xfrm>
            <a:off x="607647" y="3305400"/>
            <a:ext cx="1180131" cy="340221"/>
          </a:xfrm>
          <a:prstGeom prst="rect">
            <a:avLst/>
          </a:prstGeom>
        </p:spPr>
        <p:txBody>
          <a:bodyPr wrap="none">
            <a:spAutoFit/>
          </a:bodyPr>
          <a:lstStyle/>
          <a:p>
            <a:pPr>
              <a:lnSpc>
                <a:spcPct val="125000"/>
              </a:lnSpc>
              <a:buSzPct val="100000"/>
              <a:defRPr sz="1400">
                <a:solidFill>
                  <a:srgbClr val="404040"/>
                </a:solidFill>
                <a:latin typeface="微软雅黑"/>
                <a:ea typeface="微软雅黑"/>
                <a:cs typeface="微软雅黑"/>
                <a:sym typeface="微软雅黑"/>
              </a:defRPr>
            </a:pPr>
            <a:r>
              <a:rPr lang="en-US" altLang="zh-CN" dirty="0">
                <a:solidFill>
                  <a:schemeClr val="bg1"/>
                </a:solidFill>
                <a:latin typeface="Politica" panose="02000806060000020004" pitchFamily="2" charset="0"/>
                <a:ea typeface="Source Han Sans CN Normal" panose="020B0500000000000000" pitchFamily="34" charset="-128"/>
              </a:rPr>
              <a:t>28</a:t>
            </a:r>
            <a:r>
              <a:rPr lang="zh-TW" altLang="en-US" dirty="0">
                <a:solidFill>
                  <a:schemeClr val="bg1"/>
                </a:solidFill>
                <a:latin typeface="Politica" panose="02000806060000020004" pitchFamily="2" charset="0"/>
                <a:ea typeface="Source Han Sans CN Normal" panose="020B0500000000000000" pitchFamily="34" charset="-128"/>
              </a:rPr>
              <a:t> </a:t>
            </a:r>
            <a:r>
              <a:rPr lang="en-US" altLang="zh-TW" dirty="0">
                <a:solidFill>
                  <a:schemeClr val="bg1"/>
                </a:solidFill>
                <a:latin typeface="Politica" panose="02000806060000020004" pitchFamily="2" charset="0"/>
                <a:ea typeface="Source Han Sans CN Normal" panose="020B0500000000000000" pitchFamily="34" charset="-128"/>
              </a:rPr>
              <a:t>art</a:t>
            </a:r>
            <a:r>
              <a:rPr lang="zh-TW" altLang="en-US" dirty="0">
                <a:solidFill>
                  <a:schemeClr val="bg1"/>
                </a:solidFill>
                <a:latin typeface="Politica" panose="02000806060000020004" pitchFamily="2" charset="0"/>
                <a:ea typeface="Source Han Sans CN Normal" panose="020B0500000000000000" pitchFamily="34" charset="-128"/>
              </a:rPr>
              <a:t> </a:t>
            </a:r>
            <a:r>
              <a:rPr lang="en-US" altLang="zh-TW" dirty="0">
                <a:solidFill>
                  <a:schemeClr val="bg1"/>
                </a:solidFill>
                <a:latin typeface="Politica" panose="02000806060000020004" pitchFamily="2" charset="0"/>
                <a:ea typeface="Source Han Sans CN Normal" panose="020B0500000000000000" pitchFamily="34" charset="-128"/>
              </a:rPr>
              <a:t>exhibitions</a:t>
            </a:r>
            <a:endParaRPr lang="zh-CN" altLang="en-US" dirty="0">
              <a:solidFill>
                <a:schemeClr val="bg1"/>
              </a:solidFill>
              <a:latin typeface="Source Han Sans CN Normal" panose="020B0500000000000000" pitchFamily="34" charset="-128"/>
              <a:ea typeface="Source Han Sans CN Normal" panose="020B0500000000000000" pitchFamily="34" charset="-128"/>
            </a:endParaRPr>
          </a:p>
        </p:txBody>
      </p:sp>
      <p:sp>
        <p:nvSpPr>
          <p:cNvPr id="68" name="矩形 67"/>
          <p:cNvSpPr/>
          <p:nvPr/>
        </p:nvSpPr>
        <p:spPr>
          <a:xfrm>
            <a:off x="2467978" y="3301686"/>
            <a:ext cx="1354858" cy="337785"/>
          </a:xfrm>
          <a:prstGeom prst="rect">
            <a:avLst/>
          </a:prstGeom>
        </p:spPr>
        <p:txBody>
          <a:bodyPr wrap="none">
            <a:spAutoFit/>
          </a:bodyPr>
          <a:lstStyle/>
          <a:p>
            <a:pPr>
              <a:lnSpc>
                <a:spcPct val="125000"/>
              </a:lnSpc>
              <a:buSzPct val="100000"/>
              <a:defRPr sz="1400">
                <a:solidFill>
                  <a:srgbClr val="404040"/>
                </a:solidFill>
                <a:latin typeface="微软雅黑"/>
                <a:ea typeface="微软雅黑"/>
                <a:cs typeface="微软雅黑"/>
                <a:sym typeface="微软雅黑"/>
              </a:defRPr>
            </a:pPr>
            <a:r>
              <a:rPr lang="en-US" altLang="zh-CN" dirty="0">
                <a:solidFill>
                  <a:schemeClr val="bg1"/>
                </a:solidFill>
                <a:latin typeface="Politica" panose="02000806060000020004" pitchFamily="2" charset="0"/>
                <a:ea typeface="Source Han Sans CN Normal" panose="020B0500000000000000" pitchFamily="34" charset="-128"/>
              </a:rPr>
              <a:t>1</a:t>
            </a:r>
            <a:r>
              <a:rPr lang="en-US" altLang="zh-TW" dirty="0">
                <a:solidFill>
                  <a:schemeClr val="bg1"/>
                </a:solidFill>
                <a:latin typeface="Politica" panose="02000806060000020004" pitchFamily="2" charset="0"/>
                <a:ea typeface="Source Han Sans CN Normal" panose="020B0500000000000000" pitchFamily="34" charset="-128"/>
              </a:rPr>
              <a:t>.</a:t>
            </a:r>
            <a:r>
              <a:rPr lang="en-US" altLang="zh-CN" dirty="0">
                <a:solidFill>
                  <a:schemeClr val="bg1"/>
                </a:solidFill>
                <a:latin typeface="Politica" panose="02000806060000020004" pitchFamily="2" charset="0"/>
                <a:ea typeface="Source Han Sans CN Normal" panose="020B0500000000000000" pitchFamily="34" charset="-128"/>
              </a:rPr>
              <a:t>75</a:t>
            </a:r>
            <a:r>
              <a:rPr lang="zh-TW" altLang="en-US" dirty="0">
                <a:solidFill>
                  <a:schemeClr val="bg1"/>
                </a:solidFill>
                <a:latin typeface="Politica" panose="02000806060000020004" pitchFamily="2" charset="0"/>
                <a:ea typeface="Source Han Sans CN Normal" panose="020B0500000000000000" pitchFamily="34" charset="-128"/>
              </a:rPr>
              <a:t> </a:t>
            </a:r>
            <a:r>
              <a:rPr lang="en-US" altLang="zh-TW" sz="1400" dirty="0">
                <a:solidFill>
                  <a:schemeClr val="bg1"/>
                </a:solidFill>
                <a:latin typeface="Politica" panose="02000806060000020004" pitchFamily="2" charset="0"/>
                <a:ea typeface="Source Han Sans CN Normal" panose="020B0500000000000000" pitchFamily="34" charset="-128"/>
              </a:rPr>
              <a:t>million</a:t>
            </a:r>
            <a:r>
              <a:rPr lang="en-US" altLang="zh-CN" sz="1400" dirty="0">
                <a:solidFill>
                  <a:schemeClr val="bg1"/>
                </a:solidFill>
                <a:latin typeface="Politica" panose="02000806060000020004" pitchFamily="2" charset="0"/>
                <a:ea typeface="Source Han Sans CN Normal" panose="020B0500000000000000" pitchFamily="34" charset="-128"/>
              </a:rPr>
              <a:t>+</a:t>
            </a:r>
            <a:r>
              <a:rPr lang="zh-TW" altLang="en-US" sz="1400" dirty="0">
                <a:solidFill>
                  <a:schemeClr val="bg1"/>
                </a:solidFill>
                <a:latin typeface="Politica" panose="02000806060000020004" pitchFamily="2" charset="0"/>
                <a:ea typeface="Source Han Sans CN Normal" panose="020B0500000000000000" pitchFamily="34" charset="-128"/>
              </a:rPr>
              <a:t> </a:t>
            </a:r>
            <a:r>
              <a:rPr lang="en-US" altLang="zh-TW" sz="1400" dirty="0">
                <a:solidFill>
                  <a:schemeClr val="bg1"/>
                </a:solidFill>
                <a:latin typeface="Politica" panose="02000806060000020004" pitchFamily="2" charset="0"/>
                <a:ea typeface="Source Han Sans CN Normal" panose="020B0500000000000000" pitchFamily="34" charset="-128"/>
              </a:rPr>
              <a:t>visitors</a:t>
            </a:r>
            <a:endParaRPr lang="en-US" altLang="zh-CN" sz="1400" dirty="0">
              <a:solidFill>
                <a:schemeClr val="bg1"/>
              </a:solidFill>
              <a:latin typeface="Politica" panose="02000806060000020004" pitchFamily="2" charset="0"/>
              <a:ea typeface="Source Han Sans CN Normal" panose="020B0500000000000000" pitchFamily="34" charset="-128"/>
              <a:sym typeface="微软雅黑"/>
            </a:endParaRPr>
          </a:p>
        </p:txBody>
      </p:sp>
      <p:sp>
        <p:nvSpPr>
          <p:cNvPr id="70" name="矩形 69"/>
          <p:cNvSpPr/>
          <p:nvPr/>
        </p:nvSpPr>
        <p:spPr>
          <a:xfrm>
            <a:off x="607647" y="4283951"/>
            <a:ext cx="2004923" cy="523220"/>
          </a:xfrm>
          <a:prstGeom prst="rect">
            <a:avLst/>
          </a:prstGeom>
        </p:spPr>
        <p:txBody>
          <a:bodyPr wrap="square">
            <a:spAutoFit/>
          </a:bodyPr>
          <a:lstStyle/>
          <a:p>
            <a:pPr>
              <a:buSzPct val="100000"/>
              <a:defRPr sz="1400">
                <a:solidFill>
                  <a:srgbClr val="404040"/>
                </a:solidFill>
                <a:latin typeface="微软雅黑"/>
                <a:ea typeface="微软雅黑"/>
                <a:cs typeface="微软雅黑"/>
                <a:sym typeface="微软雅黑"/>
              </a:defRPr>
            </a:pPr>
            <a:r>
              <a:rPr lang="en-US" altLang="zh-CN" dirty="0">
                <a:solidFill>
                  <a:schemeClr val="bg1"/>
                </a:solidFill>
                <a:latin typeface="Politica" panose="02000806060000020004" pitchFamily="2" charset="0"/>
                <a:ea typeface="Source Han Sans CN Normal" panose="020B0500000000000000" pitchFamily="34" charset="-128"/>
              </a:rPr>
              <a:t>550+</a:t>
            </a:r>
            <a:r>
              <a:rPr lang="zh-TW" altLang="en-US" dirty="0">
                <a:solidFill>
                  <a:schemeClr val="bg1"/>
                </a:solidFill>
                <a:latin typeface="Politica" panose="02000806060000020004" pitchFamily="2" charset="0"/>
                <a:ea typeface="Source Han Sans CN Normal" panose="020B0500000000000000" pitchFamily="34" charset="-128"/>
              </a:rPr>
              <a:t> </a:t>
            </a:r>
            <a:r>
              <a:rPr lang="en-US" altLang="zh-TW" dirty="0">
                <a:solidFill>
                  <a:schemeClr val="bg1"/>
                </a:solidFill>
                <a:latin typeface="Politica" panose="02000806060000020004" pitchFamily="2" charset="0"/>
                <a:ea typeface="Source Han Sans CN Normal" panose="020B0500000000000000" pitchFamily="34" charset="-128"/>
              </a:rPr>
              <a:t>public</a:t>
            </a:r>
            <a:r>
              <a:rPr lang="zh-TW" altLang="en-US" dirty="0">
                <a:solidFill>
                  <a:schemeClr val="bg1"/>
                </a:solidFill>
                <a:latin typeface="Politica" panose="02000806060000020004" pitchFamily="2" charset="0"/>
                <a:ea typeface="Source Han Sans CN Normal" panose="020B0500000000000000" pitchFamily="34" charset="-128"/>
              </a:rPr>
              <a:t> </a:t>
            </a:r>
            <a:r>
              <a:rPr lang="en-US" altLang="zh-TW" dirty="0">
                <a:solidFill>
                  <a:schemeClr val="bg1"/>
                </a:solidFill>
                <a:latin typeface="Politica" panose="02000806060000020004" pitchFamily="2" charset="0"/>
                <a:ea typeface="Source Han Sans CN Normal" panose="020B0500000000000000" pitchFamily="34" charset="-128"/>
              </a:rPr>
              <a:t>education</a:t>
            </a:r>
            <a:r>
              <a:rPr lang="zh-TW" altLang="en-US" dirty="0">
                <a:solidFill>
                  <a:schemeClr val="bg1"/>
                </a:solidFill>
                <a:latin typeface="Politica" panose="02000806060000020004" pitchFamily="2" charset="0"/>
                <a:ea typeface="Source Han Sans CN Normal" panose="020B0500000000000000" pitchFamily="34" charset="-128"/>
              </a:rPr>
              <a:t> </a:t>
            </a:r>
            <a:r>
              <a:rPr lang="en-US" altLang="zh-TW" dirty="0">
                <a:solidFill>
                  <a:schemeClr val="bg1"/>
                </a:solidFill>
                <a:latin typeface="Politica" panose="02000806060000020004" pitchFamily="2" charset="0"/>
                <a:ea typeface="Source Han Sans CN Normal" panose="020B0500000000000000" pitchFamily="34" charset="-128"/>
              </a:rPr>
              <a:t>campaigns</a:t>
            </a:r>
            <a:endParaRPr lang="zh-CN" altLang="en-US" dirty="0">
              <a:solidFill>
                <a:schemeClr val="bg1"/>
              </a:solidFill>
              <a:latin typeface="Source Han Sans CN Normal" panose="020B0500000000000000" pitchFamily="34" charset="-128"/>
              <a:ea typeface="Source Han Sans CN Normal" panose="020B0500000000000000" pitchFamily="34" charset="-128"/>
            </a:endParaRPr>
          </a:p>
        </p:txBody>
      </p:sp>
      <p:sp>
        <p:nvSpPr>
          <p:cNvPr id="71" name="矩形 70"/>
          <p:cNvSpPr/>
          <p:nvPr/>
        </p:nvSpPr>
        <p:spPr>
          <a:xfrm>
            <a:off x="2467977" y="4280237"/>
            <a:ext cx="2235828" cy="523220"/>
          </a:xfrm>
          <a:prstGeom prst="rect">
            <a:avLst/>
          </a:prstGeom>
        </p:spPr>
        <p:txBody>
          <a:bodyPr wrap="square">
            <a:spAutoFit/>
          </a:bodyPr>
          <a:lstStyle/>
          <a:p>
            <a:pPr>
              <a:buSzPct val="100000"/>
              <a:defRPr sz="1400">
                <a:solidFill>
                  <a:srgbClr val="404040"/>
                </a:solidFill>
                <a:latin typeface="微软雅黑"/>
                <a:ea typeface="微软雅黑"/>
                <a:cs typeface="微软雅黑"/>
                <a:sym typeface="微软雅黑"/>
              </a:defRPr>
            </a:pPr>
            <a:r>
              <a:rPr lang="en-US" altLang="zh-CN" dirty="0">
                <a:solidFill>
                  <a:schemeClr val="bg1"/>
                </a:solidFill>
                <a:latin typeface="Politica" panose="02000806060000020004" pitchFamily="2" charset="0"/>
                <a:ea typeface="Source Han Sans CN Normal" panose="020B0500000000000000" pitchFamily="34" charset="-128"/>
              </a:rPr>
              <a:t>45000</a:t>
            </a:r>
            <a:r>
              <a:rPr lang="en-US" altLang="zh-CN" sz="1400" dirty="0">
                <a:solidFill>
                  <a:schemeClr val="bg1"/>
                </a:solidFill>
                <a:latin typeface="Politica" panose="02000806060000020004" pitchFamily="2" charset="0"/>
                <a:ea typeface="Source Han Sans CN Normal" panose="020B0500000000000000" pitchFamily="34" charset="-128"/>
              </a:rPr>
              <a:t>+</a:t>
            </a:r>
            <a:r>
              <a:rPr lang="zh-TW" altLang="en-US" sz="1400" dirty="0">
                <a:solidFill>
                  <a:schemeClr val="bg1"/>
                </a:solidFill>
                <a:latin typeface="Politica" panose="02000806060000020004" pitchFamily="2" charset="0"/>
                <a:ea typeface="Source Han Sans CN Normal" panose="020B0500000000000000" pitchFamily="34" charset="-128"/>
              </a:rPr>
              <a:t> </a:t>
            </a:r>
            <a:r>
              <a:rPr lang="en-US" altLang="zh-TW" sz="1400" dirty="0">
                <a:solidFill>
                  <a:schemeClr val="bg1"/>
                </a:solidFill>
                <a:latin typeface="Politica" panose="02000806060000020004" pitchFamily="2" charset="0"/>
                <a:ea typeface="Source Han Sans CN Normal" panose="020B0500000000000000" pitchFamily="34" charset="-128"/>
              </a:rPr>
              <a:t>participants</a:t>
            </a:r>
            <a:r>
              <a:rPr lang="zh-TW" altLang="en-US" sz="1400" dirty="0">
                <a:solidFill>
                  <a:schemeClr val="bg1"/>
                </a:solidFill>
                <a:latin typeface="Politica" panose="02000806060000020004" pitchFamily="2" charset="0"/>
                <a:ea typeface="Source Han Sans CN Normal" panose="020B0500000000000000" pitchFamily="34" charset="-128"/>
              </a:rPr>
              <a:t> </a:t>
            </a:r>
            <a:r>
              <a:rPr lang="en-US" altLang="zh-TW" sz="1400" dirty="0">
                <a:solidFill>
                  <a:schemeClr val="bg1"/>
                </a:solidFill>
                <a:latin typeface="Politica" panose="02000806060000020004" pitchFamily="2" charset="0"/>
                <a:ea typeface="Source Han Sans CN Normal" panose="020B0500000000000000" pitchFamily="34" charset="-128"/>
              </a:rPr>
              <a:t>in</a:t>
            </a:r>
            <a:r>
              <a:rPr lang="zh-TW" altLang="en-US" sz="1400" dirty="0">
                <a:solidFill>
                  <a:schemeClr val="bg1"/>
                </a:solidFill>
                <a:latin typeface="Politica" panose="02000806060000020004" pitchFamily="2" charset="0"/>
                <a:ea typeface="Source Han Sans CN Normal" panose="020B0500000000000000" pitchFamily="34" charset="-128"/>
              </a:rPr>
              <a:t> </a:t>
            </a:r>
            <a:r>
              <a:rPr lang="en-US" altLang="zh-TW" sz="1400" dirty="0">
                <a:solidFill>
                  <a:schemeClr val="bg1"/>
                </a:solidFill>
                <a:latin typeface="Politica" panose="02000806060000020004" pitchFamily="2" charset="0"/>
                <a:ea typeface="Source Han Sans CN Normal" panose="020B0500000000000000" pitchFamily="34" charset="-128"/>
              </a:rPr>
              <a:t>public</a:t>
            </a:r>
            <a:r>
              <a:rPr lang="zh-TW" altLang="en-US" sz="1400" dirty="0">
                <a:solidFill>
                  <a:schemeClr val="bg1"/>
                </a:solidFill>
                <a:latin typeface="Politica" panose="02000806060000020004" pitchFamily="2" charset="0"/>
                <a:ea typeface="Source Han Sans CN Normal" panose="020B0500000000000000" pitchFamily="34" charset="-128"/>
              </a:rPr>
              <a:t> </a:t>
            </a:r>
            <a:r>
              <a:rPr lang="en-US" altLang="zh-TW" sz="1400" dirty="0">
                <a:solidFill>
                  <a:schemeClr val="bg1"/>
                </a:solidFill>
                <a:latin typeface="Politica" panose="02000806060000020004" pitchFamily="2" charset="0"/>
                <a:ea typeface="Source Han Sans CN Normal" panose="020B0500000000000000" pitchFamily="34" charset="-128"/>
              </a:rPr>
              <a:t>education</a:t>
            </a:r>
            <a:r>
              <a:rPr lang="zh-TW" altLang="en-US" sz="1400" dirty="0">
                <a:solidFill>
                  <a:schemeClr val="bg1"/>
                </a:solidFill>
                <a:latin typeface="Politica" panose="02000806060000020004" pitchFamily="2" charset="0"/>
                <a:ea typeface="Source Han Sans CN Normal" panose="020B0500000000000000" pitchFamily="34" charset="-128"/>
              </a:rPr>
              <a:t> </a:t>
            </a:r>
            <a:r>
              <a:rPr lang="en-US" altLang="zh-TW" sz="1400" dirty="0">
                <a:solidFill>
                  <a:schemeClr val="bg1"/>
                </a:solidFill>
                <a:latin typeface="Politica" panose="02000806060000020004" pitchFamily="2" charset="0"/>
                <a:ea typeface="Source Han Sans CN Normal" panose="020B0500000000000000" pitchFamily="34" charset="-128"/>
              </a:rPr>
              <a:t>campaigns</a:t>
            </a:r>
            <a:endParaRPr lang="en-US" altLang="zh-CN" sz="1400" dirty="0">
              <a:solidFill>
                <a:schemeClr val="bg1"/>
              </a:solidFill>
              <a:latin typeface="Politica" panose="02000806060000020004" pitchFamily="2" charset="0"/>
              <a:ea typeface="Source Han Sans CN Normal" panose="020B0500000000000000" pitchFamily="34" charset="-128"/>
              <a:sym typeface="微软雅黑"/>
            </a:endParaRPr>
          </a:p>
        </p:txBody>
      </p:sp>
      <p:cxnSp>
        <p:nvCxnSpPr>
          <p:cNvPr id="72" name="直线连接符 71"/>
          <p:cNvCxnSpPr/>
          <p:nvPr/>
        </p:nvCxnSpPr>
        <p:spPr>
          <a:xfrm>
            <a:off x="693752" y="4154038"/>
            <a:ext cx="3941310" cy="0"/>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74" name="矩形 73"/>
          <p:cNvSpPr/>
          <p:nvPr/>
        </p:nvSpPr>
        <p:spPr>
          <a:xfrm>
            <a:off x="607647" y="5343934"/>
            <a:ext cx="3813865" cy="340221"/>
          </a:xfrm>
          <a:prstGeom prst="rect">
            <a:avLst/>
          </a:prstGeom>
        </p:spPr>
        <p:txBody>
          <a:bodyPr wrap="none">
            <a:spAutoFit/>
          </a:bodyPr>
          <a:lstStyle/>
          <a:p>
            <a:pPr>
              <a:lnSpc>
                <a:spcPct val="125000"/>
              </a:lnSpc>
              <a:buSzPct val="100000"/>
              <a:defRPr sz="1400">
                <a:solidFill>
                  <a:srgbClr val="404040"/>
                </a:solidFill>
                <a:latin typeface="微软雅黑"/>
                <a:ea typeface="微软雅黑"/>
                <a:cs typeface="微软雅黑"/>
                <a:sym typeface="微软雅黑"/>
              </a:defRPr>
            </a:pPr>
            <a:r>
              <a:rPr lang="en-US" altLang="zh-CN" dirty="0">
                <a:solidFill>
                  <a:schemeClr val="bg1"/>
                </a:solidFill>
                <a:latin typeface="Politica" panose="02000806060000020004" pitchFamily="2" charset="0"/>
                <a:ea typeface="Source Han Sans CN Normal" panose="020B0500000000000000" pitchFamily="34" charset="-128"/>
              </a:rPr>
              <a:t>400+</a:t>
            </a:r>
            <a:r>
              <a:rPr lang="zh-TW" altLang="en-US" dirty="0">
                <a:solidFill>
                  <a:schemeClr val="bg1"/>
                </a:solidFill>
                <a:latin typeface="Politica" panose="02000806060000020004" pitchFamily="2" charset="0"/>
                <a:ea typeface="Source Han Sans CN Normal" panose="020B0500000000000000" pitchFamily="34" charset="-128"/>
              </a:rPr>
              <a:t> </a:t>
            </a:r>
            <a:r>
              <a:rPr lang="en-US" altLang="zh-TW" dirty="0">
                <a:solidFill>
                  <a:schemeClr val="bg1"/>
                </a:solidFill>
                <a:latin typeface="Politica" panose="02000806060000020004" pitchFamily="2" charset="0"/>
                <a:ea typeface="Source Han Sans CN Normal" panose="020B0500000000000000" pitchFamily="34" charset="-128"/>
              </a:rPr>
              <a:t>Fosun</a:t>
            </a:r>
            <a:r>
              <a:rPr lang="zh-TW" altLang="en-US" dirty="0">
                <a:solidFill>
                  <a:schemeClr val="bg1"/>
                </a:solidFill>
                <a:latin typeface="Politica" panose="02000806060000020004" pitchFamily="2" charset="0"/>
                <a:ea typeface="Source Han Sans CN Normal" panose="020B0500000000000000" pitchFamily="34" charset="-128"/>
              </a:rPr>
              <a:t> </a:t>
            </a:r>
            <a:r>
              <a:rPr lang="en-US" altLang="zh-TW" dirty="0">
                <a:solidFill>
                  <a:schemeClr val="bg1"/>
                </a:solidFill>
                <a:latin typeface="Politica" panose="02000806060000020004" pitchFamily="2" charset="0"/>
                <a:ea typeface="Source Han Sans CN Normal" panose="020B0500000000000000" pitchFamily="34" charset="-128"/>
              </a:rPr>
              <a:t>Foundation</a:t>
            </a:r>
            <a:r>
              <a:rPr lang="zh-TW" altLang="en-US" dirty="0">
                <a:solidFill>
                  <a:schemeClr val="bg1"/>
                </a:solidFill>
                <a:latin typeface="Politica" panose="02000806060000020004" pitchFamily="2" charset="0"/>
                <a:ea typeface="Source Han Sans CN Normal" panose="020B0500000000000000" pitchFamily="34" charset="-128"/>
              </a:rPr>
              <a:t> </a:t>
            </a:r>
            <a:r>
              <a:rPr lang="en-US" altLang="zh-TW" dirty="0">
                <a:solidFill>
                  <a:schemeClr val="bg1"/>
                </a:solidFill>
                <a:latin typeface="Politica" panose="02000806060000020004" pitchFamily="2" charset="0"/>
                <a:ea typeface="Source Han Sans CN Normal" panose="020B0500000000000000" pitchFamily="34" charset="-128"/>
              </a:rPr>
              <a:t>(Shanghai)</a:t>
            </a:r>
            <a:r>
              <a:rPr lang="zh-TW" altLang="en-US" dirty="0">
                <a:solidFill>
                  <a:schemeClr val="bg1"/>
                </a:solidFill>
                <a:latin typeface="Politica" panose="02000806060000020004" pitchFamily="2" charset="0"/>
                <a:ea typeface="Source Han Sans CN Normal" panose="020B0500000000000000" pitchFamily="34" charset="-128"/>
              </a:rPr>
              <a:t> </a:t>
            </a:r>
            <a:r>
              <a:rPr lang="en-US" altLang="zh-TW" dirty="0">
                <a:solidFill>
                  <a:schemeClr val="bg1"/>
                </a:solidFill>
                <a:latin typeface="Politica" panose="02000806060000020004" pitchFamily="2" charset="0"/>
                <a:ea typeface="Source Han Sans CN Normal" panose="020B0500000000000000" pitchFamily="34" charset="-128"/>
              </a:rPr>
              <a:t>Night</a:t>
            </a:r>
            <a:r>
              <a:rPr lang="zh-TW" altLang="en-US" dirty="0">
                <a:solidFill>
                  <a:schemeClr val="bg1"/>
                </a:solidFill>
                <a:latin typeface="Politica" panose="02000806060000020004" pitchFamily="2" charset="0"/>
                <a:ea typeface="Source Han Sans CN Normal" panose="020B0500000000000000" pitchFamily="34" charset="-128"/>
              </a:rPr>
              <a:t> </a:t>
            </a:r>
            <a:r>
              <a:rPr lang="en-US" altLang="zh-TW" dirty="0">
                <a:solidFill>
                  <a:schemeClr val="bg1"/>
                </a:solidFill>
                <a:latin typeface="Politica" panose="02000806060000020004" pitchFamily="2" charset="0"/>
                <a:ea typeface="Source Han Sans CN Normal" panose="020B0500000000000000" pitchFamily="34" charset="-128"/>
              </a:rPr>
              <a:t>and</a:t>
            </a:r>
            <a:r>
              <a:rPr lang="zh-TW" altLang="en-US" dirty="0">
                <a:solidFill>
                  <a:schemeClr val="bg1"/>
                </a:solidFill>
                <a:latin typeface="Politica" panose="02000806060000020004" pitchFamily="2" charset="0"/>
                <a:ea typeface="Source Han Sans CN Normal" panose="020B0500000000000000" pitchFamily="34" charset="-128"/>
              </a:rPr>
              <a:t> </a:t>
            </a:r>
            <a:r>
              <a:rPr lang="en-US" altLang="zh-TW" dirty="0">
                <a:solidFill>
                  <a:schemeClr val="bg1"/>
                </a:solidFill>
                <a:latin typeface="Politica" panose="02000806060000020004" pitchFamily="2" charset="0"/>
                <a:ea typeface="Source Han Sans CN Normal" panose="020B0500000000000000" pitchFamily="34" charset="-128"/>
              </a:rPr>
              <a:t>Aesthetic</a:t>
            </a:r>
            <a:r>
              <a:rPr lang="zh-TW" altLang="en-US" dirty="0">
                <a:solidFill>
                  <a:schemeClr val="bg1"/>
                </a:solidFill>
                <a:latin typeface="Politica" panose="02000806060000020004" pitchFamily="2" charset="0"/>
                <a:ea typeface="Source Han Sans CN Normal" panose="020B0500000000000000" pitchFamily="34" charset="-128"/>
              </a:rPr>
              <a:t> </a:t>
            </a:r>
            <a:r>
              <a:rPr lang="en-US" altLang="zh-TW" dirty="0">
                <a:solidFill>
                  <a:schemeClr val="bg1"/>
                </a:solidFill>
                <a:latin typeface="Politica" panose="02000806060000020004" pitchFamily="2" charset="0"/>
                <a:ea typeface="Source Han Sans CN Normal" panose="020B0500000000000000" pitchFamily="34" charset="-128"/>
              </a:rPr>
              <a:t>Journey</a:t>
            </a:r>
            <a:endParaRPr lang="zh-CN" altLang="en-US" dirty="0">
              <a:solidFill>
                <a:schemeClr val="bg1"/>
              </a:solidFill>
              <a:latin typeface="Source Han Sans CN Normal" panose="020B0500000000000000" pitchFamily="34" charset="-128"/>
              <a:ea typeface="Source Han Sans CN Normal" panose="020B0500000000000000" pitchFamily="34" charset="-128"/>
            </a:endParaRPr>
          </a:p>
        </p:txBody>
      </p:sp>
      <p:cxnSp>
        <p:nvCxnSpPr>
          <p:cNvPr id="80" name="直线连接符 79"/>
          <p:cNvCxnSpPr/>
          <p:nvPr/>
        </p:nvCxnSpPr>
        <p:spPr>
          <a:xfrm>
            <a:off x="693752" y="5214296"/>
            <a:ext cx="3941310" cy="0"/>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3" name="图形 12"/>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354488" y="2629653"/>
            <a:ext cx="1777791" cy="1309234"/>
          </a:xfrm>
          <a:prstGeom prst="rect">
            <a:avLst/>
          </a:prstGeom>
        </p:spPr>
      </p:pic>
      <p:pic>
        <p:nvPicPr>
          <p:cNvPr id="85" name="图形 84"/>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354488" y="4003311"/>
            <a:ext cx="1777791" cy="1309234"/>
          </a:xfrm>
          <a:prstGeom prst="rect">
            <a:avLst/>
          </a:prstGeom>
        </p:spPr>
      </p:pic>
      <p:pic>
        <p:nvPicPr>
          <p:cNvPr id="87" name="图形 86"/>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370197" y="5332715"/>
            <a:ext cx="1777791" cy="1309234"/>
          </a:xfrm>
          <a:prstGeom prst="rect">
            <a:avLst/>
          </a:prstGeom>
        </p:spPr>
      </p:pic>
      <p:pic>
        <p:nvPicPr>
          <p:cNvPr id="5" name="图片 4" descr="复星logo-反白-0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302240" y="255905"/>
            <a:ext cx="1664970" cy="475615"/>
          </a:xfrm>
          <a:prstGeom prst="rect">
            <a:avLst/>
          </a:prstGeom>
        </p:spPr>
      </p:pic>
      <p:sp>
        <p:nvSpPr>
          <p:cNvPr id="2" name="Title 1">
            <a:extLst>
              <a:ext uri="{FF2B5EF4-FFF2-40B4-BE49-F238E27FC236}">
                <a16:creationId xmlns:a16="http://schemas.microsoft.com/office/drawing/2014/main" id="{E7968A1F-6AA7-4E60-127F-79221822DBC9}"/>
              </a:ext>
            </a:extLst>
          </p:cNvPr>
          <p:cNvSpPr txBox="1"/>
          <p:nvPr/>
        </p:nvSpPr>
        <p:spPr>
          <a:xfrm>
            <a:off x="602876" y="242326"/>
            <a:ext cx="9513681" cy="535531"/>
          </a:xfrm>
          <a:prstGeom prst="rect">
            <a:avLst/>
          </a:prstGeom>
          <a:ln w="12700">
            <a:miter lim="400000"/>
          </a:ln>
        </p:spPr>
        <p:txBody>
          <a:bodyPr wrap="square" lIns="45719" rIns="45719" anchor="ctr">
            <a:spAutoFit/>
          </a:bodyPr>
          <a:lstStyle>
            <a:lvl1pPr>
              <a:lnSpc>
                <a:spcPct val="90000"/>
              </a:lnSpc>
              <a:defRPr sz="2800" b="1" spc="300">
                <a:solidFill>
                  <a:srgbClr val="936836"/>
                </a:solidFill>
              </a:defRPr>
            </a:lvl1pPr>
          </a:lstStyle>
          <a:p>
            <a:r>
              <a:rPr lang="en-US" altLang="zh-TW" sz="3200" b="0" spc="0" dirty="0">
                <a:latin typeface="Politica" panose="02000503000000000000" pitchFamily="2" charset="0"/>
                <a:ea typeface="HYQIHEIX1-45W EXTRALIGHT" pitchFamily="18" charset="-122"/>
                <a:cs typeface="Arial" panose="020B0604020202020204" pitchFamily="34" charset="0"/>
              </a:rPr>
              <a:t>FOSUN</a:t>
            </a:r>
            <a:r>
              <a:rPr lang="zh-TW" altLang="en-US" sz="3200" b="0" spc="0" dirty="0">
                <a:latin typeface="Politica" panose="02000503000000000000" pitchFamily="2" charset="0"/>
                <a:ea typeface="HYQIHEIX1-45W EXTRALIGHT" pitchFamily="18" charset="-122"/>
                <a:cs typeface="Arial" panose="020B0604020202020204" pitchFamily="34" charset="0"/>
              </a:rPr>
              <a:t> </a:t>
            </a:r>
            <a:r>
              <a:rPr lang="en-US" altLang="zh-TW" sz="3200" b="0" spc="0" dirty="0">
                <a:latin typeface="Politica" panose="02000503000000000000" pitchFamily="2" charset="0"/>
                <a:ea typeface="HYQIHEIX1-45W EXTRALIGHT" pitchFamily="18" charset="-122"/>
                <a:cs typeface="Arial" panose="020B0604020202020204" pitchFamily="34" charset="0"/>
              </a:rPr>
              <a:t>FOUNDATION</a:t>
            </a:r>
            <a:r>
              <a:rPr lang="zh-TW" altLang="en-US" sz="3200" b="0" spc="0" dirty="0">
                <a:latin typeface="Politica" panose="02000503000000000000" pitchFamily="2" charset="0"/>
                <a:ea typeface="HYQIHEIX1-45W EXTRALIGHT" pitchFamily="18" charset="-122"/>
                <a:cs typeface="Arial" panose="020B0604020202020204" pitchFamily="34" charset="0"/>
              </a:rPr>
              <a:t> </a:t>
            </a:r>
            <a:r>
              <a:rPr lang="en-US" altLang="zh-TW" sz="3200" b="0" spc="0" dirty="0">
                <a:latin typeface="Politica" panose="02000503000000000000" pitchFamily="2" charset="0"/>
                <a:ea typeface="HYQIHEIX1-45W EXTRALIGHT" pitchFamily="18" charset="-122"/>
                <a:cs typeface="Arial" panose="020B0604020202020204" pitchFamily="34" charset="0"/>
              </a:rPr>
              <a:t>(SHANGHAI)</a:t>
            </a:r>
            <a:endParaRPr lang="zh-CN" altLang="en-US" sz="3200" b="0" spc="0" dirty="0">
              <a:latin typeface="Politica" panose="02000503000000000000" pitchFamily="2" charset="0"/>
              <a:ea typeface="HYQIHEIX1-45W EXTRALIGHT" pitchFamily="18" charset="-122"/>
              <a:cs typeface="Arial" panose="020B0604020202020204" pitchFamily="34" charset="0"/>
            </a:endParaRPr>
          </a:p>
        </p:txBody>
      </p:sp>
      <p:sp>
        <p:nvSpPr>
          <p:cNvPr id="3" name="文本框 27">
            <a:extLst>
              <a:ext uri="{FF2B5EF4-FFF2-40B4-BE49-F238E27FC236}">
                <a16:creationId xmlns:a16="http://schemas.microsoft.com/office/drawing/2014/main" id="{5FC61873-124E-72A7-2A10-901FA2C80D30}"/>
              </a:ext>
            </a:extLst>
          </p:cNvPr>
          <p:cNvSpPr txBox="1"/>
          <p:nvPr/>
        </p:nvSpPr>
        <p:spPr>
          <a:xfrm>
            <a:off x="654945" y="820625"/>
            <a:ext cx="7250805" cy="1815882"/>
          </a:xfrm>
          <a:prstGeom prst="rect">
            <a:avLst/>
          </a:prstGeom>
          <a:ln w="12700">
            <a:miter lim="400000"/>
          </a:ln>
        </p:spPr>
        <p:txBody>
          <a:bodyPr wrap="square" lIns="45719" rIns="45719">
            <a:spAutoFit/>
          </a:bodyPr>
          <a:lstStyle/>
          <a:p>
            <a:pPr algn="just"/>
            <a:r>
              <a:rPr lang="en-HK" altLang="zh-CN" sz="1400" dirty="0">
                <a:solidFill>
                  <a:schemeClr val="bg1"/>
                </a:solidFill>
                <a:latin typeface="Politica" panose="02000503000000000000" pitchFamily="2" charset="0"/>
                <a:cs typeface="Arial" panose="020B0604020202020204" pitchFamily="34" charset="0"/>
              </a:rPr>
              <a:t>Fosun Foundation (Shanghai) aims to promote contemporary art and is committed to binding Chinese and international art and culture, and promote public awareness, understanding and engagement in global contemporary art. Fosun Foundation (Shanghai) continues to support local Chinese artists, providing a broad display platform for outstanding Chinese contemporary art works. Fosun Foundation (Shanghai) is located in the Bund Finance Center. Fosun Foundation (Chengdu) was opened in June 2022. Fosun Foundation (Shanghai) participates in, witnesses and leads the development of contemporary art and culture. As an art consultant, Fosun Foundation (Shanghai) has long showcased its collection of Chinese art works in global landmark buildings such as Liberty 28 in New York to promote global cultural and artistic exchanges</a:t>
            </a:r>
            <a:endParaRPr lang="zh-CN" altLang="zh-CN" sz="1400" dirty="0">
              <a:solidFill>
                <a:schemeClr val="bg1"/>
              </a:solidFill>
              <a:latin typeface="Politica" panose="02000503000000000000" pitchFamily="2" charset="0"/>
              <a:cs typeface="Arial" panose="020B0604020202020204" pitchFamily="34" charset="0"/>
            </a:endParaRPr>
          </a:p>
        </p:txBody>
      </p:sp>
      <p:sp>
        <p:nvSpPr>
          <p:cNvPr id="4" name="矩形 83">
            <a:extLst>
              <a:ext uri="{FF2B5EF4-FFF2-40B4-BE49-F238E27FC236}">
                <a16:creationId xmlns:a16="http://schemas.microsoft.com/office/drawing/2014/main" id="{760E7F16-753B-56CC-D5A9-D93BE7CAE0EF}"/>
              </a:ext>
            </a:extLst>
          </p:cNvPr>
          <p:cNvSpPr/>
          <p:nvPr/>
        </p:nvSpPr>
        <p:spPr>
          <a:xfrm>
            <a:off x="5559580" y="2904956"/>
            <a:ext cx="1324402" cy="707886"/>
          </a:xfrm>
          <a:prstGeom prst="rect">
            <a:avLst/>
          </a:prstGeom>
        </p:spPr>
        <p:txBody>
          <a:bodyPr wrap="none">
            <a:spAutoFit/>
          </a:bodyPr>
          <a:lstStyle/>
          <a:p>
            <a:pPr algn="ctr"/>
            <a:r>
              <a:rPr lang="en-HK" altLang="zh-CN" sz="1000" dirty="0">
                <a:solidFill>
                  <a:schemeClr val="bg1"/>
                </a:solidFill>
                <a:latin typeface="Politica" panose="02000503000000000000" pitchFamily="2" charset="0"/>
                <a:cs typeface="Arial" panose="020B0604020202020204" pitchFamily="34" charset="0"/>
              </a:rPr>
              <a:t>The first 3A social</a:t>
            </a:r>
          </a:p>
          <a:p>
            <a:pPr algn="ctr"/>
            <a:r>
              <a:rPr lang="en-HK" altLang="zh-CN" sz="1000" dirty="0">
                <a:solidFill>
                  <a:schemeClr val="bg1"/>
                </a:solidFill>
                <a:latin typeface="Politica" panose="02000503000000000000" pitchFamily="2" charset="0"/>
                <a:cs typeface="Arial" panose="020B0604020202020204" pitchFamily="34" charset="0"/>
              </a:rPr>
              <a:t>organization among</a:t>
            </a:r>
          </a:p>
          <a:p>
            <a:pPr algn="ctr"/>
            <a:r>
              <a:rPr lang="en-HK" altLang="zh-CN" sz="1000" dirty="0">
                <a:solidFill>
                  <a:schemeClr val="bg1"/>
                </a:solidFill>
                <a:latin typeface="Politica" panose="02000503000000000000" pitchFamily="2" charset="0"/>
                <a:cs typeface="Arial" panose="020B0604020202020204" pitchFamily="34" charset="0"/>
              </a:rPr>
              <a:t>Shanghai contemporary art</a:t>
            </a:r>
          </a:p>
          <a:p>
            <a:pPr algn="ctr"/>
            <a:r>
              <a:rPr lang="en-HK" altLang="zh-CN" sz="1000" dirty="0">
                <a:solidFill>
                  <a:schemeClr val="bg1"/>
                </a:solidFill>
                <a:latin typeface="Politica" panose="02000503000000000000" pitchFamily="2" charset="0"/>
                <a:cs typeface="Arial" panose="020B0604020202020204" pitchFamily="34" charset="0"/>
              </a:rPr>
              <a:t>institutions</a:t>
            </a:r>
            <a:endParaRPr lang="zh-CN" altLang="zh-CN" sz="1000" dirty="0">
              <a:solidFill>
                <a:schemeClr val="bg1"/>
              </a:solidFill>
              <a:latin typeface="Politica" panose="02000503000000000000" pitchFamily="2" charset="0"/>
              <a:cs typeface="Arial" panose="020B0604020202020204" pitchFamily="34" charset="0"/>
            </a:endParaRPr>
          </a:p>
        </p:txBody>
      </p:sp>
      <p:sp>
        <p:nvSpPr>
          <p:cNvPr id="6" name="矩形 85">
            <a:extLst>
              <a:ext uri="{FF2B5EF4-FFF2-40B4-BE49-F238E27FC236}">
                <a16:creationId xmlns:a16="http://schemas.microsoft.com/office/drawing/2014/main" id="{974DE4C5-72DA-9912-5B37-E35EFF8828D2}"/>
              </a:ext>
            </a:extLst>
          </p:cNvPr>
          <p:cNvSpPr/>
          <p:nvPr/>
        </p:nvSpPr>
        <p:spPr>
          <a:xfrm>
            <a:off x="5599656" y="4368471"/>
            <a:ext cx="1244250" cy="553998"/>
          </a:xfrm>
          <a:prstGeom prst="rect">
            <a:avLst/>
          </a:prstGeom>
        </p:spPr>
        <p:txBody>
          <a:bodyPr wrap="none">
            <a:spAutoFit/>
          </a:bodyPr>
          <a:lstStyle/>
          <a:p>
            <a:pPr algn="ctr"/>
            <a:r>
              <a:rPr lang="en-HK" altLang="zh-CN" sz="1000" dirty="0">
                <a:solidFill>
                  <a:schemeClr val="bg1"/>
                </a:solidFill>
                <a:latin typeface="Politica" panose="02000503000000000000" pitchFamily="2" charset="0"/>
                <a:cs typeface="Arial" panose="020B0604020202020204" pitchFamily="34" charset="0"/>
              </a:rPr>
              <a:t>The first governing unit of</a:t>
            </a:r>
          </a:p>
          <a:p>
            <a:pPr algn="ctr"/>
            <a:r>
              <a:rPr lang="en-HK" altLang="zh-CN" sz="1000" dirty="0">
                <a:solidFill>
                  <a:schemeClr val="bg1"/>
                </a:solidFill>
                <a:latin typeface="Politica" panose="02000503000000000000" pitchFamily="2" charset="0"/>
                <a:cs typeface="Arial" panose="020B0604020202020204" pitchFamily="34" charset="0"/>
              </a:rPr>
              <a:t>Shanghai Art Museum</a:t>
            </a:r>
          </a:p>
          <a:p>
            <a:pPr algn="ctr"/>
            <a:r>
              <a:rPr lang="en-HK" altLang="zh-CN" sz="1000" dirty="0">
                <a:solidFill>
                  <a:schemeClr val="bg1"/>
                </a:solidFill>
                <a:latin typeface="Politica" panose="02000503000000000000" pitchFamily="2" charset="0"/>
                <a:cs typeface="Arial" panose="020B0604020202020204" pitchFamily="34" charset="0"/>
              </a:rPr>
              <a:t>Association</a:t>
            </a:r>
            <a:endParaRPr lang="zh-CN" altLang="zh-CN" sz="1000" dirty="0">
              <a:solidFill>
                <a:schemeClr val="bg1"/>
              </a:solidFill>
              <a:latin typeface="Politica" panose="02000503000000000000" pitchFamily="2" charset="0"/>
              <a:cs typeface="Arial" panose="020B0604020202020204" pitchFamily="34" charset="0"/>
            </a:endParaRPr>
          </a:p>
        </p:txBody>
      </p:sp>
      <p:sp>
        <p:nvSpPr>
          <p:cNvPr id="8" name="矩形 87">
            <a:extLst>
              <a:ext uri="{FF2B5EF4-FFF2-40B4-BE49-F238E27FC236}">
                <a16:creationId xmlns:a16="http://schemas.microsoft.com/office/drawing/2014/main" id="{256CE679-074E-118E-0D68-7BCDC949053E}"/>
              </a:ext>
            </a:extLst>
          </p:cNvPr>
          <p:cNvSpPr/>
          <p:nvPr/>
        </p:nvSpPr>
        <p:spPr>
          <a:xfrm>
            <a:off x="5570671" y="5593442"/>
            <a:ext cx="1353256" cy="738664"/>
          </a:xfrm>
          <a:prstGeom prst="rect">
            <a:avLst/>
          </a:prstGeom>
        </p:spPr>
        <p:txBody>
          <a:bodyPr wrap="square">
            <a:spAutoFit/>
          </a:bodyPr>
          <a:lstStyle/>
          <a:p>
            <a:pPr algn="ctr"/>
            <a:r>
              <a:rPr lang="en-HK" altLang="zh-CN" sz="700" dirty="0">
                <a:solidFill>
                  <a:schemeClr val="bg1"/>
                </a:solidFill>
                <a:latin typeface="Politica" panose="02000503000000000000" pitchFamily="2" charset="0"/>
                <a:cs typeface="Arial" panose="020B0604020202020204" pitchFamily="34" charset="0"/>
              </a:rPr>
              <a:t>Shanghai Municipal Administration of</a:t>
            </a:r>
          </a:p>
          <a:p>
            <a:pPr algn="ctr"/>
            <a:r>
              <a:rPr lang="en-HK" altLang="zh-CN" sz="700" dirty="0">
                <a:solidFill>
                  <a:schemeClr val="bg1"/>
                </a:solidFill>
                <a:latin typeface="Politica" panose="02000503000000000000" pitchFamily="2" charset="0"/>
                <a:cs typeface="Arial" panose="020B0604020202020204" pitchFamily="34" charset="0"/>
              </a:rPr>
              <a:t>Culture and Tourism's "Civilization</a:t>
            </a:r>
          </a:p>
          <a:p>
            <a:pPr algn="ctr"/>
            <a:r>
              <a:rPr lang="en-HK" altLang="zh-CN" sz="700" dirty="0">
                <a:solidFill>
                  <a:schemeClr val="bg1"/>
                </a:solidFill>
                <a:latin typeface="Politica" panose="02000503000000000000" pitchFamily="2" charset="0"/>
                <a:cs typeface="Arial" panose="020B0604020202020204" pitchFamily="34" charset="0"/>
              </a:rPr>
              <a:t>and Integrity, Art Appreciation" co-construction unit, Shanghai Public</a:t>
            </a:r>
          </a:p>
          <a:p>
            <a:pPr algn="ctr"/>
            <a:r>
              <a:rPr lang="en-HK" altLang="zh-CN" sz="700" dirty="0">
                <a:solidFill>
                  <a:schemeClr val="bg1"/>
                </a:solidFill>
                <a:latin typeface="Politica" panose="02000503000000000000" pitchFamily="2" charset="0"/>
                <a:cs typeface="Arial" panose="020B0604020202020204" pitchFamily="34" charset="0"/>
              </a:rPr>
              <a:t>Welfare Base, Donghua University</a:t>
            </a:r>
          </a:p>
          <a:p>
            <a:pPr algn="ctr"/>
            <a:r>
              <a:rPr lang="en-HK" altLang="zh-CN" sz="700" dirty="0">
                <a:solidFill>
                  <a:schemeClr val="bg1"/>
                </a:solidFill>
                <a:latin typeface="Politica" panose="02000503000000000000" pitchFamily="2" charset="0"/>
                <a:cs typeface="Arial" panose="020B0604020202020204" pitchFamily="34" charset="0"/>
              </a:rPr>
              <a:t>Aesthetic Education Practice Base</a:t>
            </a:r>
            <a:endParaRPr lang="zh-CN" altLang="zh-CN" sz="700" dirty="0">
              <a:solidFill>
                <a:schemeClr val="bg1"/>
              </a:solidFill>
              <a:latin typeface="Politica" panose="02000503000000000000" pitchFamily="2" charset="0"/>
              <a:cs typeface="Arial" panose="020B0604020202020204" pitchFamily="34" charset="0"/>
            </a:endParaRPr>
          </a:p>
        </p:txBody>
      </p:sp>
      <p:sp>
        <p:nvSpPr>
          <p:cNvPr id="9" name="文本框 68">
            <a:extLst>
              <a:ext uri="{FF2B5EF4-FFF2-40B4-BE49-F238E27FC236}">
                <a16:creationId xmlns:a16="http://schemas.microsoft.com/office/drawing/2014/main" id="{E3497ED9-7DB0-95DD-3B05-1F65B8F02EEF}"/>
              </a:ext>
            </a:extLst>
          </p:cNvPr>
          <p:cNvSpPr txBox="1"/>
          <p:nvPr/>
        </p:nvSpPr>
        <p:spPr>
          <a:xfrm>
            <a:off x="607646" y="4737812"/>
            <a:ext cx="4027416" cy="400110"/>
          </a:xfrm>
          <a:prstGeom prst="rect">
            <a:avLst/>
          </a:prstGeom>
          <a:noFill/>
        </p:spPr>
        <p:txBody>
          <a:bodyPr wrap="square" rtlCol="0">
            <a:spAutoFit/>
          </a:bodyPr>
          <a:lstStyle/>
          <a:p>
            <a:r>
              <a:rPr lang="en-HK" altLang="zh-CN" sz="1000" dirty="0">
                <a:solidFill>
                  <a:schemeClr val="bg1"/>
                </a:solidFill>
                <a:latin typeface="Politica" panose="02000503000000000000" pitchFamily="2" charset="0"/>
                <a:ea typeface="HYQIHEIX1-45W EXTRALIGHT" pitchFamily="18" charset="-122"/>
              </a:rPr>
              <a:t>Insist on organizing high-quality public education campaigns to help the public understand art and promote active participation in art-related events</a:t>
            </a:r>
            <a:endParaRPr lang="zh-CN" altLang="en-US" sz="1000" dirty="0">
              <a:solidFill>
                <a:schemeClr val="bg1"/>
              </a:solidFill>
              <a:latin typeface="Politica" panose="02000503000000000000" pitchFamily="2" charset="0"/>
              <a:ea typeface="HYQIHEIX1-45W EXTRALIGHT" pitchFamily="18" charset="-122"/>
            </a:endParaRPr>
          </a:p>
        </p:txBody>
      </p:sp>
      <p:sp>
        <p:nvSpPr>
          <p:cNvPr id="10" name="文本框 72">
            <a:extLst>
              <a:ext uri="{FF2B5EF4-FFF2-40B4-BE49-F238E27FC236}">
                <a16:creationId xmlns:a16="http://schemas.microsoft.com/office/drawing/2014/main" id="{2EBFB2B2-A0DD-BF0A-52E5-4068981E8C33}"/>
              </a:ext>
            </a:extLst>
          </p:cNvPr>
          <p:cNvSpPr txBox="1"/>
          <p:nvPr/>
        </p:nvSpPr>
        <p:spPr>
          <a:xfrm>
            <a:off x="607695" y="5690870"/>
            <a:ext cx="4096110" cy="400110"/>
          </a:xfrm>
          <a:prstGeom prst="rect">
            <a:avLst/>
          </a:prstGeom>
          <a:noFill/>
        </p:spPr>
        <p:txBody>
          <a:bodyPr wrap="square" rtlCol="0">
            <a:spAutoFit/>
          </a:bodyPr>
          <a:lstStyle/>
          <a:p>
            <a:pPr algn="just"/>
            <a:r>
              <a:rPr lang="en-HK" altLang="zh-CN" sz="1000" dirty="0">
                <a:solidFill>
                  <a:schemeClr val="bg1"/>
                </a:solidFill>
                <a:latin typeface="Politica" panose="02000503000000000000" pitchFamily="2" charset="0"/>
                <a:ea typeface="HYQIHEIX1-45W EXTRALIGHT" pitchFamily="18" charset="-122"/>
              </a:rPr>
              <a:t>Organize diversified and comprehensive cross-brand activities to promote public awareness and public engagement in the latest contemporary art trends</a:t>
            </a:r>
            <a:endParaRPr lang="zh-CN" altLang="en-US" sz="1000" dirty="0">
              <a:solidFill>
                <a:schemeClr val="bg1"/>
              </a:solidFill>
              <a:latin typeface="Politica" panose="02000503000000000000" pitchFamily="2" charset="0"/>
              <a:ea typeface="HYQIHEIX1-45W EXTRALIGHT" pitchFamily="18" charset="-122"/>
            </a:endParaRPr>
          </a:p>
        </p:txBody>
      </p:sp>
      <p:sp>
        <p:nvSpPr>
          <p:cNvPr id="15" name="文本框 65">
            <a:extLst>
              <a:ext uri="{FF2B5EF4-FFF2-40B4-BE49-F238E27FC236}">
                <a16:creationId xmlns:a16="http://schemas.microsoft.com/office/drawing/2014/main" id="{30342911-E779-8F1B-645A-788604C15FD1}"/>
              </a:ext>
            </a:extLst>
          </p:cNvPr>
          <p:cNvSpPr txBox="1"/>
          <p:nvPr/>
        </p:nvSpPr>
        <p:spPr>
          <a:xfrm>
            <a:off x="607646" y="3616831"/>
            <a:ext cx="4027415" cy="553998"/>
          </a:xfrm>
          <a:prstGeom prst="rect">
            <a:avLst/>
          </a:prstGeom>
          <a:noFill/>
        </p:spPr>
        <p:txBody>
          <a:bodyPr wrap="square" rtlCol="0">
            <a:spAutoFit/>
          </a:bodyPr>
          <a:lstStyle/>
          <a:p>
            <a:pPr algn="just"/>
            <a:r>
              <a:rPr lang="en-HK" altLang="zh-CN" sz="1000" dirty="0">
                <a:solidFill>
                  <a:schemeClr val="bg1"/>
                </a:solidFill>
                <a:latin typeface="Politica" panose="02000503000000000000" pitchFamily="2" charset="0"/>
                <a:ea typeface="HYQIHEIX1-45W EXTRALIGHT" pitchFamily="18" charset="-122"/>
              </a:rPr>
              <a:t>Committed to presenting international and Chinese contemporary art exhibitions and special exhibitions with rich content, including “Tadao Ando: Endeavors”, “Yayoi Kusama: All About Love Speaks Forever”, etc.</a:t>
            </a:r>
            <a:endParaRPr lang="zh-CN" altLang="en-US" sz="1000" dirty="0">
              <a:solidFill>
                <a:schemeClr val="bg1"/>
              </a:solidFill>
              <a:latin typeface="Politica" panose="02000503000000000000" pitchFamily="2" charset="0"/>
              <a:ea typeface="HYQIHEIX1-45W EXTRALIGHT" pitchFamily="18" charset="-122"/>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Users/jerrymiao/Desktop/复星Jerry/产业图片合集/富足/蜂巢to23年中报/23年BFC重点活动照片/外滩猫街/人流.JPG人流"/>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350" y="635"/>
            <a:ext cx="12184380" cy="6856730"/>
          </a:xfrm>
          <a:prstGeom prst="rect">
            <a:avLst/>
          </a:prstGeom>
        </p:spPr>
      </p:pic>
      <p:sp>
        <p:nvSpPr>
          <p:cNvPr id="50" name="矩形 49"/>
          <p:cNvSpPr/>
          <p:nvPr/>
        </p:nvSpPr>
        <p:spPr>
          <a:xfrm>
            <a:off x="6350" y="-10542"/>
            <a:ext cx="12198985" cy="6868541"/>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5" name="矩形 6"/>
          <p:cNvSpPr txBox="1"/>
          <p:nvPr/>
        </p:nvSpPr>
        <p:spPr>
          <a:xfrm>
            <a:off x="599712" y="992128"/>
            <a:ext cx="5718871" cy="554383"/>
          </a:xfrm>
          <a:prstGeom prst="rect">
            <a:avLst/>
          </a:prstGeom>
          <a:ln w="12700">
            <a:miter lim="400000"/>
          </a:ln>
        </p:spPr>
        <p:txBody>
          <a:bodyPr wrap="square" lIns="45719" rIns="45719">
            <a:spAutoFit/>
          </a:bodyPr>
          <a:lstStyle/>
          <a:p>
            <a:pPr defTabSz="342900">
              <a:lnSpc>
                <a:spcPct val="110000"/>
              </a:lnSpc>
              <a:defRPr sz="2800" spc="300">
                <a:solidFill>
                  <a:srgbClr val="92653D"/>
                </a:solidFill>
                <a:latin typeface="微软雅黑"/>
                <a:ea typeface="微软雅黑"/>
                <a:cs typeface="微软雅黑"/>
                <a:sym typeface="微软雅黑"/>
              </a:defRPr>
            </a:pPr>
            <a:endParaRPr dirty="0">
              <a:latin typeface="HYQIHEIX1-45W EXTRALIGHT" pitchFamily="18" charset="-122"/>
              <a:ea typeface="HYQIHEIX1-45W EXTRALIGHT" pitchFamily="18" charset="-122"/>
              <a:cs typeface="Arial" panose="020B0604020202020204" pitchFamily="34" charset="0"/>
            </a:endParaRPr>
          </a:p>
        </p:txBody>
      </p:sp>
      <p:sp>
        <p:nvSpPr>
          <p:cNvPr id="7" name="文本框 6"/>
          <p:cNvSpPr txBox="1"/>
          <p:nvPr/>
        </p:nvSpPr>
        <p:spPr>
          <a:xfrm>
            <a:off x="599406" y="6298091"/>
            <a:ext cx="2680223" cy="276999"/>
          </a:xfrm>
          <a:prstGeom prst="rect">
            <a:avLst/>
          </a:prstGeom>
          <a:noFill/>
        </p:spPr>
        <p:txBody>
          <a:bodyPr wrap="square" rtlCol="0">
            <a:spAutoFit/>
          </a:bodyPr>
          <a:lstStyle/>
          <a:p>
            <a:pPr algn="dist"/>
            <a:r>
              <a:rPr lang="en-GB" altLang="zh-CN" sz="1200" dirty="0">
                <a:solidFill>
                  <a:srgbClr val="93683D"/>
                </a:solidFill>
                <a:latin typeface="Politica" panose="02000503000000000000" pitchFamily="2" charset="0"/>
                <a:ea typeface="STHeiti" panose="02010600040101010101" pitchFamily="2" charset="-122"/>
                <a:cs typeface="Arial" panose="020B0604020202020204" pitchFamily="34" charset="0"/>
              </a:rPr>
              <a:t>A GLOBAL INNOVATION-DRIVEN CONSUMER GROUP</a:t>
            </a:r>
          </a:p>
        </p:txBody>
      </p:sp>
      <p:pic>
        <p:nvPicPr>
          <p:cNvPr id="9" name="图片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36229" y="5334873"/>
            <a:ext cx="5601741" cy="1476823"/>
          </a:xfrm>
          <a:prstGeom prst="rect">
            <a:avLst/>
          </a:prstGeom>
        </p:spPr>
      </p:pic>
      <p:cxnSp>
        <p:nvCxnSpPr>
          <p:cNvPr id="26" name="直线连接符 25"/>
          <p:cNvCxnSpPr/>
          <p:nvPr/>
        </p:nvCxnSpPr>
        <p:spPr>
          <a:xfrm>
            <a:off x="7315200" y="5206449"/>
            <a:ext cx="4290646" cy="0"/>
          </a:xfrm>
          <a:prstGeom prst="line">
            <a:avLst/>
          </a:prstGeom>
          <a:ln w="6350">
            <a:solidFill>
              <a:srgbClr val="93683D"/>
            </a:solidFill>
            <a:prstDash val="dash"/>
          </a:ln>
        </p:spPr>
        <p:style>
          <a:lnRef idx="1">
            <a:schemeClr val="accent1"/>
          </a:lnRef>
          <a:fillRef idx="0">
            <a:schemeClr val="accent1"/>
          </a:fillRef>
          <a:effectRef idx="0">
            <a:schemeClr val="accent1"/>
          </a:effectRef>
          <a:fontRef idx="minor">
            <a:schemeClr val="tx1"/>
          </a:fontRef>
        </p:style>
      </p:cxnSp>
      <p:pic>
        <p:nvPicPr>
          <p:cNvPr id="6" name="图片 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047808" y="2927668"/>
            <a:ext cx="4096385" cy="554383"/>
          </a:xfrm>
          <a:prstGeom prst="rect">
            <a:avLst/>
          </a:prstGeom>
        </p:spPr>
      </p:pic>
      <p:sp>
        <p:nvSpPr>
          <p:cNvPr id="2" name="Title 1">
            <a:extLst>
              <a:ext uri="{FF2B5EF4-FFF2-40B4-BE49-F238E27FC236}">
                <a16:creationId xmlns:a16="http://schemas.microsoft.com/office/drawing/2014/main" id="{378EF458-7444-E745-83C2-7AF1E5B8CFE3}"/>
              </a:ext>
            </a:extLst>
          </p:cNvPr>
          <p:cNvSpPr txBox="1"/>
          <p:nvPr/>
        </p:nvSpPr>
        <p:spPr>
          <a:xfrm>
            <a:off x="4047808" y="3574733"/>
            <a:ext cx="4096385" cy="369332"/>
          </a:xfrm>
          <a:prstGeom prst="rect">
            <a:avLst/>
          </a:prstGeom>
          <a:ln w="12700">
            <a:miter lim="400000"/>
          </a:ln>
        </p:spPr>
        <p:txBody>
          <a:bodyPr wrap="square" lIns="45719" rIns="45719" anchor="ctr">
            <a:spAutoFit/>
          </a:bodyPr>
          <a:lstStyle>
            <a:lvl1pPr>
              <a:lnSpc>
                <a:spcPct val="90000"/>
              </a:lnSpc>
              <a:defRPr sz="2800" b="1" spc="300">
                <a:solidFill>
                  <a:srgbClr val="936836"/>
                </a:solidFill>
              </a:defRPr>
            </a:lvl1pPr>
          </a:lstStyle>
          <a:p>
            <a:pPr algn="ctr"/>
            <a:r>
              <a:rPr lang="en-CA" altLang="zh-CN" sz="2000" dirty="0">
                <a:solidFill>
                  <a:schemeClr val="tx1"/>
                </a:solidFill>
                <a:latin typeface="Politica" panose="02000503000000000000" pitchFamily="2" charset="0"/>
                <a:ea typeface="HYQIHEIX1-45W EXTRALIGHT" pitchFamily="18" charset="-122"/>
                <a:cs typeface="Arial" panose="020B0604020202020204" pitchFamily="34" charset="0"/>
              </a:rPr>
              <a:t>TOWARDS A BRIGHTER LIFE</a:t>
            </a:r>
            <a:endParaRPr lang="zh-CN" altLang="en-US" sz="2000" dirty="0">
              <a:solidFill>
                <a:schemeClr val="tx1"/>
              </a:solidFill>
              <a:latin typeface="Politica" panose="02000503000000000000" pitchFamily="2" charset="0"/>
              <a:ea typeface="HYQIHEIX1-45W EXTRALIGHT" pitchFamily="18" charset="-122"/>
              <a:cs typeface="Arial" panose="020B0604020202020204" pitchFamily="34" charset="0"/>
            </a:endParaRPr>
          </a:p>
        </p:txBody>
      </p:sp>
      <p:graphicFrame>
        <p:nvGraphicFramePr>
          <p:cNvPr id="3" name="Table 7">
            <a:extLst>
              <a:ext uri="{FF2B5EF4-FFF2-40B4-BE49-F238E27FC236}">
                <a16:creationId xmlns:a16="http://schemas.microsoft.com/office/drawing/2014/main" id="{74C767C0-3F95-8C12-618D-EA884F08941D}"/>
              </a:ext>
            </a:extLst>
          </p:cNvPr>
          <p:cNvGraphicFramePr>
            <a:graphicFrameLocks noGrp="1"/>
          </p:cNvGraphicFramePr>
          <p:nvPr>
            <p:extLst>
              <p:ext uri="{D42A27DB-BD31-4B8C-83A1-F6EECF244321}">
                <p14:modId xmlns:p14="http://schemas.microsoft.com/office/powerpoint/2010/main" val="3429960483"/>
              </p:ext>
            </p:extLst>
          </p:nvPr>
        </p:nvGraphicFramePr>
        <p:xfrm>
          <a:off x="7315200" y="4108287"/>
          <a:ext cx="4297631" cy="1097280"/>
        </p:xfrm>
        <a:graphic>
          <a:graphicData uri="http://schemas.openxmlformats.org/drawingml/2006/table">
            <a:tbl>
              <a:tblPr firstRow="1" bandRow="1">
                <a:tableStyleId>{5C22544A-7EE6-4342-B048-85BDC9FD1C3A}</a:tableStyleId>
              </a:tblPr>
              <a:tblGrid>
                <a:gridCol w="424942">
                  <a:extLst>
                    <a:ext uri="{9D8B030D-6E8A-4147-A177-3AD203B41FA5}">
                      <a16:colId xmlns:a16="http://schemas.microsoft.com/office/drawing/2014/main" val="3666390746"/>
                    </a:ext>
                  </a:extLst>
                </a:gridCol>
                <a:gridCol w="1619758">
                  <a:extLst>
                    <a:ext uri="{9D8B030D-6E8A-4147-A177-3AD203B41FA5}">
                      <a16:colId xmlns:a16="http://schemas.microsoft.com/office/drawing/2014/main" val="1913140265"/>
                    </a:ext>
                  </a:extLst>
                </a:gridCol>
                <a:gridCol w="571682">
                  <a:extLst>
                    <a:ext uri="{9D8B030D-6E8A-4147-A177-3AD203B41FA5}">
                      <a16:colId xmlns:a16="http://schemas.microsoft.com/office/drawing/2014/main" val="3453037149"/>
                    </a:ext>
                  </a:extLst>
                </a:gridCol>
                <a:gridCol w="1681249">
                  <a:extLst>
                    <a:ext uri="{9D8B030D-6E8A-4147-A177-3AD203B41FA5}">
                      <a16:colId xmlns:a16="http://schemas.microsoft.com/office/drawing/2014/main" val="251385223"/>
                    </a:ext>
                  </a:extLst>
                </a:gridCol>
              </a:tblGrid>
              <a:tr h="174313">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ltLang="zh-CN" sz="700" kern="1200" dirty="0">
                          <a:solidFill>
                            <a:schemeClr val="tx1">
                              <a:lumMod val="65000"/>
                              <a:lumOff val="35000"/>
                            </a:schemeClr>
                          </a:solidFill>
                          <a:latin typeface="Politica" panose="02000506020000090004" pitchFamily="2" charset="0"/>
                          <a:ea typeface="HYQIHEIX1-45W EXTRALIGHT" pitchFamily="18" charset="-122"/>
                          <a:cs typeface="Arial" panose="020B0704020202090204" pitchFamily="34" charset="0"/>
                        </a:rPr>
                        <a:t>HONG KONG</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en-US" dirty="0"/>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ltLang="zh-CN" sz="700" kern="1200" dirty="0">
                          <a:solidFill>
                            <a:schemeClr val="tx1">
                              <a:lumMod val="65000"/>
                              <a:lumOff val="35000"/>
                            </a:schemeClr>
                          </a:solidFill>
                          <a:latin typeface="Politica" panose="02000506020000090004" pitchFamily="2" charset="0"/>
                          <a:ea typeface="HYQIHEIX1-45W EXTRALIGHT" pitchFamily="18" charset="-122"/>
                          <a:cs typeface="Arial" panose="020B0704020202090204" pitchFamily="34" charset="0"/>
                        </a:rPr>
                        <a:t>SHANGHAI</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en-US" dirty="0"/>
                    </a:p>
                  </a:txBody>
                  <a:tcPr/>
                </a:tc>
                <a:extLst>
                  <a:ext uri="{0D108BD9-81ED-4DB2-BD59-A6C34878D82A}">
                    <a16:rowId xmlns:a16="http://schemas.microsoft.com/office/drawing/2014/main" val="518850302"/>
                  </a:ext>
                </a:extLst>
              </a:tr>
              <a:tr h="250384">
                <a:tc gridSpan="2">
                  <a:txBody>
                    <a:bodyPr/>
                    <a:lstStyle/>
                    <a:p>
                      <a:pPr marL="0" algn="l" defTabSz="914400" rtl="0" eaLnBrk="1" latinLnBrk="0" hangingPunct="1"/>
                      <a:r>
                        <a:rPr lang="en-HK" altLang="zh-CN" sz="700" kern="1200" dirty="0">
                          <a:solidFill>
                            <a:schemeClr val="tx1">
                              <a:lumMod val="65000"/>
                              <a:lumOff val="35000"/>
                            </a:schemeClr>
                          </a:solidFill>
                          <a:latin typeface="Politica" panose="02000506020000090004" pitchFamily="2" charset="0"/>
                          <a:ea typeface="HYQIHEIX1-45W EXTRALIGHT" pitchFamily="18" charset="-122"/>
                          <a:cs typeface="Arial" panose="020B0704020202090204" pitchFamily="34" charset="0"/>
                        </a:rPr>
                        <a:t>Room 808, ICBC Tower, 3 Garden Road, Central, Hong Kong</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hMerge="1">
                  <a:txBody>
                    <a:bodyPr/>
                    <a:lstStyle/>
                    <a:p>
                      <a:endParaRPr lang="en-US" dirty="0"/>
                    </a:p>
                  </a:txBody>
                  <a:tcPr/>
                </a:tc>
                <a:tc gridSpan="2">
                  <a:txBody>
                    <a:bodyPr/>
                    <a:lstStyle/>
                    <a:p>
                      <a:pPr marL="0" algn="l" defTabSz="914400" rtl="0" eaLnBrk="1" latinLnBrk="0" hangingPunct="1"/>
                      <a:r>
                        <a:rPr lang="en-HK" altLang="zh-CN" sz="700" kern="1200" dirty="0">
                          <a:solidFill>
                            <a:schemeClr val="tx1">
                              <a:lumMod val="65000"/>
                              <a:lumOff val="35000"/>
                            </a:schemeClr>
                          </a:solidFill>
                          <a:latin typeface="Politica" panose="02000506020000090004" pitchFamily="2" charset="0"/>
                          <a:ea typeface="HYQIHEIX1-45W EXTRALIGHT" pitchFamily="18" charset="-122"/>
                          <a:cs typeface="Arial" panose="020B0704020202090204" pitchFamily="34" charset="0"/>
                        </a:rPr>
                        <a:t>Bund Finance Center, No. 600, Zhongshan East 2nd Road, Huangpu District, Shanghai</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hMerge="1">
                  <a:txBody>
                    <a:bodyPr/>
                    <a:lstStyle/>
                    <a:p>
                      <a:endParaRPr lang="en-US" dirty="0"/>
                    </a:p>
                  </a:txBody>
                  <a:tcPr/>
                </a:tc>
                <a:extLst>
                  <a:ext uri="{0D108BD9-81ED-4DB2-BD59-A6C34878D82A}">
                    <a16:rowId xmlns:a16="http://schemas.microsoft.com/office/drawing/2014/main" val="3138022905"/>
                  </a:ext>
                </a:extLst>
              </a:tr>
              <a:tr h="174313">
                <a:tc>
                  <a:txBody>
                    <a:bodyPr/>
                    <a:lstStyle/>
                    <a:p>
                      <a:pPr marL="0" algn="l" defTabSz="914400" rtl="0" eaLnBrk="1" latinLnBrk="0" hangingPunct="1"/>
                      <a:r>
                        <a:rPr lang="en-HK" altLang="zh-CN" sz="700" kern="1200" dirty="0">
                          <a:solidFill>
                            <a:schemeClr val="tx1">
                              <a:lumMod val="65000"/>
                              <a:lumOff val="35000"/>
                            </a:schemeClr>
                          </a:solidFill>
                          <a:latin typeface="Politica" panose="02000506020000090004" pitchFamily="2" charset="0"/>
                          <a:ea typeface="HYQIHEIX1-45W EXTRALIGHT" pitchFamily="18" charset="-122"/>
                          <a:cs typeface="Arial" panose="020B0704020202090204" pitchFamily="34" charset="0"/>
                        </a:rPr>
                        <a:t>Tel: </a:t>
                      </a:r>
                      <a:endParaRPr lang="en-US" sz="700" kern="1200" dirty="0">
                        <a:solidFill>
                          <a:schemeClr val="tx1">
                            <a:lumMod val="65000"/>
                            <a:lumOff val="35000"/>
                          </a:schemeClr>
                        </a:solidFill>
                        <a:latin typeface="Politica" panose="02000506020000090004" pitchFamily="2" charset="0"/>
                        <a:ea typeface="HYQIHEIX1-45W EXTRALIGHT" pitchFamily="18" charset="-122"/>
                        <a:cs typeface="Arial" panose="020B070402020209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altLang="zh-CN" sz="700" kern="1200" dirty="0">
                          <a:solidFill>
                            <a:schemeClr val="tx1">
                              <a:lumMod val="65000"/>
                              <a:lumOff val="35000"/>
                            </a:schemeClr>
                          </a:solidFill>
                          <a:latin typeface="Politica" panose="02000506020000090004" pitchFamily="2" charset="0"/>
                          <a:ea typeface="HYQIHEIX1-45W EXTRALIGHT" pitchFamily="18" charset="-122"/>
                          <a:cs typeface="Arial" panose="020B0704020202090204" pitchFamily="34" charset="0"/>
                        </a:rPr>
                        <a:t>+852 2509 3228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latinLnBrk="0" hangingPunct="1"/>
                      <a:r>
                        <a:rPr lang="en-HK" altLang="zh-CN" sz="700" kern="1200" dirty="0">
                          <a:solidFill>
                            <a:schemeClr val="tx1">
                              <a:lumMod val="65000"/>
                              <a:lumOff val="35000"/>
                            </a:schemeClr>
                          </a:solidFill>
                          <a:latin typeface="Politica" panose="02000506020000090004" pitchFamily="2" charset="0"/>
                          <a:ea typeface="HYQIHEIX1-45W EXTRALIGHT" pitchFamily="18" charset="-122"/>
                          <a:cs typeface="Arial" panose="020B0704020202090204" pitchFamily="34" charset="0"/>
                        </a:rPr>
                        <a:t>Tel: </a:t>
                      </a:r>
                      <a:endParaRPr lang="en-US" sz="700" kern="1200" dirty="0">
                        <a:solidFill>
                          <a:schemeClr val="tx1">
                            <a:lumMod val="65000"/>
                            <a:lumOff val="35000"/>
                          </a:schemeClr>
                        </a:solidFill>
                        <a:latin typeface="Politica" panose="02000506020000090004" pitchFamily="2" charset="0"/>
                        <a:ea typeface="HYQIHEIX1-45W EXTRALIGHT" pitchFamily="18" charset="-122"/>
                        <a:cs typeface="Arial" panose="020B070402020209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altLang="zh-CN" sz="700" kern="1200" dirty="0">
                          <a:solidFill>
                            <a:schemeClr val="tx1">
                              <a:lumMod val="65000"/>
                              <a:lumOff val="35000"/>
                            </a:schemeClr>
                          </a:solidFill>
                          <a:latin typeface="Politica" panose="02000506020000090004" pitchFamily="2" charset="0"/>
                          <a:ea typeface="HYQIHEIX1-45W EXTRALIGHT" pitchFamily="18" charset="-122"/>
                          <a:cs typeface="Arial" panose="020B0704020202090204" pitchFamily="34" charset="0"/>
                        </a:rPr>
                        <a:t>+86 21 2315 6666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99718714"/>
                  </a:ext>
                </a:extLst>
              </a:tr>
              <a:tr h="174313">
                <a:tc>
                  <a:txBody>
                    <a:bodyPr/>
                    <a:lstStyle/>
                    <a:p>
                      <a:pPr marL="0" algn="l" defTabSz="914400" rtl="0" eaLnBrk="1" latinLnBrk="0" hangingPunct="1"/>
                      <a:r>
                        <a:rPr lang="en-HK" altLang="zh-CN" sz="700" kern="1200" dirty="0">
                          <a:solidFill>
                            <a:schemeClr val="tx1">
                              <a:lumMod val="65000"/>
                              <a:lumOff val="35000"/>
                            </a:schemeClr>
                          </a:solidFill>
                          <a:latin typeface="Politica" panose="02000506020000090004" pitchFamily="2" charset="0"/>
                          <a:ea typeface="HYQIHEIX1-45W EXTRALIGHT" pitchFamily="18" charset="-122"/>
                          <a:cs typeface="Arial" panose="020B0704020202090204" pitchFamily="34" charset="0"/>
                        </a:rPr>
                        <a:t>Fax: </a:t>
                      </a:r>
                      <a:endParaRPr lang="en-US" sz="700" kern="1200" dirty="0">
                        <a:solidFill>
                          <a:schemeClr val="tx1">
                            <a:lumMod val="65000"/>
                            <a:lumOff val="35000"/>
                          </a:schemeClr>
                        </a:solidFill>
                        <a:latin typeface="Politica" panose="02000506020000090004" pitchFamily="2" charset="0"/>
                        <a:ea typeface="HYQIHEIX1-45W EXTRALIGHT" pitchFamily="18" charset="-122"/>
                        <a:cs typeface="Arial" panose="020B070402020209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latinLnBrk="0" hangingPunct="1"/>
                      <a:r>
                        <a:rPr lang="en-US" sz="700" kern="1200" dirty="0">
                          <a:solidFill>
                            <a:schemeClr val="tx1">
                              <a:lumMod val="65000"/>
                              <a:lumOff val="35000"/>
                            </a:schemeClr>
                          </a:solidFill>
                          <a:latin typeface="Politica" panose="02000506020000090004" pitchFamily="2" charset="0"/>
                          <a:ea typeface="HYQIHEIX1-45W EXTRALIGHT" pitchFamily="18" charset="-122"/>
                          <a:cs typeface="Arial" panose="020B0704020202090204" pitchFamily="34" charset="0"/>
                        </a:rPr>
                        <a:t>+</a:t>
                      </a:r>
                      <a:r>
                        <a:rPr lang="en-HK" altLang="zh-CN" sz="700" kern="1200" dirty="0">
                          <a:solidFill>
                            <a:schemeClr val="tx1">
                              <a:lumMod val="65000"/>
                              <a:lumOff val="35000"/>
                            </a:schemeClr>
                          </a:solidFill>
                          <a:latin typeface="Politica" panose="02000506020000090004" pitchFamily="2" charset="0"/>
                          <a:ea typeface="HYQIHEIX1-45W EXTRALIGHT" pitchFamily="18" charset="-122"/>
                          <a:cs typeface="Arial" panose="020B0704020202090204" pitchFamily="34" charset="0"/>
                        </a:rPr>
                        <a:t>852 2509 9028</a:t>
                      </a:r>
                      <a:endParaRPr lang="en-US" sz="700" kern="1200" dirty="0">
                        <a:solidFill>
                          <a:schemeClr val="tx1">
                            <a:lumMod val="65000"/>
                            <a:lumOff val="35000"/>
                          </a:schemeClr>
                        </a:solidFill>
                        <a:latin typeface="Politica" panose="02000506020000090004" pitchFamily="2" charset="0"/>
                        <a:ea typeface="HYQIHEIX1-45W EXTRALIGHT" pitchFamily="18" charset="-122"/>
                        <a:cs typeface="Arial" panose="020B070402020209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latinLnBrk="0" hangingPunct="1"/>
                      <a:r>
                        <a:rPr lang="en-HK" altLang="zh-CN" sz="700" kern="1200" dirty="0">
                          <a:solidFill>
                            <a:schemeClr val="tx1">
                              <a:lumMod val="65000"/>
                              <a:lumOff val="35000"/>
                            </a:schemeClr>
                          </a:solidFill>
                          <a:latin typeface="Politica" panose="02000506020000090004" pitchFamily="2" charset="0"/>
                          <a:ea typeface="HYQIHEIX1-45W EXTRALIGHT" pitchFamily="18" charset="-122"/>
                          <a:cs typeface="Arial" panose="020B0704020202090204" pitchFamily="34" charset="0"/>
                        </a:rPr>
                        <a:t>Fax: </a:t>
                      </a:r>
                      <a:endParaRPr lang="en-US" sz="700" kern="1200" dirty="0">
                        <a:solidFill>
                          <a:schemeClr val="tx1">
                            <a:lumMod val="65000"/>
                            <a:lumOff val="35000"/>
                          </a:schemeClr>
                        </a:solidFill>
                        <a:latin typeface="Politica" panose="02000506020000090004" pitchFamily="2" charset="0"/>
                        <a:ea typeface="HYQIHEIX1-45W EXTRALIGHT" pitchFamily="18" charset="-122"/>
                        <a:cs typeface="Arial" panose="020B070402020209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latinLnBrk="0" hangingPunct="1"/>
                      <a:r>
                        <a:rPr lang="en-US" sz="700" kern="1200" dirty="0">
                          <a:solidFill>
                            <a:schemeClr val="tx1">
                              <a:lumMod val="65000"/>
                              <a:lumOff val="35000"/>
                            </a:schemeClr>
                          </a:solidFill>
                          <a:latin typeface="Politica" panose="02000506020000090004" pitchFamily="2" charset="0"/>
                          <a:ea typeface="HYQIHEIX1-45W EXTRALIGHT" pitchFamily="18" charset="-122"/>
                          <a:cs typeface="Arial" panose="020B0704020202090204" pitchFamily="34" charset="0"/>
                        </a:rPr>
                        <a:t>+</a:t>
                      </a:r>
                      <a:r>
                        <a:rPr lang="en-HK" altLang="zh-CN" sz="700" kern="1200" dirty="0">
                          <a:solidFill>
                            <a:schemeClr val="tx1">
                              <a:lumMod val="65000"/>
                              <a:lumOff val="35000"/>
                            </a:schemeClr>
                          </a:solidFill>
                          <a:latin typeface="Politica" panose="02000506020000090004" pitchFamily="2" charset="0"/>
                          <a:ea typeface="HYQIHEIX1-45W EXTRALIGHT" pitchFamily="18" charset="-122"/>
                          <a:cs typeface="Arial" panose="020B0704020202090204" pitchFamily="34" charset="0"/>
                        </a:rPr>
                        <a:t>86 21 6130 3288</a:t>
                      </a:r>
                      <a:endParaRPr lang="en-US" sz="700" kern="1200" dirty="0">
                        <a:solidFill>
                          <a:schemeClr val="tx1">
                            <a:lumMod val="65000"/>
                            <a:lumOff val="35000"/>
                          </a:schemeClr>
                        </a:solidFill>
                        <a:latin typeface="Politica" panose="02000506020000090004" pitchFamily="2" charset="0"/>
                        <a:ea typeface="HYQIHEIX1-45W EXTRALIGHT" pitchFamily="18" charset="-122"/>
                        <a:cs typeface="Arial" panose="020B070402020209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30561119"/>
                  </a:ext>
                </a:extLst>
              </a:tr>
              <a:tr h="174313">
                <a:tc>
                  <a:txBody>
                    <a:bodyPr/>
                    <a:lstStyle/>
                    <a:p>
                      <a:pPr marL="0" algn="l" defTabSz="914400" rtl="0" eaLnBrk="1" latinLnBrk="0" hangingPunct="1"/>
                      <a:endParaRPr lang="en-US" sz="700" kern="1200" dirty="0">
                        <a:solidFill>
                          <a:schemeClr val="tx1">
                            <a:lumMod val="65000"/>
                            <a:lumOff val="35000"/>
                          </a:schemeClr>
                        </a:solidFill>
                        <a:latin typeface="Politica" panose="02000506020000090004" pitchFamily="2" charset="0"/>
                        <a:ea typeface="HYQIHEIX1-45W EXTRALIGHT" pitchFamily="18" charset="-122"/>
                        <a:cs typeface="Arial" panose="020B070402020209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latinLnBrk="0" hangingPunct="1"/>
                      <a:endParaRPr lang="en-US" sz="700" kern="1200" dirty="0">
                        <a:solidFill>
                          <a:schemeClr val="tx1">
                            <a:lumMod val="65000"/>
                            <a:lumOff val="35000"/>
                          </a:schemeClr>
                        </a:solidFill>
                        <a:latin typeface="Politica" panose="02000506020000090004" pitchFamily="2" charset="0"/>
                        <a:ea typeface="HYQIHEIX1-45W EXTRALIGHT" pitchFamily="18" charset="-122"/>
                        <a:cs typeface="Arial" panose="020B070402020209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kern="1200" dirty="0">
                          <a:solidFill>
                            <a:schemeClr val="tx1">
                              <a:lumMod val="65000"/>
                              <a:lumOff val="35000"/>
                            </a:schemeClr>
                          </a:solidFill>
                          <a:latin typeface="Politica" panose="02000506020000090004" pitchFamily="2" charset="0"/>
                          <a:ea typeface="HYQIHEIX1-45W EXTRALIGHT" pitchFamily="18" charset="-122"/>
                          <a:cs typeface="Arial" panose="020B0704020202090204" pitchFamily="34" charset="0"/>
                        </a:rPr>
                        <a:t>Postal code: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latinLnBrk="0" hangingPunct="1"/>
                      <a:r>
                        <a:rPr lang="en-US" sz="700" kern="1200" dirty="0">
                          <a:solidFill>
                            <a:schemeClr val="tx1">
                              <a:lumMod val="65000"/>
                              <a:lumOff val="35000"/>
                            </a:schemeClr>
                          </a:solidFill>
                          <a:latin typeface="Politica" panose="02000506020000090004" pitchFamily="2" charset="0"/>
                          <a:ea typeface="HYQIHEIX1-45W EXTRALIGHT" pitchFamily="18" charset="-122"/>
                          <a:cs typeface="Arial" panose="020B0704020202090204" pitchFamily="34" charset="0"/>
                        </a:rPr>
                        <a:t>200010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9816705"/>
                  </a:ext>
                </a:extLst>
              </a:tr>
            </a:tbl>
          </a:graphicData>
        </a:graphic>
      </p:graphicFrame>
      <p:sp>
        <p:nvSpPr>
          <p:cNvPr id="10" name="Rectangle 9">
            <a:extLst>
              <a:ext uri="{FF2B5EF4-FFF2-40B4-BE49-F238E27FC236}">
                <a16:creationId xmlns:a16="http://schemas.microsoft.com/office/drawing/2014/main" id="{CC06523A-FF67-AF62-1409-FF7C0F5AF0CF}"/>
              </a:ext>
            </a:extLst>
          </p:cNvPr>
          <p:cNvSpPr/>
          <p:nvPr/>
        </p:nvSpPr>
        <p:spPr>
          <a:xfrm>
            <a:off x="7343096" y="6488303"/>
            <a:ext cx="949178" cy="229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dirty="0">
              <a:highlight>
                <a:srgbClr val="F2F2F2"/>
              </a:highlight>
            </a:endParaRPr>
          </a:p>
        </p:txBody>
      </p:sp>
      <p:sp>
        <p:nvSpPr>
          <p:cNvPr id="12" name="Rectangle 11">
            <a:extLst>
              <a:ext uri="{FF2B5EF4-FFF2-40B4-BE49-F238E27FC236}">
                <a16:creationId xmlns:a16="http://schemas.microsoft.com/office/drawing/2014/main" id="{699A92B8-22B1-6F0B-B8AE-ECD330E652DE}"/>
              </a:ext>
            </a:extLst>
          </p:cNvPr>
          <p:cNvSpPr/>
          <p:nvPr/>
        </p:nvSpPr>
        <p:spPr>
          <a:xfrm>
            <a:off x="7519424" y="6509337"/>
            <a:ext cx="595107" cy="215443"/>
          </a:xfrm>
          <a:prstGeom prst="rect">
            <a:avLst/>
          </a:prstGeom>
        </p:spPr>
        <p:txBody>
          <a:bodyPr wrap="square">
            <a:spAutoFit/>
          </a:bodyPr>
          <a:lstStyle/>
          <a:p>
            <a:pPr algn="ctr"/>
            <a:r>
              <a:rPr lang="en-CA" altLang="zh-CN" sz="800" dirty="0">
                <a:solidFill>
                  <a:schemeClr val="tx1">
                    <a:lumMod val="65000"/>
                    <a:lumOff val="35000"/>
                  </a:schemeClr>
                </a:solidFill>
                <a:latin typeface="Politica" panose="02000506020000090004" pitchFamily="2" charset="0"/>
                <a:ea typeface="HYQIHEIX1-45W EXTRALIGHT" pitchFamily="18" charset="-122"/>
                <a:cs typeface="Arial" panose="020B0704020202090204" pitchFamily="34" charset="0"/>
              </a:rPr>
              <a:t>WeChat</a:t>
            </a:r>
            <a:endParaRPr lang="en-US" sz="800" dirty="0">
              <a:solidFill>
                <a:schemeClr val="tx1">
                  <a:lumMod val="65000"/>
                  <a:lumOff val="35000"/>
                </a:schemeClr>
              </a:solidFill>
              <a:latin typeface="Politica" panose="02000506020000090004" pitchFamily="2" charset="0"/>
              <a:ea typeface="HYQIHEIX1-45W EXTRALIGHT" pitchFamily="18" charset="-122"/>
              <a:cs typeface="Arial" panose="020B0704020202090204" pitchFamily="34" charset="0"/>
            </a:endParaRPr>
          </a:p>
        </p:txBody>
      </p:sp>
      <p:sp>
        <p:nvSpPr>
          <p:cNvPr id="13" name="Rectangle 12">
            <a:extLst>
              <a:ext uri="{FF2B5EF4-FFF2-40B4-BE49-F238E27FC236}">
                <a16:creationId xmlns:a16="http://schemas.microsoft.com/office/drawing/2014/main" id="{54DC9E53-668E-C6B8-365D-6E35E43F035E}"/>
              </a:ext>
            </a:extLst>
          </p:cNvPr>
          <p:cNvSpPr/>
          <p:nvPr/>
        </p:nvSpPr>
        <p:spPr>
          <a:xfrm>
            <a:off x="8906606" y="6458405"/>
            <a:ext cx="949178" cy="229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dirty="0">
              <a:highlight>
                <a:srgbClr val="F2F2F2"/>
              </a:highlight>
            </a:endParaRPr>
          </a:p>
        </p:txBody>
      </p:sp>
      <p:sp>
        <p:nvSpPr>
          <p:cNvPr id="14" name="Rectangle 13">
            <a:extLst>
              <a:ext uri="{FF2B5EF4-FFF2-40B4-BE49-F238E27FC236}">
                <a16:creationId xmlns:a16="http://schemas.microsoft.com/office/drawing/2014/main" id="{C231D8F5-B70D-E986-1079-1CB8F0751F3C}"/>
              </a:ext>
            </a:extLst>
          </p:cNvPr>
          <p:cNvSpPr/>
          <p:nvPr/>
        </p:nvSpPr>
        <p:spPr>
          <a:xfrm>
            <a:off x="9082934" y="6479439"/>
            <a:ext cx="595107" cy="215443"/>
          </a:xfrm>
          <a:prstGeom prst="rect">
            <a:avLst/>
          </a:prstGeom>
        </p:spPr>
        <p:txBody>
          <a:bodyPr wrap="square">
            <a:spAutoFit/>
          </a:bodyPr>
          <a:lstStyle/>
          <a:p>
            <a:pPr algn="ctr"/>
            <a:r>
              <a:rPr lang="en-CA" altLang="zh-CN" sz="800" dirty="0">
                <a:solidFill>
                  <a:schemeClr val="tx1">
                    <a:lumMod val="65000"/>
                    <a:lumOff val="35000"/>
                  </a:schemeClr>
                </a:solidFill>
                <a:latin typeface="Politica" panose="02000506020000090004" pitchFamily="2" charset="0"/>
                <a:ea typeface="HYQIHEIX1-45W EXTRALIGHT" pitchFamily="18" charset="-122"/>
                <a:cs typeface="Arial" panose="020B0704020202090204" pitchFamily="34" charset="0"/>
              </a:rPr>
              <a:t>Weibo</a:t>
            </a:r>
            <a:endParaRPr lang="en-US" sz="800" dirty="0">
              <a:solidFill>
                <a:schemeClr val="tx1">
                  <a:lumMod val="65000"/>
                  <a:lumOff val="35000"/>
                </a:schemeClr>
              </a:solidFill>
              <a:latin typeface="Politica" panose="02000506020000090004" pitchFamily="2" charset="0"/>
              <a:ea typeface="HYQIHEIX1-45W EXTRALIGHT" pitchFamily="18" charset="-122"/>
              <a:cs typeface="Arial" panose="020B0704020202090204" pitchFamily="34" charset="0"/>
            </a:endParaRPr>
          </a:p>
        </p:txBody>
      </p:sp>
      <p:sp>
        <p:nvSpPr>
          <p:cNvPr id="15" name="Rectangle 14">
            <a:extLst>
              <a:ext uri="{FF2B5EF4-FFF2-40B4-BE49-F238E27FC236}">
                <a16:creationId xmlns:a16="http://schemas.microsoft.com/office/drawing/2014/main" id="{CA5D03A6-E3FA-0052-6796-17E163DC2719}"/>
              </a:ext>
            </a:extLst>
          </p:cNvPr>
          <p:cNvSpPr/>
          <p:nvPr/>
        </p:nvSpPr>
        <p:spPr>
          <a:xfrm>
            <a:off x="10469540" y="6487252"/>
            <a:ext cx="949178" cy="229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dirty="0">
              <a:highlight>
                <a:srgbClr val="F2F2F2"/>
              </a:highlight>
            </a:endParaRPr>
          </a:p>
        </p:txBody>
      </p:sp>
      <p:sp>
        <p:nvSpPr>
          <p:cNvPr id="16" name="Rectangle 15">
            <a:extLst>
              <a:ext uri="{FF2B5EF4-FFF2-40B4-BE49-F238E27FC236}">
                <a16:creationId xmlns:a16="http://schemas.microsoft.com/office/drawing/2014/main" id="{C7218492-DC3F-29B1-E7A4-8B3E428E1D0D}"/>
              </a:ext>
            </a:extLst>
          </p:cNvPr>
          <p:cNvSpPr/>
          <p:nvPr/>
        </p:nvSpPr>
        <p:spPr>
          <a:xfrm>
            <a:off x="10468702" y="6508286"/>
            <a:ext cx="949178" cy="215444"/>
          </a:xfrm>
          <a:prstGeom prst="rect">
            <a:avLst/>
          </a:prstGeom>
        </p:spPr>
        <p:txBody>
          <a:bodyPr wrap="square">
            <a:spAutoFit/>
          </a:bodyPr>
          <a:lstStyle/>
          <a:p>
            <a:pPr algn="ctr"/>
            <a:r>
              <a:rPr lang="en-CA" altLang="zh-CN" sz="800" dirty="0">
                <a:solidFill>
                  <a:schemeClr val="tx1">
                    <a:lumMod val="65000"/>
                    <a:lumOff val="35000"/>
                  </a:schemeClr>
                </a:solidFill>
                <a:latin typeface="Politica" panose="02000506020000090004" pitchFamily="2" charset="0"/>
                <a:ea typeface="HYQIHEIX1-45W EXTRALIGHT" pitchFamily="18" charset="-122"/>
                <a:cs typeface="Arial" panose="020B0704020202090204" pitchFamily="34" charset="0"/>
              </a:rPr>
              <a:t>WeChat</a:t>
            </a:r>
            <a:r>
              <a:rPr lang="zh-TW" altLang="en-US" sz="800" dirty="0">
                <a:solidFill>
                  <a:schemeClr val="tx1">
                    <a:lumMod val="65000"/>
                    <a:lumOff val="35000"/>
                  </a:schemeClr>
                </a:solidFill>
                <a:latin typeface="Politica" panose="02000506020000090004" pitchFamily="2" charset="0"/>
                <a:ea typeface="HYQIHEIX1-45W EXTRALIGHT" pitchFamily="18" charset="-122"/>
                <a:cs typeface="Arial" panose="020B0704020202090204" pitchFamily="34" charset="0"/>
              </a:rPr>
              <a:t> </a:t>
            </a:r>
            <a:r>
              <a:rPr lang="en-US" altLang="zh-TW" sz="800" dirty="0">
                <a:solidFill>
                  <a:schemeClr val="tx1">
                    <a:lumMod val="65000"/>
                    <a:lumOff val="35000"/>
                  </a:schemeClr>
                </a:solidFill>
                <a:latin typeface="Politica" panose="02000506020000090004" pitchFamily="2" charset="0"/>
                <a:ea typeface="HYQIHEIX1-45W EXTRALIGHT" pitchFamily="18" charset="-122"/>
                <a:cs typeface="Arial" panose="020B0704020202090204" pitchFamily="34" charset="0"/>
              </a:rPr>
              <a:t>Channels</a:t>
            </a:r>
            <a:endParaRPr lang="en-US" sz="800" dirty="0">
              <a:solidFill>
                <a:schemeClr val="tx1">
                  <a:lumMod val="65000"/>
                  <a:lumOff val="35000"/>
                </a:schemeClr>
              </a:solidFill>
              <a:latin typeface="Politica" panose="02000506020000090004" pitchFamily="2" charset="0"/>
              <a:ea typeface="HYQIHEIX1-45W EXTRALIGHT" pitchFamily="18" charset="-122"/>
              <a:cs typeface="Arial" panose="020B070402020209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a:extLst>
              <a:ext uri="{FF2B5EF4-FFF2-40B4-BE49-F238E27FC236}">
                <a16:creationId xmlns:a16="http://schemas.microsoft.com/office/drawing/2014/main" id="{1195B9D8-B6D2-DE4F-A5C2-B4EF7365F8DC}"/>
              </a:ext>
            </a:extLst>
          </p:cNvPr>
          <p:cNvSpPr/>
          <p:nvPr/>
        </p:nvSpPr>
        <p:spPr>
          <a:xfrm>
            <a:off x="2561622" y="920053"/>
            <a:ext cx="2306296" cy="5028536"/>
          </a:xfrm>
          <a:prstGeom prst="rect">
            <a:avLst/>
          </a:prstGeom>
          <a:gradFill>
            <a:gsLst>
              <a:gs pos="0">
                <a:srgbClr val="93683D">
                  <a:alpha val="0"/>
                </a:srgbClr>
              </a:gs>
              <a:gs pos="39000">
                <a:srgbClr val="93683D">
                  <a:alpha val="5000"/>
                </a:srgbClr>
              </a:gs>
              <a:gs pos="86000">
                <a:srgbClr val="93683D">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8" name="矩形 37">
            <a:extLst>
              <a:ext uri="{FF2B5EF4-FFF2-40B4-BE49-F238E27FC236}">
                <a16:creationId xmlns:a16="http://schemas.microsoft.com/office/drawing/2014/main" id="{2CC8013C-7C0C-A44B-9D86-2F0E5B9BEE8E}"/>
              </a:ext>
            </a:extLst>
          </p:cNvPr>
          <p:cNvSpPr/>
          <p:nvPr/>
        </p:nvSpPr>
        <p:spPr>
          <a:xfrm>
            <a:off x="7306501" y="920053"/>
            <a:ext cx="2303849" cy="5028536"/>
          </a:xfrm>
          <a:prstGeom prst="rect">
            <a:avLst/>
          </a:prstGeom>
          <a:gradFill>
            <a:gsLst>
              <a:gs pos="0">
                <a:srgbClr val="93683D">
                  <a:alpha val="0"/>
                </a:srgbClr>
              </a:gs>
              <a:gs pos="39000">
                <a:srgbClr val="93683D">
                  <a:alpha val="5000"/>
                </a:srgbClr>
              </a:gs>
              <a:gs pos="86000">
                <a:srgbClr val="93683D">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矩形 1">
            <a:extLst>
              <a:ext uri="{FF2B5EF4-FFF2-40B4-BE49-F238E27FC236}">
                <a16:creationId xmlns:a16="http://schemas.microsoft.com/office/drawing/2014/main" id="{B2CFA466-20DC-9E4A-82AC-C5C0AF3F7646}"/>
              </a:ext>
            </a:extLst>
          </p:cNvPr>
          <p:cNvSpPr/>
          <p:nvPr/>
        </p:nvSpPr>
        <p:spPr>
          <a:xfrm>
            <a:off x="45719" y="208637"/>
            <a:ext cx="9335179" cy="970063"/>
          </a:xfrm>
          <a:prstGeom prst="rect">
            <a:avLst/>
          </a:prstGeom>
          <a:gradFill>
            <a:gsLst>
              <a:gs pos="30000">
                <a:srgbClr val="93683D">
                  <a:alpha val="0"/>
                </a:srgbClr>
              </a:gs>
              <a:gs pos="100000">
                <a:srgbClr val="BDB4A0">
                  <a:alpha val="22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 name="文本框 2">
            <a:extLst>
              <a:ext uri="{FF2B5EF4-FFF2-40B4-BE49-F238E27FC236}">
                <a16:creationId xmlns:a16="http://schemas.microsoft.com/office/drawing/2014/main" id="{1B191EB7-637F-0A44-BFB9-CAB8C8BA34EE}"/>
              </a:ext>
            </a:extLst>
          </p:cNvPr>
          <p:cNvSpPr txBox="1"/>
          <p:nvPr/>
        </p:nvSpPr>
        <p:spPr>
          <a:xfrm>
            <a:off x="552586" y="190518"/>
            <a:ext cx="8171744" cy="1077218"/>
          </a:xfrm>
          <a:prstGeom prst="rect">
            <a:avLst/>
          </a:prstGeom>
          <a:noFill/>
        </p:spPr>
        <p:txBody>
          <a:bodyPr wrap="square" rtlCol="0">
            <a:spAutoFit/>
          </a:bodyPr>
          <a:lstStyle/>
          <a:p>
            <a:r>
              <a:rPr lang="en-CA" altLang="zh-CN" sz="3200" dirty="0">
                <a:solidFill>
                  <a:srgbClr val="93683D"/>
                </a:solidFill>
                <a:latin typeface="Politica" panose="02000503000000000000" pitchFamily="2" charset="0"/>
                <a:ea typeface="HYQIHEIX1-45W EXTRALIGHT" pitchFamily="18" charset="-122"/>
                <a:cs typeface="Arial" panose="020B0604020202020204" pitchFamily="34" charset="0"/>
              </a:rPr>
              <a:t>FOCUS ON CORE INDUSTRY OPERATIONS, </a:t>
            </a:r>
            <a:r>
              <a:rPr lang="en-US" altLang="zh-TW" sz="3200" dirty="0">
                <a:solidFill>
                  <a:srgbClr val="93683D"/>
                </a:solidFill>
                <a:latin typeface="Politica" panose="02000503000000000000" pitchFamily="2" charset="0"/>
                <a:ea typeface="HYQIHEIX1-45W EXTRALIGHT" pitchFamily="18" charset="-122"/>
                <a:cs typeface="Arial" panose="020B0604020202020204" pitchFamily="34" charset="0"/>
              </a:rPr>
              <a:t>OPTIMIZE</a:t>
            </a:r>
            <a:r>
              <a:rPr lang="zh-TW" altLang="en-US" sz="3200" dirty="0">
                <a:solidFill>
                  <a:srgbClr val="93683D"/>
                </a:solidFill>
                <a:latin typeface="Politica" panose="02000503000000000000" pitchFamily="2" charset="0"/>
                <a:ea typeface="HYQIHEIX1-45W EXTRALIGHT" pitchFamily="18" charset="-122"/>
                <a:cs typeface="Arial" panose="020B0604020202020204" pitchFamily="34" charset="0"/>
              </a:rPr>
              <a:t> </a:t>
            </a:r>
            <a:r>
              <a:rPr lang="en-US" altLang="zh-TW" sz="3200" dirty="0">
                <a:solidFill>
                  <a:srgbClr val="93683D"/>
                </a:solidFill>
                <a:latin typeface="Politica" panose="02000503000000000000" pitchFamily="2" charset="0"/>
                <a:ea typeface="HYQIHEIX1-45W EXTRALIGHT" pitchFamily="18" charset="-122"/>
                <a:cs typeface="Arial" panose="020B0604020202020204" pitchFamily="34" charset="0"/>
              </a:rPr>
              <a:t>CAPITAL</a:t>
            </a:r>
            <a:r>
              <a:rPr lang="zh-TW" altLang="en-US" sz="3200" dirty="0">
                <a:solidFill>
                  <a:srgbClr val="93683D"/>
                </a:solidFill>
                <a:latin typeface="Politica" panose="02000503000000000000" pitchFamily="2" charset="0"/>
                <a:ea typeface="HYQIHEIX1-45W EXTRALIGHT" pitchFamily="18" charset="-122"/>
                <a:cs typeface="Arial" panose="020B0604020202020204" pitchFamily="34" charset="0"/>
              </a:rPr>
              <a:t> </a:t>
            </a:r>
            <a:r>
              <a:rPr lang="en-US" altLang="zh-TW" sz="3200" dirty="0">
                <a:solidFill>
                  <a:srgbClr val="93683D"/>
                </a:solidFill>
                <a:latin typeface="Politica" panose="02000503000000000000" pitchFamily="2" charset="0"/>
                <a:ea typeface="HYQIHEIX1-45W EXTRALIGHT" pitchFamily="18" charset="-122"/>
                <a:cs typeface="Arial" panose="020B0604020202020204" pitchFamily="34" charset="0"/>
              </a:rPr>
              <a:t>AND</a:t>
            </a:r>
            <a:r>
              <a:rPr lang="zh-TW" altLang="en-US" sz="3200" dirty="0">
                <a:solidFill>
                  <a:srgbClr val="93683D"/>
                </a:solidFill>
                <a:latin typeface="Politica" panose="02000503000000000000" pitchFamily="2" charset="0"/>
                <a:ea typeface="HYQIHEIX1-45W EXTRALIGHT" pitchFamily="18" charset="-122"/>
                <a:cs typeface="Arial" panose="020B0604020202020204" pitchFamily="34" charset="0"/>
              </a:rPr>
              <a:t> </a:t>
            </a:r>
            <a:r>
              <a:rPr lang="en-US" altLang="zh-TW" sz="3200" dirty="0">
                <a:solidFill>
                  <a:srgbClr val="93683D"/>
                </a:solidFill>
                <a:latin typeface="Politica" panose="02000503000000000000" pitchFamily="2" charset="0"/>
                <a:ea typeface="HYQIHEIX1-45W EXTRALIGHT" pitchFamily="18" charset="-122"/>
                <a:cs typeface="Arial" panose="020B0604020202020204" pitchFamily="34" charset="0"/>
              </a:rPr>
              <a:t>ASSET</a:t>
            </a:r>
            <a:r>
              <a:rPr lang="zh-TW" altLang="en-US" sz="3200" dirty="0">
                <a:solidFill>
                  <a:srgbClr val="93683D"/>
                </a:solidFill>
                <a:latin typeface="Politica" panose="02000503000000000000" pitchFamily="2" charset="0"/>
                <a:ea typeface="HYQIHEIX1-45W EXTRALIGHT" pitchFamily="18" charset="-122"/>
                <a:cs typeface="Arial" panose="020B0604020202020204" pitchFamily="34" charset="0"/>
              </a:rPr>
              <a:t> </a:t>
            </a:r>
            <a:r>
              <a:rPr lang="en-US" altLang="zh-TW" sz="3200" dirty="0">
                <a:solidFill>
                  <a:srgbClr val="93683D"/>
                </a:solidFill>
                <a:latin typeface="Politica" panose="02000503000000000000" pitchFamily="2" charset="0"/>
                <a:ea typeface="HYQIHEIX1-45W EXTRALIGHT" pitchFamily="18" charset="-122"/>
                <a:cs typeface="Arial" panose="020B0604020202020204" pitchFamily="34" charset="0"/>
              </a:rPr>
              <a:t>STRUCTURE</a:t>
            </a:r>
            <a:endParaRPr lang="zh-CN" altLang="en-US" sz="3200" dirty="0">
              <a:solidFill>
                <a:srgbClr val="93683D"/>
              </a:solidFill>
              <a:latin typeface="Source Han Sans CN Normal" panose="020B0500000000000000" pitchFamily="34" charset="-128"/>
              <a:ea typeface="Source Han Sans CN Normal" panose="020B0500000000000000" pitchFamily="34" charset="-128"/>
              <a:cs typeface="Arial" panose="020B0604020202020204" pitchFamily="34" charset="0"/>
            </a:endParaRPr>
          </a:p>
        </p:txBody>
      </p:sp>
      <p:sp>
        <p:nvSpPr>
          <p:cNvPr id="4" name="矩形 3">
            <a:extLst>
              <a:ext uri="{FF2B5EF4-FFF2-40B4-BE49-F238E27FC236}">
                <a16:creationId xmlns:a16="http://schemas.microsoft.com/office/drawing/2014/main" id="{C4364FC8-21D6-4B46-82EA-25C1239E6674}"/>
              </a:ext>
            </a:extLst>
          </p:cNvPr>
          <p:cNvSpPr/>
          <p:nvPr/>
        </p:nvSpPr>
        <p:spPr>
          <a:xfrm>
            <a:off x="0" y="207849"/>
            <a:ext cx="45719" cy="970063"/>
          </a:xfrm>
          <a:prstGeom prst="rect">
            <a:avLst/>
          </a:pr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5" name="图片 4" descr="/Users/jerrymiao/Desktop/复星Jerry/LOGO系列 杂/复星logo1-01.png复星logo1-01">
            <a:extLst>
              <a:ext uri="{FF2B5EF4-FFF2-40B4-BE49-F238E27FC236}">
                <a16:creationId xmlns:a16="http://schemas.microsoft.com/office/drawing/2014/main" id="{42D5A5CD-00F6-354F-A3BF-20C030978186}"/>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0302558" y="255905"/>
            <a:ext cx="1664335" cy="475615"/>
          </a:xfrm>
          <a:prstGeom prst="rect">
            <a:avLst/>
          </a:prstGeom>
        </p:spPr>
      </p:pic>
      <p:sp>
        <p:nvSpPr>
          <p:cNvPr id="26" name="文本框 25">
            <a:extLst>
              <a:ext uri="{FF2B5EF4-FFF2-40B4-BE49-F238E27FC236}">
                <a16:creationId xmlns:a16="http://schemas.microsoft.com/office/drawing/2014/main" id="{6A7B60D9-817F-2044-B94E-5235610D23F0}"/>
              </a:ext>
            </a:extLst>
          </p:cNvPr>
          <p:cNvSpPr txBox="1"/>
          <p:nvPr/>
        </p:nvSpPr>
        <p:spPr>
          <a:xfrm>
            <a:off x="691696" y="2721805"/>
            <a:ext cx="180322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3600" dirty="0">
                <a:solidFill>
                  <a:srgbClr val="A77646"/>
                </a:solidFill>
                <a:latin typeface="Politica" panose="02000806060000020004" pitchFamily="2" charset="0"/>
                <a:ea typeface="楷体" charset="0"/>
                <a:cs typeface="Calibri" panose="020F0502020204030204" pitchFamily="34" charset="0"/>
                <a:sym typeface="Helvetica Neue" panose="02000503000000020004"/>
              </a:rPr>
              <a:t>3.3</a:t>
            </a:r>
            <a:r>
              <a:rPr kumimoji="0" lang="en-US" altLang="zh-CN" sz="3600" b="0" i="0" u="none" strike="noStrike" kern="1200" cap="none" spc="0" normalizeH="0" baseline="0" noProof="0" dirty="0">
                <a:ln>
                  <a:noFill/>
                </a:ln>
                <a:solidFill>
                  <a:srgbClr val="A77646"/>
                </a:solidFill>
                <a:effectLst/>
                <a:uLnTx/>
                <a:uFillTx/>
                <a:latin typeface="Politica" panose="02000806060000020004" pitchFamily="2" charset="0"/>
                <a:ea typeface="楷体" charset="0"/>
                <a:cs typeface="Calibri" panose="020F0502020204030204" pitchFamily="34" charset="0"/>
                <a:sym typeface="Helvetica Neue" panose="02000503000000020004"/>
              </a:rPr>
              <a:t>7</a:t>
            </a:r>
            <a:endParaRPr lang="en-US" altLang="zh-CN" dirty="0">
              <a:solidFill>
                <a:srgbClr val="A77646"/>
              </a:solidFill>
              <a:latin typeface="Source Han Sans CN Normal" panose="020B0500000000000000" pitchFamily="34" charset="-128"/>
              <a:ea typeface="Source Han Sans CN Normal" panose="020B0500000000000000" pitchFamily="34" charset="-128"/>
              <a:cs typeface="Arial" panose="020B0604020202020204" pitchFamily="34" charset="0"/>
              <a:sym typeface="Helvetica Neue" panose="02000503000000020004"/>
            </a:endParaRPr>
          </a:p>
        </p:txBody>
      </p:sp>
      <p:sp>
        <p:nvSpPr>
          <p:cNvPr id="27" name="矩形 26">
            <a:extLst>
              <a:ext uri="{FF2B5EF4-FFF2-40B4-BE49-F238E27FC236}">
                <a16:creationId xmlns:a16="http://schemas.microsoft.com/office/drawing/2014/main" id="{40B25F97-D9BF-6249-B348-66498E6BAFA4}"/>
              </a:ext>
            </a:extLst>
          </p:cNvPr>
          <p:cNvSpPr/>
          <p:nvPr/>
        </p:nvSpPr>
        <p:spPr>
          <a:xfrm>
            <a:off x="633455" y="4032630"/>
            <a:ext cx="1872677" cy="246221"/>
          </a:xfrm>
          <a:prstGeom prst="rect">
            <a:avLst/>
          </a:prstGeom>
        </p:spPr>
        <p:txBody>
          <a:bodyPr wrap="square">
            <a:spAutoFit/>
          </a:bodyPr>
          <a:lstStyle/>
          <a:p>
            <a:pPr algn="ctr"/>
            <a:r>
              <a:rPr lang="en-CA" altLang="zh-CN" sz="10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rPr>
              <a:t>billion</a:t>
            </a:r>
            <a:endParaRPr lang="zh-CN" altLang="en-US" sz="10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endParaRPr>
          </a:p>
        </p:txBody>
      </p:sp>
      <p:grpSp>
        <p:nvGrpSpPr>
          <p:cNvPr id="41" name="组合 40">
            <a:extLst>
              <a:ext uri="{FF2B5EF4-FFF2-40B4-BE49-F238E27FC236}">
                <a16:creationId xmlns:a16="http://schemas.microsoft.com/office/drawing/2014/main" id="{E2672AB9-9041-CB41-833B-5B5332329CC4}"/>
              </a:ext>
            </a:extLst>
          </p:cNvPr>
          <p:cNvGrpSpPr/>
          <p:nvPr/>
        </p:nvGrpSpPr>
        <p:grpSpPr>
          <a:xfrm>
            <a:off x="11931448" y="6843050"/>
            <a:ext cx="2580778" cy="861507"/>
            <a:chOff x="6858123" y="2409057"/>
            <a:chExt cx="2580778" cy="861507"/>
          </a:xfrm>
        </p:grpSpPr>
        <p:sp>
          <p:nvSpPr>
            <p:cNvPr id="30" name="文本框 29">
              <a:extLst>
                <a:ext uri="{FF2B5EF4-FFF2-40B4-BE49-F238E27FC236}">
                  <a16:creationId xmlns:a16="http://schemas.microsoft.com/office/drawing/2014/main" id="{1F2B421B-ED6C-BA44-9DE0-AC252326E67F}"/>
                </a:ext>
              </a:extLst>
            </p:cNvPr>
            <p:cNvSpPr txBox="1"/>
            <p:nvPr/>
          </p:nvSpPr>
          <p:spPr>
            <a:xfrm>
              <a:off x="7246900" y="2409057"/>
              <a:ext cx="1803224" cy="3793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lang="zh-CN" altLang="en-US" sz="1865" dirty="0">
                <a:solidFill>
                  <a:srgbClr val="A77646"/>
                </a:solidFill>
                <a:latin typeface="Source Han Sans CN Normal" panose="020B0500000000000000" pitchFamily="34" charset="-128"/>
                <a:ea typeface="Source Han Sans CN Normal" panose="020B0500000000000000" pitchFamily="34" charset="-128"/>
                <a:cs typeface="Arial" panose="020B0604020202020204" pitchFamily="34" charset="0"/>
              </a:endParaRPr>
            </a:p>
          </p:txBody>
        </p:sp>
        <p:sp>
          <p:nvSpPr>
            <p:cNvPr id="31" name="文本框 30">
              <a:extLst>
                <a:ext uri="{FF2B5EF4-FFF2-40B4-BE49-F238E27FC236}">
                  <a16:creationId xmlns:a16="http://schemas.microsoft.com/office/drawing/2014/main" id="{00452ED5-AC14-934B-B2FC-E4BBD87CDD0C}"/>
                </a:ext>
              </a:extLst>
            </p:cNvPr>
            <p:cNvSpPr txBox="1"/>
            <p:nvPr/>
          </p:nvSpPr>
          <p:spPr>
            <a:xfrm>
              <a:off x="6858123" y="3075639"/>
              <a:ext cx="2580778" cy="194925"/>
            </a:xfrm>
            <a:prstGeom prst="rect">
              <a:avLst/>
            </a:prstGeom>
            <a:noFill/>
          </p:spPr>
          <p:txBody>
            <a:bodyPr wrap="square" rtlCol="0">
              <a:spAutoFit/>
            </a:bodyPr>
            <a:lstStyle/>
            <a:p>
              <a:pPr lvl="0" algn="ctr">
                <a:defRPr/>
              </a:pPr>
              <a:endParaRPr lang="en-US" altLang="zh-CN" sz="1000" baseline="30000" dirty="0">
                <a:solidFill>
                  <a:schemeClr val="tx1">
                    <a:lumMod val="65000"/>
                    <a:lumOff val="35000"/>
                  </a:schemeClr>
                </a:solidFill>
                <a:latin typeface="Source Han Sans CN Light" panose="020B0500000000000000" pitchFamily="34" charset="-128"/>
                <a:ea typeface="Source Han Sans CN Light" panose="020B0500000000000000" pitchFamily="34" charset="-128"/>
                <a:cs typeface="Arial" panose="020B0604020202020204" pitchFamily="34" charset="0"/>
              </a:endParaRPr>
            </a:p>
          </p:txBody>
        </p:sp>
      </p:grpSp>
      <p:sp>
        <p:nvSpPr>
          <p:cNvPr id="44" name="矩形 43">
            <a:extLst>
              <a:ext uri="{FF2B5EF4-FFF2-40B4-BE49-F238E27FC236}">
                <a16:creationId xmlns:a16="http://schemas.microsoft.com/office/drawing/2014/main" id="{93514EF5-6DE2-DD44-BF42-FB70A41DB4CB}"/>
              </a:ext>
            </a:extLst>
          </p:cNvPr>
          <p:cNvSpPr/>
          <p:nvPr/>
        </p:nvSpPr>
        <p:spPr>
          <a:xfrm>
            <a:off x="633455" y="1795468"/>
            <a:ext cx="1872677" cy="246221"/>
          </a:xfrm>
          <a:prstGeom prst="rect">
            <a:avLst/>
          </a:prstGeom>
        </p:spPr>
        <p:txBody>
          <a:bodyPr wrap="square">
            <a:spAutoFit/>
          </a:bodyPr>
          <a:lstStyle/>
          <a:p>
            <a:pPr marR="0" lvl="0" indent="0" algn="ctr" fontAlgn="auto">
              <a:lnSpc>
                <a:spcPct val="100000"/>
              </a:lnSpc>
              <a:spcBef>
                <a:spcPts val="0"/>
              </a:spcBef>
              <a:spcAft>
                <a:spcPts val="0"/>
              </a:spcAft>
              <a:buClrTx/>
              <a:buSzTx/>
              <a:buFontTx/>
              <a:buNone/>
              <a:defRPr/>
            </a:pPr>
            <a:r>
              <a:rPr lang="en-CA" altLang="zh-CN" sz="10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sym typeface="Helvetica Neue" panose="02000503000000020004"/>
              </a:rPr>
              <a:t>Industrial Operation Profit </a:t>
            </a:r>
            <a:r>
              <a:rPr lang="en-US" altLang="zh-CN" sz="1000" baseline="300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rPr>
              <a:t>1</a:t>
            </a:r>
            <a:endParaRPr lang="zh-CN" altLang="en-US" sz="1000" baseline="300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endParaRPr>
          </a:p>
        </p:txBody>
      </p:sp>
      <p:cxnSp>
        <p:nvCxnSpPr>
          <p:cNvPr id="45" name="直线连接符 44">
            <a:extLst>
              <a:ext uri="{FF2B5EF4-FFF2-40B4-BE49-F238E27FC236}">
                <a16:creationId xmlns:a16="http://schemas.microsoft.com/office/drawing/2014/main" id="{303F41B1-90EB-0343-BAC4-D4B05930CD5C}"/>
              </a:ext>
            </a:extLst>
          </p:cNvPr>
          <p:cNvCxnSpPr>
            <a:cxnSpLocks/>
          </p:cNvCxnSpPr>
          <p:nvPr/>
        </p:nvCxnSpPr>
        <p:spPr>
          <a:xfrm>
            <a:off x="1569793" y="3454130"/>
            <a:ext cx="0" cy="306206"/>
          </a:xfrm>
          <a:prstGeom prst="line">
            <a:avLst/>
          </a:prstGeom>
          <a:ln>
            <a:solidFill>
              <a:srgbClr val="93683D"/>
            </a:solidFill>
          </a:ln>
        </p:spPr>
        <p:style>
          <a:lnRef idx="1">
            <a:schemeClr val="accent1"/>
          </a:lnRef>
          <a:fillRef idx="0">
            <a:schemeClr val="accent1"/>
          </a:fillRef>
          <a:effectRef idx="0">
            <a:schemeClr val="accent1"/>
          </a:effectRef>
          <a:fontRef idx="minor">
            <a:schemeClr val="tx1"/>
          </a:fontRef>
        </p:style>
      </p:cxnSp>
      <p:cxnSp>
        <p:nvCxnSpPr>
          <p:cNvPr id="46" name="直线连接符 45">
            <a:extLst>
              <a:ext uri="{FF2B5EF4-FFF2-40B4-BE49-F238E27FC236}">
                <a16:creationId xmlns:a16="http://schemas.microsoft.com/office/drawing/2014/main" id="{2AA37792-163C-4E4C-877C-91F7BC4B05E2}"/>
              </a:ext>
            </a:extLst>
          </p:cNvPr>
          <p:cNvCxnSpPr>
            <a:cxnSpLocks/>
          </p:cNvCxnSpPr>
          <p:nvPr/>
        </p:nvCxnSpPr>
        <p:spPr>
          <a:xfrm>
            <a:off x="1569793" y="2191703"/>
            <a:ext cx="0" cy="390513"/>
          </a:xfrm>
          <a:prstGeom prst="line">
            <a:avLst/>
          </a:prstGeom>
          <a:ln>
            <a:solidFill>
              <a:srgbClr val="93683D"/>
            </a:solidFill>
          </a:ln>
        </p:spPr>
        <p:style>
          <a:lnRef idx="1">
            <a:schemeClr val="accent1"/>
          </a:lnRef>
          <a:fillRef idx="0">
            <a:schemeClr val="accent1"/>
          </a:fillRef>
          <a:effectRef idx="0">
            <a:schemeClr val="accent1"/>
          </a:effectRef>
          <a:fontRef idx="minor">
            <a:schemeClr val="tx1"/>
          </a:fontRef>
        </p:style>
      </p:cxnSp>
      <p:sp>
        <p:nvSpPr>
          <p:cNvPr id="49" name="文本框 48">
            <a:extLst>
              <a:ext uri="{FF2B5EF4-FFF2-40B4-BE49-F238E27FC236}">
                <a16:creationId xmlns:a16="http://schemas.microsoft.com/office/drawing/2014/main" id="{51752021-57CB-4049-B1B1-62381A927771}"/>
              </a:ext>
            </a:extLst>
          </p:cNvPr>
          <p:cNvSpPr txBox="1"/>
          <p:nvPr/>
        </p:nvSpPr>
        <p:spPr>
          <a:xfrm>
            <a:off x="2852330" y="2721805"/>
            <a:ext cx="1803223" cy="646331"/>
          </a:xfrm>
          <a:prstGeom prst="rect">
            <a:avLst/>
          </a:prstGeom>
          <a:noFill/>
        </p:spPr>
        <p:txBody>
          <a:bodyPr wrap="square" rtlCol="0">
            <a:spAutoFit/>
          </a:bodyPr>
          <a:lstStyle/>
          <a:p>
            <a:pPr algn="ctr">
              <a:defRPr/>
            </a:pPr>
            <a:r>
              <a:rPr kumimoji="0" lang="en-US" altLang="zh-CN" sz="3600" u="none" strike="noStrike" kern="1200" cap="none" spc="0" normalizeH="0" baseline="0" noProof="0" dirty="0">
                <a:ln>
                  <a:noFill/>
                </a:ln>
                <a:solidFill>
                  <a:srgbClr val="A77646"/>
                </a:solidFill>
                <a:effectLst/>
                <a:uLnTx/>
                <a:uFillTx/>
                <a:latin typeface="Politica" panose="02000503000000000000" pitchFamily="2" charset="0"/>
                <a:cs typeface="Arial" panose="020B0604020202020204" pitchFamily="34" charset="0"/>
              </a:rPr>
              <a:t>+66%</a:t>
            </a:r>
            <a:endParaRPr kumimoji="0" lang="zh-CN" altLang="en-US" sz="1100" u="none" strike="noStrike" kern="1200" cap="none" spc="0" normalizeH="0" baseline="0" noProof="0" dirty="0">
              <a:ln>
                <a:noFill/>
              </a:ln>
              <a:solidFill>
                <a:srgbClr val="A77646"/>
              </a:solidFill>
              <a:effectLst/>
              <a:uLnTx/>
              <a:uFillTx/>
              <a:latin typeface="Source Han Sans CN Normal" panose="020B0500000000000000" pitchFamily="34" charset="-128"/>
              <a:ea typeface="Source Han Sans CN Normal" panose="020B0500000000000000" pitchFamily="34" charset="-128"/>
              <a:cs typeface="Arial" panose="020B0604020202020204" pitchFamily="34" charset="0"/>
            </a:endParaRPr>
          </a:p>
        </p:txBody>
      </p:sp>
      <p:sp>
        <p:nvSpPr>
          <p:cNvPr id="51" name="矩形 50">
            <a:extLst>
              <a:ext uri="{FF2B5EF4-FFF2-40B4-BE49-F238E27FC236}">
                <a16:creationId xmlns:a16="http://schemas.microsoft.com/office/drawing/2014/main" id="{E3277AE3-2646-6649-A48D-2D13015644CD}"/>
              </a:ext>
            </a:extLst>
          </p:cNvPr>
          <p:cNvSpPr/>
          <p:nvPr/>
        </p:nvSpPr>
        <p:spPr>
          <a:xfrm>
            <a:off x="2794089" y="1795468"/>
            <a:ext cx="1872677" cy="246221"/>
          </a:xfrm>
          <a:prstGeom prst="rect">
            <a:avLst/>
          </a:prstGeom>
        </p:spPr>
        <p:txBody>
          <a:bodyPr wrap="square">
            <a:spAutoFit/>
          </a:bodyPr>
          <a:lstStyle/>
          <a:p>
            <a:pPr algn="ctr">
              <a:defRPr/>
            </a:pPr>
            <a:r>
              <a:rPr lang="en-CA" altLang="zh-CN" sz="10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sym typeface="Helvetica Neue" panose="02000503000000020004"/>
              </a:rPr>
              <a:t>Industrial Operation Profit</a:t>
            </a:r>
            <a:endParaRPr lang="zh-CN" altLang="en-US" sz="10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endParaRPr>
          </a:p>
        </p:txBody>
      </p:sp>
      <p:cxnSp>
        <p:nvCxnSpPr>
          <p:cNvPr id="52" name="直线连接符 51">
            <a:extLst>
              <a:ext uri="{FF2B5EF4-FFF2-40B4-BE49-F238E27FC236}">
                <a16:creationId xmlns:a16="http://schemas.microsoft.com/office/drawing/2014/main" id="{47E49015-3F00-B642-AFD6-1B016BD33109}"/>
              </a:ext>
            </a:extLst>
          </p:cNvPr>
          <p:cNvCxnSpPr>
            <a:cxnSpLocks/>
          </p:cNvCxnSpPr>
          <p:nvPr/>
        </p:nvCxnSpPr>
        <p:spPr>
          <a:xfrm>
            <a:off x="3730427" y="3454130"/>
            <a:ext cx="0" cy="306206"/>
          </a:xfrm>
          <a:prstGeom prst="line">
            <a:avLst/>
          </a:prstGeom>
          <a:ln>
            <a:solidFill>
              <a:srgbClr val="93683D"/>
            </a:solidFill>
          </a:ln>
        </p:spPr>
        <p:style>
          <a:lnRef idx="1">
            <a:schemeClr val="accent1"/>
          </a:lnRef>
          <a:fillRef idx="0">
            <a:schemeClr val="accent1"/>
          </a:fillRef>
          <a:effectRef idx="0">
            <a:schemeClr val="accent1"/>
          </a:effectRef>
          <a:fontRef idx="minor">
            <a:schemeClr val="tx1"/>
          </a:fontRef>
        </p:style>
      </p:cxnSp>
      <p:cxnSp>
        <p:nvCxnSpPr>
          <p:cNvPr id="53" name="直线连接符 52">
            <a:extLst>
              <a:ext uri="{FF2B5EF4-FFF2-40B4-BE49-F238E27FC236}">
                <a16:creationId xmlns:a16="http://schemas.microsoft.com/office/drawing/2014/main" id="{D16046F9-296B-E843-811F-7F14C68EBA75}"/>
              </a:ext>
            </a:extLst>
          </p:cNvPr>
          <p:cNvCxnSpPr>
            <a:cxnSpLocks/>
          </p:cNvCxnSpPr>
          <p:nvPr/>
        </p:nvCxnSpPr>
        <p:spPr>
          <a:xfrm>
            <a:off x="3730427" y="2191703"/>
            <a:ext cx="0" cy="390513"/>
          </a:xfrm>
          <a:prstGeom prst="line">
            <a:avLst/>
          </a:prstGeom>
          <a:ln>
            <a:solidFill>
              <a:srgbClr val="93683D"/>
            </a:solidFill>
          </a:ln>
        </p:spPr>
        <p:style>
          <a:lnRef idx="1">
            <a:schemeClr val="accent1"/>
          </a:lnRef>
          <a:fillRef idx="0">
            <a:schemeClr val="accent1"/>
          </a:fillRef>
          <a:effectRef idx="0">
            <a:schemeClr val="accent1"/>
          </a:effectRef>
          <a:fontRef idx="minor">
            <a:schemeClr val="tx1"/>
          </a:fontRef>
        </p:style>
      </p:cxnSp>
      <p:sp>
        <p:nvSpPr>
          <p:cNvPr id="54" name="文本框 53">
            <a:extLst>
              <a:ext uri="{FF2B5EF4-FFF2-40B4-BE49-F238E27FC236}">
                <a16:creationId xmlns:a16="http://schemas.microsoft.com/office/drawing/2014/main" id="{F30AAAA6-27E5-0746-B110-3074CA89FBDF}"/>
              </a:ext>
            </a:extLst>
          </p:cNvPr>
          <p:cNvSpPr txBox="1"/>
          <p:nvPr/>
        </p:nvSpPr>
        <p:spPr>
          <a:xfrm>
            <a:off x="5260245" y="2721805"/>
            <a:ext cx="180322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3600" dirty="0">
                <a:solidFill>
                  <a:srgbClr val="A77646"/>
                </a:solidFill>
                <a:latin typeface="Politica" panose="02000503000000000000" pitchFamily="2" charset="0"/>
                <a:ea typeface="HYQIHEIX1-45W EXTRALIGHT" pitchFamily="18" charset="-122"/>
                <a:cs typeface="Arial" panose="020B0604020202020204" pitchFamily="34" charset="0"/>
              </a:rPr>
              <a:t>114.68</a:t>
            </a:r>
            <a:endParaRPr lang="en-US" altLang="zh-CN" dirty="0">
              <a:solidFill>
                <a:srgbClr val="A77646"/>
              </a:solidFill>
              <a:latin typeface="Source Han Sans CN Normal" panose="020B0500000000000000" pitchFamily="34" charset="-128"/>
              <a:ea typeface="Source Han Sans CN Normal" panose="020B0500000000000000" pitchFamily="34" charset="-128"/>
              <a:cs typeface="Arial" panose="020B0604020202020204" pitchFamily="34" charset="0"/>
            </a:endParaRPr>
          </a:p>
        </p:txBody>
      </p:sp>
      <p:sp>
        <p:nvSpPr>
          <p:cNvPr id="55" name="矩形 54">
            <a:extLst>
              <a:ext uri="{FF2B5EF4-FFF2-40B4-BE49-F238E27FC236}">
                <a16:creationId xmlns:a16="http://schemas.microsoft.com/office/drawing/2014/main" id="{8281C92A-437F-D743-8553-B76FF1D46F0E}"/>
              </a:ext>
            </a:extLst>
          </p:cNvPr>
          <p:cNvSpPr/>
          <p:nvPr/>
        </p:nvSpPr>
        <p:spPr>
          <a:xfrm>
            <a:off x="5186734" y="1795468"/>
            <a:ext cx="195484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CA" altLang="zh-CN" sz="10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sym typeface="Helvetica Neue" panose="02000503000000020004"/>
              </a:rPr>
              <a:t>Cash and Bank Balances and Term Deposits</a:t>
            </a:r>
            <a:endParaRPr lang="zh-CN" altLang="en-SG" sz="10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sym typeface="Helvetica Neue" panose="02000503000000020004"/>
            </a:endParaRPr>
          </a:p>
        </p:txBody>
      </p:sp>
      <p:cxnSp>
        <p:nvCxnSpPr>
          <p:cNvPr id="56" name="直线连接符 55">
            <a:extLst>
              <a:ext uri="{FF2B5EF4-FFF2-40B4-BE49-F238E27FC236}">
                <a16:creationId xmlns:a16="http://schemas.microsoft.com/office/drawing/2014/main" id="{3833D29F-D86B-9B4B-A288-D27F6A690D20}"/>
              </a:ext>
            </a:extLst>
          </p:cNvPr>
          <p:cNvCxnSpPr>
            <a:cxnSpLocks/>
          </p:cNvCxnSpPr>
          <p:nvPr/>
        </p:nvCxnSpPr>
        <p:spPr>
          <a:xfrm>
            <a:off x="6157797" y="3454130"/>
            <a:ext cx="0" cy="306206"/>
          </a:xfrm>
          <a:prstGeom prst="line">
            <a:avLst/>
          </a:prstGeom>
          <a:ln>
            <a:solidFill>
              <a:srgbClr val="93683D"/>
            </a:solidFill>
          </a:ln>
        </p:spPr>
        <p:style>
          <a:lnRef idx="1">
            <a:schemeClr val="accent1"/>
          </a:lnRef>
          <a:fillRef idx="0">
            <a:schemeClr val="accent1"/>
          </a:fillRef>
          <a:effectRef idx="0">
            <a:schemeClr val="accent1"/>
          </a:effectRef>
          <a:fontRef idx="minor">
            <a:schemeClr val="tx1"/>
          </a:fontRef>
        </p:style>
      </p:cxnSp>
      <p:cxnSp>
        <p:nvCxnSpPr>
          <p:cNvPr id="57" name="直线连接符 56">
            <a:extLst>
              <a:ext uri="{FF2B5EF4-FFF2-40B4-BE49-F238E27FC236}">
                <a16:creationId xmlns:a16="http://schemas.microsoft.com/office/drawing/2014/main" id="{73344924-55D5-A845-A8B0-CCD8AD0D1545}"/>
              </a:ext>
            </a:extLst>
          </p:cNvPr>
          <p:cNvCxnSpPr>
            <a:cxnSpLocks/>
          </p:cNvCxnSpPr>
          <p:nvPr/>
        </p:nvCxnSpPr>
        <p:spPr>
          <a:xfrm>
            <a:off x="6157797" y="2191703"/>
            <a:ext cx="0" cy="390513"/>
          </a:xfrm>
          <a:prstGeom prst="line">
            <a:avLst/>
          </a:prstGeom>
          <a:ln>
            <a:solidFill>
              <a:srgbClr val="93683D"/>
            </a:solidFill>
          </a:ln>
        </p:spPr>
        <p:style>
          <a:lnRef idx="1">
            <a:schemeClr val="accent1"/>
          </a:lnRef>
          <a:fillRef idx="0">
            <a:schemeClr val="accent1"/>
          </a:fillRef>
          <a:effectRef idx="0">
            <a:schemeClr val="accent1"/>
          </a:effectRef>
          <a:fontRef idx="minor">
            <a:schemeClr val="tx1"/>
          </a:fontRef>
        </p:style>
      </p:cxnSp>
      <p:sp>
        <p:nvSpPr>
          <p:cNvPr id="58" name="矩形 57">
            <a:extLst>
              <a:ext uri="{FF2B5EF4-FFF2-40B4-BE49-F238E27FC236}">
                <a16:creationId xmlns:a16="http://schemas.microsoft.com/office/drawing/2014/main" id="{0A33040B-0A35-E343-A7F9-401AF5716ED2}"/>
              </a:ext>
            </a:extLst>
          </p:cNvPr>
          <p:cNvSpPr/>
          <p:nvPr/>
        </p:nvSpPr>
        <p:spPr>
          <a:xfrm>
            <a:off x="5210246" y="4026435"/>
            <a:ext cx="1872677" cy="246221"/>
          </a:xfrm>
          <a:prstGeom prst="rect">
            <a:avLst/>
          </a:prstGeom>
        </p:spPr>
        <p:txBody>
          <a:bodyPr wrap="square">
            <a:spAutoFit/>
          </a:bodyPr>
          <a:lstStyle/>
          <a:p>
            <a:pPr algn="ctr">
              <a:defRPr/>
            </a:pPr>
            <a:r>
              <a:rPr lang="en-CA" altLang="zh-CN" sz="10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rPr>
              <a:t>billion</a:t>
            </a:r>
            <a:endParaRPr lang="zh-CN" altLang="en-US" sz="10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endParaRPr>
          </a:p>
        </p:txBody>
      </p:sp>
      <p:sp>
        <p:nvSpPr>
          <p:cNvPr id="59" name="矩形 58">
            <a:extLst>
              <a:ext uri="{FF2B5EF4-FFF2-40B4-BE49-F238E27FC236}">
                <a16:creationId xmlns:a16="http://schemas.microsoft.com/office/drawing/2014/main" id="{C2A4C8FA-4638-B74F-929A-29DB238FD5B6}"/>
              </a:ext>
            </a:extLst>
          </p:cNvPr>
          <p:cNvSpPr/>
          <p:nvPr/>
        </p:nvSpPr>
        <p:spPr>
          <a:xfrm>
            <a:off x="2749165" y="4032629"/>
            <a:ext cx="1872677"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CA" altLang="zh-CN" sz="10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rPr>
              <a:t>yoy </a:t>
            </a:r>
            <a:r>
              <a:rPr lang="en-US" altLang="zh-CN" sz="1000" baseline="300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rPr>
              <a:t>2</a:t>
            </a:r>
            <a:endParaRPr lang="zh-CN" altLang="en-US" sz="1000" baseline="300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endParaRPr>
          </a:p>
        </p:txBody>
      </p:sp>
      <p:sp>
        <p:nvSpPr>
          <p:cNvPr id="60" name="文本框 59">
            <a:extLst>
              <a:ext uri="{FF2B5EF4-FFF2-40B4-BE49-F238E27FC236}">
                <a16:creationId xmlns:a16="http://schemas.microsoft.com/office/drawing/2014/main" id="{28319E03-5084-A94D-8115-4AB98EA683E7}"/>
              </a:ext>
            </a:extLst>
          </p:cNvPr>
          <p:cNvSpPr txBox="1"/>
          <p:nvPr/>
        </p:nvSpPr>
        <p:spPr>
          <a:xfrm>
            <a:off x="7564020" y="2721805"/>
            <a:ext cx="180322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u="none" strike="noStrike" kern="1200" cap="none" spc="0" normalizeH="0" baseline="0" noProof="0" dirty="0">
                <a:ln>
                  <a:noFill/>
                </a:ln>
                <a:solidFill>
                  <a:srgbClr val="A77646"/>
                </a:solidFill>
                <a:effectLst/>
                <a:uLnTx/>
                <a:uFillTx/>
                <a:latin typeface="Politica" panose="02000503000000000000" pitchFamily="2" charset="0"/>
                <a:cs typeface="Arial" panose="020B0604020202020204" pitchFamily="34" charset="0"/>
              </a:rPr>
              <a:t>20.0</a:t>
            </a:r>
            <a:endParaRPr lang="zh-CN" altLang="en-US" dirty="0">
              <a:solidFill>
                <a:srgbClr val="A77646"/>
              </a:solidFill>
              <a:latin typeface="Source Han Sans CN Normal" panose="020B0500000000000000" pitchFamily="34" charset="-128"/>
              <a:ea typeface="Source Han Sans CN Normal" panose="020B0500000000000000" pitchFamily="34" charset="-128"/>
              <a:cs typeface="Arial" panose="020B0604020202020204" pitchFamily="34" charset="0"/>
            </a:endParaRPr>
          </a:p>
        </p:txBody>
      </p:sp>
      <p:sp>
        <p:nvSpPr>
          <p:cNvPr id="61" name="矩形 60">
            <a:extLst>
              <a:ext uri="{FF2B5EF4-FFF2-40B4-BE49-F238E27FC236}">
                <a16:creationId xmlns:a16="http://schemas.microsoft.com/office/drawing/2014/main" id="{EE06B59F-9B3E-3245-ABBF-B07086849853}"/>
              </a:ext>
            </a:extLst>
          </p:cNvPr>
          <p:cNvSpPr/>
          <p:nvPr/>
        </p:nvSpPr>
        <p:spPr>
          <a:xfrm>
            <a:off x="7525234" y="1795468"/>
            <a:ext cx="1872677" cy="246221"/>
          </a:xfrm>
          <a:prstGeom prst="rect">
            <a:avLst/>
          </a:prstGeom>
        </p:spPr>
        <p:txBody>
          <a:bodyPr wrap="square">
            <a:spAutoFit/>
          </a:bodyPr>
          <a:lstStyle/>
          <a:p>
            <a:pPr lvl="0" algn="ctr">
              <a:defRPr/>
            </a:pPr>
            <a:r>
              <a:rPr lang="en-CA" altLang="zh-CN" sz="10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rPr>
              <a:t>Cash Inflow From Divestment </a:t>
            </a:r>
            <a:r>
              <a:rPr lang="en-US" altLang="zh-CN" sz="1000" baseline="300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rPr>
              <a:t>3</a:t>
            </a:r>
          </a:p>
        </p:txBody>
      </p:sp>
      <p:cxnSp>
        <p:nvCxnSpPr>
          <p:cNvPr id="62" name="直线连接符 61">
            <a:extLst>
              <a:ext uri="{FF2B5EF4-FFF2-40B4-BE49-F238E27FC236}">
                <a16:creationId xmlns:a16="http://schemas.microsoft.com/office/drawing/2014/main" id="{7EA29B37-B49B-B740-9FE5-049105E2F177}"/>
              </a:ext>
            </a:extLst>
          </p:cNvPr>
          <p:cNvCxnSpPr>
            <a:cxnSpLocks/>
          </p:cNvCxnSpPr>
          <p:nvPr/>
        </p:nvCxnSpPr>
        <p:spPr>
          <a:xfrm>
            <a:off x="8461572" y="3454130"/>
            <a:ext cx="0" cy="306206"/>
          </a:xfrm>
          <a:prstGeom prst="line">
            <a:avLst/>
          </a:prstGeom>
          <a:ln>
            <a:solidFill>
              <a:srgbClr val="93683D"/>
            </a:solidFill>
          </a:ln>
        </p:spPr>
        <p:style>
          <a:lnRef idx="1">
            <a:schemeClr val="accent1"/>
          </a:lnRef>
          <a:fillRef idx="0">
            <a:schemeClr val="accent1"/>
          </a:fillRef>
          <a:effectRef idx="0">
            <a:schemeClr val="accent1"/>
          </a:effectRef>
          <a:fontRef idx="minor">
            <a:schemeClr val="tx1"/>
          </a:fontRef>
        </p:style>
      </p:cxnSp>
      <p:cxnSp>
        <p:nvCxnSpPr>
          <p:cNvPr id="63" name="直线连接符 62">
            <a:extLst>
              <a:ext uri="{FF2B5EF4-FFF2-40B4-BE49-F238E27FC236}">
                <a16:creationId xmlns:a16="http://schemas.microsoft.com/office/drawing/2014/main" id="{38BBC6C9-D2D7-4F4E-AE02-784177F46E72}"/>
              </a:ext>
            </a:extLst>
          </p:cNvPr>
          <p:cNvCxnSpPr>
            <a:cxnSpLocks/>
          </p:cNvCxnSpPr>
          <p:nvPr/>
        </p:nvCxnSpPr>
        <p:spPr>
          <a:xfrm>
            <a:off x="8461572" y="2191703"/>
            <a:ext cx="0" cy="390513"/>
          </a:xfrm>
          <a:prstGeom prst="line">
            <a:avLst/>
          </a:prstGeom>
          <a:ln>
            <a:solidFill>
              <a:srgbClr val="93683D"/>
            </a:solidFill>
          </a:ln>
        </p:spPr>
        <p:style>
          <a:lnRef idx="1">
            <a:schemeClr val="accent1"/>
          </a:lnRef>
          <a:fillRef idx="0">
            <a:schemeClr val="accent1"/>
          </a:fillRef>
          <a:effectRef idx="0">
            <a:schemeClr val="accent1"/>
          </a:effectRef>
          <a:fontRef idx="minor">
            <a:schemeClr val="tx1"/>
          </a:fontRef>
        </p:style>
      </p:cxnSp>
      <p:sp>
        <p:nvSpPr>
          <p:cNvPr id="64" name="矩形 63">
            <a:extLst>
              <a:ext uri="{FF2B5EF4-FFF2-40B4-BE49-F238E27FC236}">
                <a16:creationId xmlns:a16="http://schemas.microsoft.com/office/drawing/2014/main" id="{96C662CF-A552-0A4C-B506-29126728CD79}"/>
              </a:ext>
            </a:extLst>
          </p:cNvPr>
          <p:cNvSpPr/>
          <p:nvPr/>
        </p:nvSpPr>
        <p:spPr>
          <a:xfrm>
            <a:off x="7514021" y="4003285"/>
            <a:ext cx="1872677" cy="246221"/>
          </a:xfrm>
          <a:prstGeom prst="rect">
            <a:avLst/>
          </a:prstGeom>
        </p:spPr>
        <p:txBody>
          <a:bodyPr wrap="square">
            <a:spAutoFit/>
          </a:bodyPr>
          <a:lstStyle/>
          <a:p>
            <a:pPr algn="ctr"/>
            <a:r>
              <a:rPr lang="en-CA" altLang="zh-CN" sz="10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rPr>
              <a:t>billion</a:t>
            </a:r>
            <a:endParaRPr lang="zh-CN" altLang="en-US" sz="10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endParaRPr>
          </a:p>
        </p:txBody>
      </p:sp>
      <p:sp>
        <p:nvSpPr>
          <p:cNvPr id="65" name="文本框 64">
            <a:extLst>
              <a:ext uri="{FF2B5EF4-FFF2-40B4-BE49-F238E27FC236}">
                <a16:creationId xmlns:a16="http://schemas.microsoft.com/office/drawing/2014/main" id="{7D72FCBD-405F-1E41-9FA5-DFC65346BB87}"/>
              </a:ext>
            </a:extLst>
          </p:cNvPr>
          <p:cNvSpPr txBox="1"/>
          <p:nvPr/>
        </p:nvSpPr>
        <p:spPr>
          <a:xfrm>
            <a:off x="9917868" y="2721805"/>
            <a:ext cx="1803223" cy="646331"/>
          </a:xfrm>
          <a:prstGeom prst="rect">
            <a:avLst/>
          </a:prstGeom>
          <a:noFill/>
        </p:spPr>
        <p:txBody>
          <a:bodyPr wrap="square" rtlCol="0">
            <a:spAutoFit/>
          </a:bodyPr>
          <a:lstStyle/>
          <a:p>
            <a:pPr algn="ctr">
              <a:defRPr/>
            </a:pPr>
            <a:r>
              <a:rPr lang="en-CA" altLang="zh-CN" sz="3600" dirty="0">
                <a:solidFill>
                  <a:srgbClr val="A77646"/>
                </a:solidFill>
                <a:latin typeface="Politica" panose="02000503000000000000" pitchFamily="2" charset="0"/>
                <a:cs typeface="Arial" panose="020B0604020202020204" pitchFamily="34" charset="0"/>
              </a:rPr>
              <a:t>Stable</a:t>
            </a:r>
            <a:endParaRPr lang="zh-CN" altLang="en-US" sz="3600" dirty="0">
              <a:solidFill>
                <a:srgbClr val="A77646"/>
              </a:solidFill>
              <a:latin typeface="Politica" panose="02000503000000000000" pitchFamily="2" charset="0"/>
              <a:cs typeface="Arial" panose="020B0604020202020204" pitchFamily="34" charset="0"/>
            </a:endParaRPr>
          </a:p>
        </p:txBody>
      </p:sp>
      <p:sp>
        <p:nvSpPr>
          <p:cNvPr id="66" name="矩形 65">
            <a:extLst>
              <a:ext uri="{FF2B5EF4-FFF2-40B4-BE49-F238E27FC236}">
                <a16:creationId xmlns:a16="http://schemas.microsoft.com/office/drawing/2014/main" id="{3AB0EB9D-43AA-2348-BFA8-04E0B151FE59}"/>
              </a:ext>
            </a:extLst>
          </p:cNvPr>
          <p:cNvSpPr/>
          <p:nvPr/>
        </p:nvSpPr>
        <p:spPr>
          <a:xfrm>
            <a:off x="9879081" y="3996357"/>
            <a:ext cx="1872677"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CA" altLang="zh-CN" sz="10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rPr>
              <a:t>Rating Outlook by S&amp;P Global</a:t>
            </a:r>
            <a:endParaRPr lang="zh-CN" altLang="en-US" sz="10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endParaRPr>
          </a:p>
        </p:txBody>
      </p:sp>
      <p:cxnSp>
        <p:nvCxnSpPr>
          <p:cNvPr id="67" name="直线连接符 66">
            <a:extLst>
              <a:ext uri="{FF2B5EF4-FFF2-40B4-BE49-F238E27FC236}">
                <a16:creationId xmlns:a16="http://schemas.microsoft.com/office/drawing/2014/main" id="{A6D777A0-AF30-C84C-99E6-B806B74ABCF3}"/>
              </a:ext>
            </a:extLst>
          </p:cNvPr>
          <p:cNvCxnSpPr>
            <a:cxnSpLocks/>
          </p:cNvCxnSpPr>
          <p:nvPr/>
        </p:nvCxnSpPr>
        <p:spPr>
          <a:xfrm>
            <a:off x="10815420" y="3454130"/>
            <a:ext cx="0" cy="306206"/>
          </a:xfrm>
          <a:prstGeom prst="line">
            <a:avLst/>
          </a:prstGeom>
          <a:ln>
            <a:solidFill>
              <a:srgbClr val="93683D"/>
            </a:solidFill>
          </a:ln>
        </p:spPr>
        <p:style>
          <a:lnRef idx="1">
            <a:schemeClr val="accent1"/>
          </a:lnRef>
          <a:fillRef idx="0">
            <a:schemeClr val="accent1"/>
          </a:fillRef>
          <a:effectRef idx="0">
            <a:schemeClr val="accent1"/>
          </a:effectRef>
          <a:fontRef idx="minor">
            <a:schemeClr val="tx1"/>
          </a:fontRef>
        </p:style>
      </p:cxnSp>
      <p:cxnSp>
        <p:nvCxnSpPr>
          <p:cNvPr id="68" name="直线连接符 67">
            <a:extLst>
              <a:ext uri="{FF2B5EF4-FFF2-40B4-BE49-F238E27FC236}">
                <a16:creationId xmlns:a16="http://schemas.microsoft.com/office/drawing/2014/main" id="{D19D5520-3D00-E048-8E51-6525606E7B3D}"/>
              </a:ext>
            </a:extLst>
          </p:cNvPr>
          <p:cNvCxnSpPr>
            <a:cxnSpLocks/>
          </p:cNvCxnSpPr>
          <p:nvPr/>
        </p:nvCxnSpPr>
        <p:spPr>
          <a:xfrm>
            <a:off x="10815420" y="2191703"/>
            <a:ext cx="0" cy="390513"/>
          </a:xfrm>
          <a:prstGeom prst="line">
            <a:avLst/>
          </a:prstGeom>
          <a:ln>
            <a:solidFill>
              <a:srgbClr val="93683D"/>
            </a:solidFill>
          </a:ln>
        </p:spPr>
        <p:style>
          <a:lnRef idx="1">
            <a:schemeClr val="accent1"/>
          </a:lnRef>
          <a:fillRef idx="0">
            <a:schemeClr val="accent1"/>
          </a:fillRef>
          <a:effectRef idx="0">
            <a:schemeClr val="accent1"/>
          </a:effectRef>
          <a:fontRef idx="minor">
            <a:schemeClr val="tx1"/>
          </a:fontRef>
        </p:style>
      </p:cxnSp>
      <p:sp>
        <p:nvSpPr>
          <p:cNvPr id="70" name="矩形 69">
            <a:extLst>
              <a:ext uri="{FF2B5EF4-FFF2-40B4-BE49-F238E27FC236}">
                <a16:creationId xmlns:a16="http://schemas.microsoft.com/office/drawing/2014/main" id="{957177C4-95CA-AE4B-B3DE-461A0F383A36}"/>
              </a:ext>
            </a:extLst>
          </p:cNvPr>
          <p:cNvSpPr/>
          <p:nvPr/>
        </p:nvSpPr>
        <p:spPr>
          <a:xfrm>
            <a:off x="9822714" y="1806159"/>
            <a:ext cx="1872677"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CA" altLang="zh-CN" sz="10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rPr>
              <a:t>International Credit Rating</a:t>
            </a:r>
            <a:endParaRPr lang="zh-CN" altLang="en-US" sz="1000" dirty="0">
              <a:solidFill>
                <a:schemeClr val="tx1">
                  <a:lumMod val="65000"/>
                  <a:lumOff val="35000"/>
                </a:schemeClr>
              </a:solidFill>
              <a:latin typeface="Source Han Sans CN Light" panose="020B0500000000000000" pitchFamily="34" charset="-128"/>
              <a:ea typeface="Source Han Sans CN Light" panose="020B0500000000000000" pitchFamily="34" charset="-128"/>
              <a:cs typeface="Arial" panose="020B0604020202020204" pitchFamily="34" charset="0"/>
            </a:endParaRPr>
          </a:p>
        </p:txBody>
      </p:sp>
      <p:grpSp>
        <p:nvGrpSpPr>
          <p:cNvPr id="80" name="그룹 261">
            <a:extLst>
              <a:ext uri="{FF2B5EF4-FFF2-40B4-BE49-F238E27FC236}">
                <a16:creationId xmlns:a16="http://schemas.microsoft.com/office/drawing/2014/main" id="{EB8878C9-BCA5-B14A-9B28-2E25E3D279BD}"/>
              </a:ext>
            </a:extLst>
          </p:cNvPr>
          <p:cNvGrpSpPr/>
          <p:nvPr/>
        </p:nvGrpSpPr>
        <p:grpSpPr>
          <a:xfrm>
            <a:off x="3580436" y="1401234"/>
            <a:ext cx="299981" cy="299981"/>
            <a:chOff x="2112922" y="1570386"/>
            <a:chExt cx="390525" cy="390525"/>
          </a:xfrm>
          <a:solidFill>
            <a:srgbClr val="93683D"/>
          </a:solidFill>
        </p:grpSpPr>
        <p:sp>
          <p:nvSpPr>
            <p:cNvPr id="81" name="자유형: 도형 262">
              <a:extLst>
                <a:ext uri="{FF2B5EF4-FFF2-40B4-BE49-F238E27FC236}">
                  <a16:creationId xmlns:a16="http://schemas.microsoft.com/office/drawing/2014/main" id="{CCE84059-1C26-2C46-9316-8AEB041DBC60}"/>
                </a:ext>
              </a:extLst>
            </p:cNvPr>
            <p:cNvSpPr/>
            <p:nvPr/>
          </p:nvSpPr>
          <p:spPr>
            <a:xfrm>
              <a:off x="2158213" y="1615725"/>
              <a:ext cx="209550" cy="161925"/>
            </a:xfrm>
            <a:custGeom>
              <a:avLst/>
              <a:gdLst>
                <a:gd name="connsiteX0" fmla="*/ 26051 w 209550"/>
                <a:gd name="connsiteY0" fmla="*/ 159163 h 161925"/>
                <a:gd name="connsiteX1" fmla="*/ 84820 w 209550"/>
                <a:gd name="connsiteY1" fmla="*/ 100394 h 161925"/>
                <a:gd name="connsiteX2" fmla="*/ 99203 w 209550"/>
                <a:gd name="connsiteY2" fmla="*/ 114776 h 161925"/>
                <a:gd name="connsiteX3" fmla="*/ 114919 w 209550"/>
                <a:gd name="connsiteY3" fmla="*/ 114776 h 161925"/>
                <a:gd name="connsiteX4" fmla="*/ 184737 w 209550"/>
                <a:gd name="connsiteY4" fmla="*/ 44958 h 161925"/>
                <a:gd name="connsiteX5" fmla="*/ 184737 w 209550"/>
                <a:gd name="connsiteY5" fmla="*/ 62579 h 161925"/>
                <a:gd name="connsiteX6" fmla="*/ 195882 w 209550"/>
                <a:gd name="connsiteY6" fmla="*/ 73724 h 161925"/>
                <a:gd name="connsiteX7" fmla="*/ 207026 w 209550"/>
                <a:gd name="connsiteY7" fmla="*/ 62579 h 161925"/>
                <a:gd name="connsiteX8" fmla="*/ 207026 w 209550"/>
                <a:gd name="connsiteY8" fmla="*/ 18193 h 161925"/>
                <a:gd name="connsiteX9" fmla="*/ 207026 w 209550"/>
                <a:gd name="connsiteY9" fmla="*/ 18193 h 161925"/>
                <a:gd name="connsiteX10" fmla="*/ 195882 w 209550"/>
                <a:gd name="connsiteY10" fmla="*/ 7144 h 161925"/>
                <a:gd name="connsiteX11" fmla="*/ 151495 w 209550"/>
                <a:gd name="connsiteY11" fmla="*/ 7144 h 161925"/>
                <a:gd name="connsiteX12" fmla="*/ 140351 w 209550"/>
                <a:gd name="connsiteY12" fmla="*/ 18288 h 161925"/>
                <a:gd name="connsiteX13" fmla="*/ 151495 w 209550"/>
                <a:gd name="connsiteY13" fmla="*/ 29432 h 161925"/>
                <a:gd name="connsiteX14" fmla="*/ 169116 w 209550"/>
                <a:gd name="connsiteY14" fmla="*/ 29432 h 161925"/>
                <a:gd name="connsiteX15" fmla="*/ 107109 w 209550"/>
                <a:gd name="connsiteY15" fmla="*/ 91440 h 161925"/>
                <a:gd name="connsiteX16" fmla="*/ 92726 w 209550"/>
                <a:gd name="connsiteY16" fmla="*/ 77057 h 161925"/>
                <a:gd name="connsiteX17" fmla="*/ 77010 w 209550"/>
                <a:gd name="connsiteY17" fmla="*/ 77057 h 161925"/>
                <a:gd name="connsiteX18" fmla="*/ 10430 w 209550"/>
                <a:gd name="connsiteY18" fmla="*/ 143637 h 161925"/>
                <a:gd name="connsiteX19" fmla="*/ 10430 w 209550"/>
                <a:gd name="connsiteY19" fmla="*/ 159353 h 161925"/>
                <a:gd name="connsiteX20" fmla="*/ 26051 w 209550"/>
                <a:gd name="connsiteY20" fmla="*/ 15916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9550" h="161925">
                  <a:moveTo>
                    <a:pt x="26051" y="159163"/>
                  </a:moveTo>
                  <a:lnTo>
                    <a:pt x="84820" y="100394"/>
                  </a:lnTo>
                  <a:lnTo>
                    <a:pt x="99203" y="114776"/>
                  </a:lnTo>
                  <a:cubicBezTo>
                    <a:pt x="103584" y="119158"/>
                    <a:pt x="110538" y="119158"/>
                    <a:pt x="114919" y="114776"/>
                  </a:cubicBezTo>
                  <a:lnTo>
                    <a:pt x="184737" y="44958"/>
                  </a:lnTo>
                  <a:lnTo>
                    <a:pt x="184737" y="62579"/>
                  </a:lnTo>
                  <a:cubicBezTo>
                    <a:pt x="184737" y="68675"/>
                    <a:pt x="189690" y="73724"/>
                    <a:pt x="195882" y="73724"/>
                  </a:cubicBezTo>
                  <a:cubicBezTo>
                    <a:pt x="202073" y="73724"/>
                    <a:pt x="207026" y="68771"/>
                    <a:pt x="207026" y="62579"/>
                  </a:cubicBezTo>
                  <a:lnTo>
                    <a:pt x="207026" y="18193"/>
                  </a:lnTo>
                  <a:cubicBezTo>
                    <a:pt x="207026" y="18193"/>
                    <a:pt x="207026" y="18193"/>
                    <a:pt x="207026" y="18193"/>
                  </a:cubicBezTo>
                  <a:cubicBezTo>
                    <a:pt x="207026" y="12192"/>
                    <a:pt x="202073" y="7144"/>
                    <a:pt x="195882" y="7144"/>
                  </a:cubicBezTo>
                  <a:lnTo>
                    <a:pt x="151495" y="7144"/>
                  </a:lnTo>
                  <a:cubicBezTo>
                    <a:pt x="145399" y="7144"/>
                    <a:pt x="140351" y="12097"/>
                    <a:pt x="140351" y="18288"/>
                  </a:cubicBezTo>
                  <a:cubicBezTo>
                    <a:pt x="140351" y="24384"/>
                    <a:pt x="145304" y="29432"/>
                    <a:pt x="151495" y="29432"/>
                  </a:cubicBezTo>
                  <a:lnTo>
                    <a:pt x="169116" y="29432"/>
                  </a:lnTo>
                  <a:lnTo>
                    <a:pt x="107109" y="91440"/>
                  </a:lnTo>
                  <a:lnTo>
                    <a:pt x="92726" y="77057"/>
                  </a:lnTo>
                  <a:cubicBezTo>
                    <a:pt x="88344" y="72676"/>
                    <a:pt x="81391" y="72676"/>
                    <a:pt x="77010" y="77057"/>
                  </a:cubicBezTo>
                  <a:lnTo>
                    <a:pt x="10430" y="143637"/>
                  </a:lnTo>
                  <a:cubicBezTo>
                    <a:pt x="6048" y="148019"/>
                    <a:pt x="6048" y="154972"/>
                    <a:pt x="10430" y="159353"/>
                  </a:cubicBezTo>
                  <a:cubicBezTo>
                    <a:pt x="14716" y="163449"/>
                    <a:pt x="21669" y="163449"/>
                    <a:pt x="26051" y="159163"/>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sp>
          <p:nvSpPr>
            <p:cNvPr id="82" name="자유형: 도형 263">
              <a:extLst>
                <a:ext uri="{FF2B5EF4-FFF2-40B4-BE49-F238E27FC236}">
                  <a16:creationId xmlns:a16="http://schemas.microsoft.com/office/drawing/2014/main" id="{96849A8B-8A98-E448-BE09-FDCF1AA2AF01}"/>
                </a:ext>
              </a:extLst>
            </p:cNvPr>
            <p:cNvSpPr/>
            <p:nvPr/>
          </p:nvSpPr>
          <p:spPr>
            <a:xfrm>
              <a:off x="2158070" y="1815369"/>
              <a:ext cx="95250" cy="95250"/>
            </a:xfrm>
            <a:custGeom>
              <a:avLst/>
              <a:gdLst>
                <a:gd name="connsiteX0" fmla="*/ 18288 w 95250"/>
                <a:gd name="connsiteY0" fmla="*/ 96012 h 95250"/>
                <a:gd name="connsiteX1" fmla="*/ 84868 w 95250"/>
                <a:gd name="connsiteY1" fmla="*/ 96012 h 95250"/>
                <a:gd name="connsiteX2" fmla="*/ 96012 w 95250"/>
                <a:gd name="connsiteY2" fmla="*/ 84868 h 95250"/>
                <a:gd name="connsiteX3" fmla="*/ 96012 w 95250"/>
                <a:gd name="connsiteY3" fmla="*/ 18288 h 95250"/>
                <a:gd name="connsiteX4" fmla="*/ 84868 w 95250"/>
                <a:gd name="connsiteY4" fmla="*/ 7144 h 95250"/>
                <a:gd name="connsiteX5" fmla="*/ 18288 w 95250"/>
                <a:gd name="connsiteY5" fmla="*/ 7144 h 95250"/>
                <a:gd name="connsiteX6" fmla="*/ 7144 w 95250"/>
                <a:gd name="connsiteY6" fmla="*/ 18288 h 95250"/>
                <a:gd name="connsiteX7" fmla="*/ 7144 w 95250"/>
                <a:gd name="connsiteY7" fmla="*/ 84868 h 95250"/>
                <a:gd name="connsiteX8" fmla="*/ 18288 w 95250"/>
                <a:gd name="connsiteY8" fmla="*/ 96012 h 95250"/>
                <a:gd name="connsiteX9" fmla="*/ 29432 w 95250"/>
                <a:gd name="connsiteY9" fmla="*/ 29337 h 95250"/>
                <a:gd name="connsiteX10" fmla="*/ 73819 w 95250"/>
                <a:gd name="connsiteY10" fmla="*/ 29337 h 95250"/>
                <a:gd name="connsiteX11" fmla="*/ 73819 w 95250"/>
                <a:gd name="connsiteY11" fmla="*/ 73724 h 95250"/>
                <a:gd name="connsiteX12" fmla="*/ 29432 w 95250"/>
                <a:gd name="connsiteY12" fmla="*/ 73724 h 95250"/>
                <a:gd name="connsiteX13" fmla="*/ 29432 w 95250"/>
                <a:gd name="connsiteY13" fmla="*/ 29337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250" h="95250">
                  <a:moveTo>
                    <a:pt x="18288" y="96012"/>
                  </a:moveTo>
                  <a:lnTo>
                    <a:pt x="84868" y="96012"/>
                  </a:lnTo>
                  <a:cubicBezTo>
                    <a:pt x="90964" y="96012"/>
                    <a:pt x="96012" y="91059"/>
                    <a:pt x="96012" y="84868"/>
                  </a:cubicBezTo>
                  <a:lnTo>
                    <a:pt x="96012" y="18288"/>
                  </a:lnTo>
                  <a:cubicBezTo>
                    <a:pt x="96012" y="12192"/>
                    <a:pt x="91059" y="7144"/>
                    <a:pt x="84868" y="7144"/>
                  </a:cubicBezTo>
                  <a:lnTo>
                    <a:pt x="18288" y="7144"/>
                  </a:lnTo>
                  <a:cubicBezTo>
                    <a:pt x="12192" y="7144"/>
                    <a:pt x="7144" y="12097"/>
                    <a:pt x="7144" y="18288"/>
                  </a:cubicBezTo>
                  <a:lnTo>
                    <a:pt x="7144" y="84868"/>
                  </a:lnTo>
                  <a:cubicBezTo>
                    <a:pt x="7239" y="90964"/>
                    <a:pt x="12192" y="96012"/>
                    <a:pt x="18288" y="96012"/>
                  </a:cubicBezTo>
                  <a:close/>
                  <a:moveTo>
                    <a:pt x="29432" y="29337"/>
                  </a:moveTo>
                  <a:lnTo>
                    <a:pt x="73819" y="29337"/>
                  </a:lnTo>
                  <a:lnTo>
                    <a:pt x="73819" y="73724"/>
                  </a:lnTo>
                  <a:lnTo>
                    <a:pt x="29432" y="73724"/>
                  </a:lnTo>
                  <a:lnTo>
                    <a:pt x="29432" y="29337"/>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sp>
          <p:nvSpPr>
            <p:cNvPr id="83" name="자유형: 도형 264">
              <a:extLst>
                <a:ext uri="{FF2B5EF4-FFF2-40B4-BE49-F238E27FC236}">
                  <a16:creationId xmlns:a16="http://schemas.microsoft.com/office/drawing/2014/main" id="{EDF1766C-A600-3D46-B287-F5FFACE4C5F3}"/>
                </a:ext>
              </a:extLst>
            </p:cNvPr>
            <p:cNvSpPr/>
            <p:nvPr/>
          </p:nvSpPr>
          <p:spPr>
            <a:xfrm>
              <a:off x="2269132" y="1748789"/>
              <a:ext cx="95250" cy="161925"/>
            </a:xfrm>
            <a:custGeom>
              <a:avLst/>
              <a:gdLst>
                <a:gd name="connsiteX0" fmla="*/ 84868 w 95250"/>
                <a:gd name="connsiteY0" fmla="*/ 7144 h 161925"/>
                <a:gd name="connsiteX1" fmla="*/ 18288 w 95250"/>
                <a:gd name="connsiteY1" fmla="*/ 7144 h 161925"/>
                <a:gd name="connsiteX2" fmla="*/ 7144 w 95250"/>
                <a:gd name="connsiteY2" fmla="*/ 18288 h 161925"/>
                <a:gd name="connsiteX3" fmla="*/ 7144 w 95250"/>
                <a:gd name="connsiteY3" fmla="*/ 151448 h 161925"/>
                <a:gd name="connsiteX4" fmla="*/ 18288 w 95250"/>
                <a:gd name="connsiteY4" fmla="*/ 162592 h 161925"/>
                <a:gd name="connsiteX5" fmla="*/ 84868 w 95250"/>
                <a:gd name="connsiteY5" fmla="*/ 162592 h 161925"/>
                <a:gd name="connsiteX6" fmla="*/ 96012 w 95250"/>
                <a:gd name="connsiteY6" fmla="*/ 151448 h 161925"/>
                <a:gd name="connsiteX7" fmla="*/ 96012 w 95250"/>
                <a:gd name="connsiteY7" fmla="*/ 18193 h 161925"/>
                <a:gd name="connsiteX8" fmla="*/ 84868 w 95250"/>
                <a:gd name="connsiteY8" fmla="*/ 7144 h 161925"/>
                <a:gd name="connsiteX9" fmla="*/ 73819 w 95250"/>
                <a:gd name="connsiteY9" fmla="*/ 140398 h 161925"/>
                <a:gd name="connsiteX10" fmla="*/ 29432 w 95250"/>
                <a:gd name="connsiteY10" fmla="*/ 140398 h 161925"/>
                <a:gd name="connsiteX11" fmla="*/ 29432 w 95250"/>
                <a:gd name="connsiteY11" fmla="*/ 29337 h 161925"/>
                <a:gd name="connsiteX12" fmla="*/ 73819 w 95250"/>
                <a:gd name="connsiteY12" fmla="*/ 29337 h 161925"/>
                <a:gd name="connsiteX13" fmla="*/ 73819 w 95250"/>
                <a:gd name="connsiteY13" fmla="*/ 140398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250" h="161925">
                  <a:moveTo>
                    <a:pt x="84868" y="7144"/>
                  </a:moveTo>
                  <a:lnTo>
                    <a:pt x="18288" y="7144"/>
                  </a:lnTo>
                  <a:cubicBezTo>
                    <a:pt x="12192" y="7144"/>
                    <a:pt x="7144" y="12097"/>
                    <a:pt x="7144" y="18288"/>
                  </a:cubicBezTo>
                  <a:lnTo>
                    <a:pt x="7144" y="151448"/>
                  </a:lnTo>
                  <a:cubicBezTo>
                    <a:pt x="7144" y="157544"/>
                    <a:pt x="12097" y="162592"/>
                    <a:pt x="18288" y="162592"/>
                  </a:cubicBezTo>
                  <a:lnTo>
                    <a:pt x="84868" y="162592"/>
                  </a:lnTo>
                  <a:cubicBezTo>
                    <a:pt x="90964" y="162592"/>
                    <a:pt x="96012" y="157639"/>
                    <a:pt x="96012" y="151448"/>
                  </a:cubicBezTo>
                  <a:lnTo>
                    <a:pt x="96012" y="18193"/>
                  </a:lnTo>
                  <a:cubicBezTo>
                    <a:pt x="96012" y="12097"/>
                    <a:pt x="91059" y="7144"/>
                    <a:pt x="84868" y="7144"/>
                  </a:cubicBezTo>
                  <a:close/>
                  <a:moveTo>
                    <a:pt x="73819" y="140398"/>
                  </a:moveTo>
                  <a:lnTo>
                    <a:pt x="29432" y="140398"/>
                  </a:lnTo>
                  <a:lnTo>
                    <a:pt x="29432" y="29337"/>
                  </a:lnTo>
                  <a:lnTo>
                    <a:pt x="73819" y="29337"/>
                  </a:lnTo>
                  <a:lnTo>
                    <a:pt x="73819" y="140398"/>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sp>
          <p:nvSpPr>
            <p:cNvPr id="84" name="자유형: 도형 265">
              <a:extLst>
                <a:ext uri="{FF2B5EF4-FFF2-40B4-BE49-F238E27FC236}">
                  <a16:creationId xmlns:a16="http://schemas.microsoft.com/office/drawing/2014/main" id="{D2B42899-844D-E24E-A698-41A6342EB3C1}"/>
                </a:ext>
              </a:extLst>
            </p:cNvPr>
            <p:cNvSpPr/>
            <p:nvPr/>
          </p:nvSpPr>
          <p:spPr>
            <a:xfrm>
              <a:off x="2358126" y="1615630"/>
              <a:ext cx="142875" cy="295275"/>
            </a:xfrm>
            <a:custGeom>
              <a:avLst/>
              <a:gdLst>
                <a:gd name="connsiteX0" fmla="*/ 18067 w 142875"/>
                <a:gd name="connsiteY0" fmla="*/ 118110 h 295275"/>
                <a:gd name="connsiteX1" fmla="*/ 29211 w 142875"/>
                <a:gd name="connsiteY1" fmla="*/ 118110 h 295275"/>
                <a:gd name="connsiteX2" fmla="*/ 29211 w 142875"/>
                <a:gd name="connsiteY2" fmla="*/ 284607 h 295275"/>
                <a:gd name="connsiteX3" fmla="*/ 40355 w 142875"/>
                <a:gd name="connsiteY3" fmla="*/ 295751 h 295275"/>
                <a:gd name="connsiteX4" fmla="*/ 107697 w 142875"/>
                <a:gd name="connsiteY4" fmla="*/ 295751 h 295275"/>
                <a:gd name="connsiteX5" fmla="*/ 118841 w 142875"/>
                <a:gd name="connsiteY5" fmla="*/ 284607 h 295275"/>
                <a:gd name="connsiteX6" fmla="*/ 118841 w 142875"/>
                <a:gd name="connsiteY6" fmla="*/ 118110 h 295275"/>
                <a:gd name="connsiteX7" fmla="*/ 129986 w 142875"/>
                <a:gd name="connsiteY7" fmla="*/ 118110 h 295275"/>
                <a:gd name="connsiteX8" fmla="*/ 139701 w 142875"/>
                <a:gd name="connsiteY8" fmla="*/ 112395 h 295275"/>
                <a:gd name="connsiteX9" fmla="*/ 139320 w 142875"/>
                <a:gd name="connsiteY9" fmla="*/ 101060 h 295275"/>
                <a:gd name="connsiteX10" fmla="*/ 83027 w 142875"/>
                <a:gd name="connsiteY10" fmla="*/ 12287 h 295275"/>
                <a:gd name="connsiteX11" fmla="*/ 73693 w 142875"/>
                <a:gd name="connsiteY11" fmla="*/ 7144 h 295275"/>
                <a:gd name="connsiteX12" fmla="*/ 73693 w 142875"/>
                <a:gd name="connsiteY12" fmla="*/ 7144 h 295275"/>
                <a:gd name="connsiteX13" fmla="*/ 64359 w 142875"/>
                <a:gd name="connsiteY13" fmla="*/ 12382 h 295275"/>
                <a:gd name="connsiteX14" fmla="*/ 8828 w 142875"/>
                <a:gd name="connsiteY14" fmla="*/ 101155 h 295275"/>
                <a:gd name="connsiteX15" fmla="*/ 8542 w 142875"/>
                <a:gd name="connsiteY15" fmla="*/ 112395 h 295275"/>
                <a:gd name="connsiteX16" fmla="*/ 18067 w 142875"/>
                <a:gd name="connsiteY16" fmla="*/ 118110 h 295275"/>
                <a:gd name="connsiteX17" fmla="*/ 73693 w 142875"/>
                <a:gd name="connsiteY17" fmla="*/ 39052 h 295275"/>
                <a:gd name="connsiteX18" fmla="*/ 109697 w 142875"/>
                <a:gd name="connsiteY18" fmla="*/ 95917 h 295275"/>
                <a:gd name="connsiteX19" fmla="*/ 107697 w 142875"/>
                <a:gd name="connsiteY19" fmla="*/ 95917 h 295275"/>
                <a:gd name="connsiteX20" fmla="*/ 96553 w 142875"/>
                <a:gd name="connsiteY20" fmla="*/ 107061 h 295275"/>
                <a:gd name="connsiteX21" fmla="*/ 96553 w 142875"/>
                <a:gd name="connsiteY21" fmla="*/ 273558 h 295275"/>
                <a:gd name="connsiteX22" fmla="*/ 51405 w 142875"/>
                <a:gd name="connsiteY22" fmla="*/ 273558 h 295275"/>
                <a:gd name="connsiteX23" fmla="*/ 51405 w 142875"/>
                <a:gd name="connsiteY23" fmla="*/ 106966 h 295275"/>
                <a:gd name="connsiteX24" fmla="*/ 40260 w 142875"/>
                <a:gd name="connsiteY24" fmla="*/ 95821 h 295275"/>
                <a:gd name="connsiteX25" fmla="*/ 38069 w 142875"/>
                <a:gd name="connsiteY25" fmla="*/ 95821 h 295275"/>
                <a:gd name="connsiteX26" fmla="*/ 73693 w 142875"/>
                <a:gd name="connsiteY26" fmla="*/ 39052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2875" h="295275">
                  <a:moveTo>
                    <a:pt x="18067" y="118110"/>
                  </a:moveTo>
                  <a:lnTo>
                    <a:pt x="29211" y="118110"/>
                  </a:lnTo>
                  <a:lnTo>
                    <a:pt x="29211" y="284607"/>
                  </a:lnTo>
                  <a:cubicBezTo>
                    <a:pt x="29211" y="290703"/>
                    <a:pt x="34164" y="295751"/>
                    <a:pt x="40355" y="295751"/>
                  </a:cubicBezTo>
                  <a:lnTo>
                    <a:pt x="107697" y="295751"/>
                  </a:lnTo>
                  <a:cubicBezTo>
                    <a:pt x="113793" y="295751"/>
                    <a:pt x="118841" y="290798"/>
                    <a:pt x="118841" y="284607"/>
                  </a:cubicBezTo>
                  <a:lnTo>
                    <a:pt x="118841" y="118110"/>
                  </a:lnTo>
                  <a:lnTo>
                    <a:pt x="129986" y="118110"/>
                  </a:lnTo>
                  <a:cubicBezTo>
                    <a:pt x="133986" y="118110"/>
                    <a:pt x="137796" y="115919"/>
                    <a:pt x="139701" y="112395"/>
                  </a:cubicBezTo>
                  <a:cubicBezTo>
                    <a:pt x="141606" y="108871"/>
                    <a:pt x="141511" y="104489"/>
                    <a:pt x="139320" y="101060"/>
                  </a:cubicBezTo>
                  <a:lnTo>
                    <a:pt x="83027" y="12287"/>
                  </a:lnTo>
                  <a:cubicBezTo>
                    <a:pt x="81027" y="9049"/>
                    <a:pt x="77408" y="7144"/>
                    <a:pt x="73693" y="7144"/>
                  </a:cubicBezTo>
                  <a:cubicBezTo>
                    <a:pt x="73693" y="7144"/>
                    <a:pt x="73693" y="7144"/>
                    <a:pt x="73693" y="7144"/>
                  </a:cubicBezTo>
                  <a:cubicBezTo>
                    <a:pt x="69883" y="7144"/>
                    <a:pt x="66359" y="9144"/>
                    <a:pt x="64359" y="12382"/>
                  </a:cubicBezTo>
                  <a:lnTo>
                    <a:pt x="8828" y="101155"/>
                  </a:lnTo>
                  <a:cubicBezTo>
                    <a:pt x="6732" y="104584"/>
                    <a:pt x="6542" y="108871"/>
                    <a:pt x="8542" y="112395"/>
                  </a:cubicBezTo>
                  <a:cubicBezTo>
                    <a:pt x="10352" y="115919"/>
                    <a:pt x="14066" y="118110"/>
                    <a:pt x="18067" y="118110"/>
                  </a:cubicBezTo>
                  <a:close/>
                  <a:moveTo>
                    <a:pt x="73693" y="39052"/>
                  </a:moveTo>
                  <a:lnTo>
                    <a:pt x="109697" y="95917"/>
                  </a:lnTo>
                  <a:lnTo>
                    <a:pt x="107697" y="95917"/>
                  </a:lnTo>
                  <a:cubicBezTo>
                    <a:pt x="101601" y="95917"/>
                    <a:pt x="96553" y="100870"/>
                    <a:pt x="96553" y="107061"/>
                  </a:cubicBezTo>
                  <a:lnTo>
                    <a:pt x="96553" y="273558"/>
                  </a:lnTo>
                  <a:lnTo>
                    <a:pt x="51405" y="273558"/>
                  </a:lnTo>
                  <a:lnTo>
                    <a:pt x="51405" y="106966"/>
                  </a:lnTo>
                  <a:cubicBezTo>
                    <a:pt x="51405" y="100870"/>
                    <a:pt x="46451" y="95821"/>
                    <a:pt x="40260" y="95821"/>
                  </a:cubicBezTo>
                  <a:lnTo>
                    <a:pt x="38069" y="95821"/>
                  </a:lnTo>
                  <a:lnTo>
                    <a:pt x="73693" y="39052"/>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sp>
          <p:nvSpPr>
            <p:cNvPr id="85" name="자유형: 도형 266">
              <a:extLst>
                <a:ext uri="{FF2B5EF4-FFF2-40B4-BE49-F238E27FC236}">
                  <a16:creationId xmlns:a16="http://schemas.microsoft.com/office/drawing/2014/main" id="{9765DEC4-96B0-324A-B6AB-7D9D950EE4CB}"/>
                </a:ext>
              </a:extLst>
            </p:cNvPr>
            <p:cNvSpPr/>
            <p:nvPr/>
          </p:nvSpPr>
          <p:spPr>
            <a:xfrm>
              <a:off x="2112922" y="1570386"/>
              <a:ext cx="390525" cy="390525"/>
            </a:xfrm>
            <a:custGeom>
              <a:avLst/>
              <a:gdLst>
                <a:gd name="connsiteX0" fmla="*/ 375094 w 390525"/>
                <a:gd name="connsiteY0" fmla="*/ 363950 h 390525"/>
                <a:gd name="connsiteX1" fmla="*/ 29432 w 390525"/>
                <a:gd name="connsiteY1" fmla="*/ 363950 h 390525"/>
                <a:gd name="connsiteX2" fmla="*/ 29432 w 390525"/>
                <a:gd name="connsiteY2" fmla="*/ 18288 h 390525"/>
                <a:gd name="connsiteX3" fmla="*/ 18288 w 390525"/>
                <a:gd name="connsiteY3" fmla="*/ 7144 h 390525"/>
                <a:gd name="connsiteX4" fmla="*/ 7144 w 390525"/>
                <a:gd name="connsiteY4" fmla="*/ 18288 h 390525"/>
                <a:gd name="connsiteX5" fmla="*/ 7144 w 390525"/>
                <a:gd name="connsiteY5" fmla="*/ 374999 h 390525"/>
                <a:gd name="connsiteX6" fmla="*/ 18288 w 390525"/>
                <a:gd name="connsiteY6" fmla="*/ 386144 h 390525"/>
                <a:gd name="connsiteX7" fmla="*/ 374999 w 390525"/>
                <a:gd name="connsiteY7" fmla="*/ 386144 h 390525"/>
                <a:gd name="connsiteX8" fmla="*/ 386143 w 390525"/>
                <a:gd name="connsiteY8" fmla="*/ 374999 h 390525"/>
                <a:gd name="connsiteX9" fmla="*/ 375094 w 390525"/>
                <a:gd name="connsiteY9" fmla="*/ 363950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525" h="390525">
                  <a:moveTo>
                    <a:pt x="375094" y="363950"/>
                  </a:moveTo>
                  <a:lnTo>
                    <a:pt x="29432" y="363950"/>
                  </a:lnTo>
                  <a:lnTo>
                    <a:pt x="29432" y="18288"/>
                  </a:lnTo>
                  <a:cubicBezTo>
                    <a:pt x="29432" y="12192"/>
                    <a:pt x="24479" y="7144"/>
                    <a:pt x="18288" y="7144"/>
                  </a:cubicBezTo>
                  <a:cubicBezTo>
                    <a:pt x="12097" y="7144"/>
                    <a:pt x="7144" y="12097"/>
                    <a:pt x="7144" y="18288"/>
                  </a:cubicBezTo>
                  <a:lnTo>
                    <a:pt x="7144" y="374999"/>
                  </a:lnTo>
                  <a:cubicBezTo>
                    <a:pt x="7144" y="381095"/>
                    <a:pt x="12097" y="386144"/>
                    <a:pt x="18288" y="386144"/>
                  </a:cubicBezTo>
                  <a:lnTo>
                    <a:pt x="374999" y="386144"/>
                  </a:lnTo>
                  <a:cubicBezTo>
                    <a:pt x="381095" y="386144"/>
                    <a:pt x="386143" y="381190"/>
                    <a:pt x="386143" y="374999"/>
                  </a:cubicBezTo>
                  <a:cubicBezTo>
                    <a:pt x="386143" y="368903"/>
                    <a:pt x="381190" y="363950"/>
                    <a:pt x="375094" y="36395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grpSp>
      <p:grpSp>
        <p:nvGrpSpPr>
          <p:cNvPr id="86" name="그룹 202">
            <a:extLst>
              <a:ext uri="{FF2B5EF4-FFF2-40B4-BE49-F238E27FC236}">
                <a16:creationId xmlns:a16="http://schemas.microsoft.com/office/drawing/2014/main" id="{14CD9E46-B564-DE4A-BF7A-7C3BAD60A92E}"/>
              </a:ext>
            </a:extLst>
          </p:cNvPr>
          <p:cNvGrpSpPr/>
          <p:nvPr/>
        </p:nvGrpSpPr>
        <p:grpSpPr>
          <a:xfrm>
            <a:off x="10675710" y="1383335"/>
            <a:ext cx="252371" cy="344907"/>
            <a:chOff x="6852886" y="4903660"/>
            <a:chExt cx="285750" cy="390525"/>
          </a:xfrm>
          <a:solidFill>
            <a:srgbClr val="93683D"/>
          </a:solidFill>
        </p:grpSpPr>
        <p:sp>
          <p:nvSpPr>
            <p:cNvPr id="87" name="자유형: 도형 203">
              <a:extLst>
                <a:ext uri="{FF2B5EF4-FFF2-40B4-BE49-F238E27FC236}">
                  <a16:creationId xmlns:a16="http://schemas.microsoft.com/office/drawing/2014/main" id="{87E92C27-3234-4D47-9EB1-BC1048593882}"/>
                </a:ext>
              </a:extLst>
            </p:cNvPr>
            <p:cNvSpPr/>
            <p:nvPr/>
          </p:nvSpPr>
          <p:spPr>
            <a:xfrm>
              <a:off x="6852886" y="4903660"/>
              <a:ext cx="285750" cy="390525"/>
            </a:xfrm>
            <a:custGeom>
              <a:avLst/>
              <a:gdLst>
                <a:gd name="connsiteX0" fmla="*/ 219513 w 285750"/>
                <a:gd name="connsiteY0" fmla="*/ 128873 h 390525"/>
                <a:gd name="connsiteX1" fmla="*/ 224370 w 285750"/>
                <a:gd name="connsiteY1" fmla="*/ 119729 h 390525"/>
                <a:gd name="connsiteX2" fmla="*/ 215988 w 285750"/>
                <a:gd name="connsiteY2" fmla="*/ 108966 h 390525"/>
                <a:gd name="connsiteX3" fmla="*/ 277806 w 285750"/>
                <a:gd name="connsiteY3" fmla="*/ 47149 h 390525"/>
                <a:gd name="connsiteX4" fmla="*/ 286283 w 285750"/>
                <a:gd name="connsiteY4" fmla="*/ 20193 h 390525"/>
                <a:gd name="connsiteX5" fmla="*/ 261232 w 285750"/>
                <a:gd name="connsiteY5" fmla="*/ 7144 h 390525"/>
                <a:gd name="connsiteX6" fmla="*/ 87972 w 285750"/>
                <a:gd name="connsiteY6" fmla="*/ 7144 h 390525"/>
                <a:gd name="connsiteX7" fmla="*/ 87972 w 285750"/>
                <a:gd name="connsiteY7" fmla="*/ 7144 h 390525"/>
                <a:gd name="connsiteX8" fmla="*/ 33584 w 285750"/>
                <a:gd name="connsiteY8" fmla="*/ 7144 h 390525"/>
                <a:gd name="connsiteX9" fmla="*/ 8534 w 285750"/>
                <a:gd name="connsiteY9" fmla="*/ 20193 h 390525"/>
                <a:gd name="connsiteX10" fmla="*/ 17011 w 285750"/>
                <a:gd name="connsiteY10" fmla="*/ 47149 h 390525"/>
                <a:gd name="connsiteX11" fmla="*/ 78828 w 285750"/>
                <a:gd name="connsiteY11" fmla="*/ 109061 h 390525"/>
                <a:gd name="connsiteX12" fmla="*/ 70446 w 285750"/>
                <a:gd name="connsiteY12" fmla="*/ 119824 h 390525"/>
                <a:gd name="connsiteX13" fmla="*/ 75304 w 285750"/>
                <a:gd name="connsiteY13" fmla="*/ 128968 h 390525"/>
                <a:gd name="connsiteX14" fmla="*/ 8724 w 285750"/>
                <a:gd name="connsiteY14" fmla="*/ 247459 h 390525"/>
                <a:gd name="connsiteX15" fmla="*/ 147408 w 285750"/>
                <a:gd name="connsiteY15" fmla="*/ 386143 h 390525"/>
                <a:gd name="connsiteX16" fmla="*/ 286092 w 285750"/>
                <a:gd name="connsiteY16" fmla="*/ 247459 h 390525"/>
                <a:gd name="connsiteX17" fmla="*/ 219513 w 285750"/>
                <a:gd name="connsiteY17" fmla="*/ 128873 h 390525"/>
                <a:gd name="connsiteX18" fmla="*/ 263709 w 285750"/>
                <a:gd name="connsiteY18" fmla="*/ 29432 h 390525"/>
                <a:gd name="connsiteX19" fmla="*/ 261994 w 285750"/>
                <a:gd name="connsiteY19" fmla="*/ 31337 h 390525"/>
                <a:gd name="connsiteX20" fmla="*/ 184841 w 285750"/>
                <a:gd name="connsiteY20" fmla="*/ 108490 h 390525"/>
                <a:gd name="connsiteX21" fmla="*/ 132263 w 285750"/>
                <a:gd name="connsiteY21" fmla="*/ 108490 h 390525"/>
                <a:gd name="connsiteX22" fmla="*/ 137788 w 285750"/>
                <a:gd name="connsiteY22" fmla="*/ 102965 h 390525"/>
                <a:gd name="connsiteX23" fmla="*/ 137788 w 285750"/>
                <a:gd name="connsiteY23" fmla="*/ 102965 h 390525"/>
                <a:gd name="connsiteX24" fmla="*/ 148265 w 285750"/>
                <a:gd name="connsiteY24" fmla="*/ 92488 h 390525"/>
                <a:gd name="connsiteX25" fmla="*/ 211511 w 285750"/>
                <a:gd name="connsiteY25" fmla="*/ 29242 h 390525"/>
                <a:gd name="connsiteX26" fmla="*/ 261232 w 285750"/>
                <a:gd name="connsiteY26" fmla="*/ 29242 h 390525"/>
                <a:gd name="connsiteX27" fmla="*/ 263709 w 285750"/>
                <a:gd name="connsiteY27" fmla="*/ 29432 h 390525"/>
                <a:gd name="connsiteX28" fmla="*/ 147408 w 285750"/>
                <a:gd name="connsiteY28" fmla="*/ 62008 h 390525"/>
                <a:gd name="connsiteX29" fmla="*/ 114738 w 285750"/>
                <a:gd name="connsiteY29" fmla="*/ 29337 h 390525"/>
                <a:gd name="connsiteX30" fmla="*/ 180079 w 285750"/>
                <a:gd name="connsiteY30" fmla="*/ 29337 h 390525"/>
                <a:gd name="connsiteX31" fmla="*/ 147408 w 285750"/>
                <a:gd name="connsiteY31" fmla="*/ 62008 h 390525"/>
                <a:gd name="connsiteX32" fmla="*/ 30918 w 285750"/>
                <a:gd name="connsiteY32" fmla="*/ 29432 h 390525"/>
                <a:gd name="connsiteX33" fmla="*/ 33584 w 285750"/>
                <a:gd name="connsiteY33" fmla="*/ 29337 h 390525"/>
                <a:gd name="connsiteX34" fmla="*/ 83305 w 285750"/>
                <a:gd name="connsiteY34" fmla="*/ 29337 h 390525"/>
                <a:gd name="connsiteX35" fmla="*/ 131692 w 285750"/>
                <a:gd name="connsiteY35" fmla="*/ 77724 h 390525"/>
                <a:gd name="connsiteX36" fmla="*/ 105308 w 285750"/>
                <a:gd name="connsiteY36" fmla="*/ 104108 h 390525"/>
                <a:gd name="connsiteX37" fmla="*/ 32727 w 285750"/>
                <a:gd name="connsiteY37" fmla="*/ 31528 h 390525"/>
                <a:gd name="connsiteX38" fmla="*/ 30918 w 285750"/>
                <a:gd name="connsiteY38" fmla="*/ 29432 h 390525"/>
                <a:gd name="connsiteX39" fmla="*/ 147408 w 285750"/>
                <a:gd name="connsiteY39" fmla="*/ 363855 h 390525"/>
                <a:gd name="connsiteX40" fmla="*/ 30918 w 285750"/>
                <a:gd name="connsiteY40" fmla="*/ 247364 h 390525"/>
                <a:gd name="connsiteX41" fmla="*/ 147408 w 285750"/>
                <a:gd name="connsiteY41" fmla="*/ 130873 h 390525"/>
                <a:gd name="connsiteX42" fmla="*/ 263899 w 285750"/>
                <a:gd name="connsiteY42" fmla="*/ 247364 h 390525"/>
                <a:gd name="connsiteX43" fmla="*/ 147408 w 285750"/>
                <a:gd name="connsiteY43" fmla="*/ 363855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85750" h="390525">
                  <a:moveTo>
                    <a:pt x="219513" y="128873"/>
                  </a:moveTo>
                  <a:cubicBezTo>
                    <a:pt x="222465" y="126873"/>
                    <a:pt x="224370" y="123539"/>
                    <a:pt x="224370" y="119729"/>
                  </a:cubicBezTo>
                  <a:cubicBezTo>
                    <a:pt x="224370" y="114490"/>
                    <a:pt x="220751" y="110204"/>
                    <a:pt x="215988" y="108966"/>
                  </a:cubicBezTo>
                  <a:lnTo>
                    <a:pt x="277806" y="47149"/>
                  </a:lnTo>
                  <a:cubicBezTo>
                    <a:pt x="289902" y="35052"/>
                    <a:pt x="288378" y="25051"/>
                    <a:pt x="286283" y="20193"/>
                  </a:cubicBezTo>
                  <a:cubicBezTo>
                    <a:pt x="284282" y="15335"/>
                    <a:pt x="278377" y="7144"/>
                    <a:pt x="261232" y="7144"/>
                  </a:cubicBezTo>
                  <a:lnTo>
                    <a:pt x="87972" y="7144"/>
                  </a:lnTo>
                  <a:cubicBezTo>
                    <a:pt x="87972" y="7144"/>
                    <a:pt x="87972" y="7144"/>
                    <a:pt x="87972" y="7144"/>
                  </a:cubicBezTo>
                  <a:lnTo>
                    <a:pt x="33584" y="7144"/>
                  </a:lnTo>
                  <a:cubicBezTo>
                    <a:pt x="16439" y="7144"/>
                    <a:pt x="10534" y="15335"/>
                    <a:pt x="8534" y="20193"/>
                  </a:cubicBezTo>
                  <a:cubicBezTo>
                    <a:pt x="6534" y="25051"/>
                    <a:pt x="4914" y="35052"/>
                    <a:pt x="17011" y="47149"/>
                  </a:cubicBezTo>
                  <a:lnTo>
                    <a:pt x="78828" y="109061"/>
                  </a:lnTo>
                  <a:cubicBezTo>
                    <a:pt x="73970" y="110299"/>
                    <a:pt x="70446" y="114586"/>
                    <a:pt x="70446" y="119824"/>
                  </a:cubicBezTo>
                  <a:cubicBezTo>
                    <a:pt x="70446" y="123634"/>
                    <a:pt x="72351" y="126968"/>
                    <a:pt x="75304" y="128968"/>
                  </a:cubicBezTo>
                  <a:cubicBezTo>
                    <a:pt x="35394" y="153353"/>
                    <a:pt x="8724" y="197358"/>
                    <a:pt x="8724" y="247459"/>
                  </a:cubicBezTo>
                  <a:cubicBezTo>
                    <a:pt x="8724" y="323945"/>
                    <a:pt x="70922" y="386143"/>
                    <a:pt x="147408" y="386143"/>
                  </a:cubicBezTo>
                  <a:cubicBezTo>
                    <a:pt x="223894" y="386143"/>
                    <a:pt x="286092" y="323945"/>
                    <a:pt x="286092" y="247459"/>
                  </a:cubicBezTo>
                  <a:cubicBezTo>
                    <a:pt x="286092" y="197263"/>
                    <a:pt x="259422" y="153257"/>
                    <a:pt x="219513" y="128873"/>
                  </a:cubicBezTo>
                  <a:close/>
                  <a:moveTo>
                    <a:pt x="263709" y="29432"/>
                  </a:moveTo>
                  <a:cubicBezTo>
                    <a:pt x="263232" y="30004"/>
                    <a:pt x="262661" y="30671"/>
                    <a:pt x="261994" y="31337"/>
                  </a:cubicBezTo>
                  <a:lnTo>
                    <a:pt x="184841" y="108490"/>
                  </a:lnTo>
                  <a:lnTo>
                    <a:pt x="132263" y="108490"/>
                  </a:lnTo>
                  <a:lnTo>
                    <a:pt x="137788" y="102965"/>
                  </a:lnTo>
                  <a:cubicBezTo>
                    <a:pt x="137788" y="102965"/>
                    <a:pt x="137788" y="102965"/>
                    <a:pt x="137788" y="102965"/>
                  </a:cubicBezTo>
                  <a:lnTo>
                    <a:pt x="148265" y="92488"/>
                  </a:lnTo>
                  <a:lnTo>
                    <a:pt x="211511" y="29242"/>
                  </a:lnTo>
                  <a:lnTo>
                    <a:pt x="261232" y="29242"/>
                  </a:lnTo>
                  <a:cubicBezTo>
                    <a:pt x="262184" y="29337"/>
                    <a:pt x="263042" y="29337"/>
                    <a:pt x="263709" y="29432"/>
                  </a:cubicBezTo>
                  <a:close/>
                  <a:moveTo>
                    <a:pt x="147408" y="62008"/>
                  </a:moveTo>
                  <a:lnTo>
                    <a:pt x="114738" y="29337"/>
                  </a:lnTo>
                  <a:lnTo>
                    <a:pt x="180079" y="29337"/>
                  </a:lnTo>
                  <a:lnTo>
                    <a:pt x="147408" y="62008"/>
                  </a:lnTo>
                  <a:close/>
                  <a:moveTo>
                    <a:pt x="30918" y="29432"/>
                  </a:moveTo>
                  <a:cubicBezTo>
                    <a:pt x="31679" y="29337"/>
                    <a:pt x="32537" y="29337"/>
                    <a:pt x="33584" y="29337"/>
                  </a:cubicBezTo>
                  <a:lnTo>
                    <a:pt x="83305" y="29337"/>
                  </a:lnTo>
                  <a:lnTo>
                    <a:pt x="131692" y="77724"/>
                  </a:lnTo>
                  <a:lnTo>
                    <a:pt x="105308" y="104108"/>
                  </a:lnTo>
                  <a:lnTo>
                    <a:pt x="32727" y="31528"/>
                  </a:lnTo>
                  <a:cubicBezTo>
                    <a:pt x="31965" y="30671"/>
                    <a:pt x="31394" y="30004"/>
                    <a:pt x="30918" y="29432"/>
                  </a:cubicBezTo>
                  <a:close/>
                  <a:moveTo>
                    <a:pt x="147408" y="363855"/>
                  </a:moveTo>
                  <a:cubicBezTo>
                    <a:pt x="83114" y="363855"/>
                    <a:pt x="30918" y="311563"/>
                    <a:pt x="30918" y="247364"/>
                  </a:cubicBezTo>
                  <a:cubicBezTo>
                    <a:pt x="30918" y="183166"/>
                    <a:pt x="83210" y="130873"/>
                    <a:pt x="147408" y="130873"/>
                  </a:cubicBezTo>
                  <a:cubicBezTo>
                    <a:pt x="211607" y="130873"/>
                    <a:pt x="263899" y="183166"/>
                    <a:pt x="263899" y="247364"/>
                  </a:cubicBezTo>
                  <a:cubicBezTo>
                    <a:pt x="263899" y="311563"/>
                    <a:pt x="211607" y="363855"/>
                    <a:pt x="147408" y="363855"/>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sp>
          <p:nvSpPr>
            <p:cNvPr id="88" name="자유형: 도형 204">
              <a:extLst>
                <a:ext uri="{FF2B5EF4-FFF2-40B4-BE49-F238E27FC236}">
                  <a16:creationId xmlns:a16="http://schemas.microsoft.com/office/drawing/2014/main" id="{DD73953A-B242-6342-A5DE-CAC584897FFC}"/>
                </a:ext>
              </a:extLst>
            </p:cNvPr>
            <p:cNvSpPr/>
            <p:nvPr/>
          </p:nvSpPr>
          <p:spPr>
            <a:xfrm>
              <a:off x="6906969" y="5053869"/>
              <a:ext cx="180975" cy="171450"/>
            </a:xfrm>
            <a:custGeom>
              <a:avLst/>
              <a:gdLst>
                <a:gd name="connsiteX0" fmla="*/ 123901 w 180975"/>
                <a:gd name="connsiteY0" fmla="*/ 55150 h 171450"/>
                <a:gd name="connsiteX1" fmla="*/ 103232 w 180975"/>
                <a:gd name="connsiteY1" fmla="*/ 13335 h 171450"/>
                <a:gd name="connsiteX2" fmla="*/ 93326 w 180975"/>
                <a:gd name="connsiteY2" fmla="*/ 7144 h 171450"/>
                <a:gd name="connsiteX3" fmla="*/ 93326 w 180975"/>
                <a:gd name="connsiteY3" fmla="*/ 7144 h 171450"/>
                <a:gd name="connsiteX4" fmla="*/ 83420 w 180975"/>
                <a:gd name="connsiteY4" fmla="*/ 13335 h 171450"/>
                <a:gd name="connsiteX5" fmla="*/ 62750 w 180975"/>
                <a:gd name="connsiteY5" fmla="*/ 55150 h 171450"/>
                <a:gd name="connsiteX6" fmla="*/ 16650 w 180975"/>
                <a:gd name="connsiteY6" fmla="*/ 61817 h 171450"/>
                <a:gd name="connsiteX7" fmla="*/ 7696 w 180975"/>
                <a:gd name="connsiteY7" fmla="*/ 69342 h 171450"/>
                <a:gd name="connsiteX8" fmla="*/ 10458 w 180975"/>
                <a:gd name="connsiteY8" fmla="*/ 80677 h 171450"/>
                <a:gd name="connsiteX9" fmla="*/ 43796 w 180975"/>
                <a:gd name="connsiteY9" fmla="*/ 113252 h 171450"/>
                <a:gd name="connsiteX10" fmla="*/ 35890 w 180975"/>
                <a:gd name="connsiteY10" fmla="*/ 159163 h 171450"/>
                <a:gd name="connsiteX11" fmla="*/ 40271 w 180975"/>
                <a:gd name="connsiteY11" fmla="*/ 170021 h 171450"/>
                <a:gd name="connsiteX12" fmla="*/ 51987 w 180975"/>
                <a:gd name="connsiteY12" fmla="*/ 170879 h 171450"/>
                <a:gd name="connsiteX13" fmla="*/ 93230 w 180975"/>
                <a:gd name="connsiteY13" fmla="*/ 149162 h 171450"/>
                <a:gd name="connsiteX14" fmla="*/ 134474 w 180975"/>
                <a:gd name="connsiteY14" fmla="*/ 170879 h 171450"/>
                <a:gd name="connsiteX15" fmla="*/ 139617 w 180975"/>
                <a:gd name="connsiteY15" fmla="*/ 172117 h 171450"/>
                <a:gd name="connsiteX16" fmla="*/ 139617 w 180975"/>
                <a:gd name="connsiteY16" fmla="*/ 172117 h 171450"/>
                <a:gd name="connsiteX17" fmla="*/ 150190 w 180975"/>
                <a:gd name="connsiteY17" fmla="*/ 164497 h 171450"/>
                <a:gd name="connsiteX18" fmla="*/ 150476 w 180975"/>
                <a:gd name="connsiteY18" fmla="*/ 158591 h 171450"/>
                <a:gd name="connsiteX19" fmla="*/ 142665 w 180975"/>
                <a:gd name="connsiteY19" fmla="*/ 113252 h 171450"/>
                <a:gd name="connsiteX20" fmla="*/ 176003 w 180975"/>
                <a:gd name="connsiteY20" fmla="*/ 80677 h 171450"/>
                <a:gd name="connsiteX21" fmla="*/ 178765 w 180975"/>
                <a:gd name="connsiteY21" fmla="*/ 69342 h 171450"/>
                <a:gd name="connsiteX22" fmla="*/ 169811 w 180975"/>
                <a:gd name="connsiteY22" fmla="*/ 61817 h 171450"/>
                <a:gd name="connsiteX23" fmla="*/ 123901 w 180975"/>
                <a:gd name="connsiteY23" fmla="*/ 55150 h 171450"/>
                <a:gd name="connsiteX24" fmla="*/ 123139 w 180975"/>
                <a:gd name="connsiteY24" fmla="*/ 101822 h 171450"/>
                <a:gd name="connsiteX25" fmla="*/ 119900 w 180975"/>
                <a:gd name="connsiteY25" fmla="*/ 111633 h 171450"/>
                <a:gd name="connsiteX26" fmla="*/ 124949 w 180975"/>
                <a:gd name="connsiteY26" fmla="*/ 141161 h 171450"/>
                <a:gd name="connsiteX27" fmla="*/ 98374 w 180975"/>
                <a:gd name="connsiteY27" fmla="*/ 127254 h 171450"/>
                <a:gd name="connsiteX28" fmla="*/ 88087 w 180975"/>
                <a:gd name="connsiteY28" fmla="*/ 127254 h 171450"/>
                <a:gd name="connsiteX29" fmla="*/ 61512 w 180975"/>
                <a:gd name="connsiteY29" fmla="*/ 141161 h 171450"/>
                <a:gd name="connsiteX30" fmla="*/ 66561 w 180975"/>
                <a:gd name="connsiteY30" fmla="*/ 111633 h 171450"/>
                <a:gd name="connsiteX31" fmla="*/ 63322 w 180975"/>
                <a:gd name="connsiteY31" fmla="*/ 101822 h 171450"/>
                <a:gd name="connsiteX32" fmla="*/ 41891 w 180975"/>
                <a:gd name="connsiteY32" fmla="*/ 80867 h 171450"/>
                <a:gd name="connsiteX33" fmla="*/ 71514 w 180975"/>
                <a:gd name="connsiteY33" fmla="*/ 76581 h 171450"/>
                <a:gd name="connsiteX34" fmla="*/ 79895 w 180975"/>
                <a:gd name="connsiteY34" fmla="*/ 70485 h 171450"/>
                <a:gd name="connsiteX35" fmla="*/ 93135 w 180975"/>
                <a:gd name="connsiteY35" fmla="*/ 43625 h 171450"/>
                <a:gd name="connsiteX36" fmla="*/ 106375 w 180975"/>
                <a:gd name="connsiteY36" fmla="*/ 70485 h 171450"/>
                <a:gd name="connsiteX37" fmla="*/ 114757 w 180975"/>
                <a:gd name="connsiteY37" fmla="*/ 76581 h 171450"/>
                <a:gd name="connsiteX38" fmla="*/ 144380 w 180975"/>
                <a:gd name="connsiteY38" fmla="*/ 80867 h 171450"/>
                <a:gd name="connsiteX39" fmla="*/ 123139 w 180975"/>
                <a:gd name="connsiteY39" fmla="*/ 101822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0975" h="171450">
                  <a:moveTo>
                    <a:pt x="123901" y="55150"/>
                  </a:moveTo>
                  <a:lnTo>
                    <a:pt x="103232" y="13335"/>
                  </a:lnTo>
                  <a:cubicBezTo>
                    <a:pt x="101326" y="9525"/>
                    <a:pt x="97517" y="7144"/>
                    <a:pt x="93326" y="7144"/>
                  </a:cubicBezTo>
                  <a:lnTo>
                    <a:pt x="93326" y="7144"/>
                  </a:lnTo>
                  <a:cubicBezTo>
                    <a:pt x="89135" y="7144"/>
                    <a:pt x="85229" y="9525"/>
                    <a:pt x="83420" y="13335"/>
                  </a:cubicBezTo>
                  <a:lnTo>
                    <a:pt x="62750" y="55150"/>
                  </a:lnTo>
                  <a:lnTo>
                    <a:pt x="16650" y="61817"/>
                  </a:lnTo>
                  <a:cubicBezTo>
                    <a:pt x="12459" y="62389"/>
                    <a:pt x="9029" y="65342"/>
                    <a:pt x="7696" y="69342"/>
                  </a:cubicBezTo>
                  <a:cubicBezTo>
                    <a:pt x="6363" y="73343"/>
                    <a:pt x="7505" y="77724"/>
                    <a:pt x="10458" y="80677"/>
                  </a:cubicBezTo>
                  <a:lnTo>
                    <a:pt x="43796" y="113252"/>
                  </a:lnTo>
                  <a:lnTo>
                    <a:pt x="35890" y="159163"/>
                  </a:lnTo>
                  <a:cubicBezTo>
                    <a:pt x="35223" y="163354"/>
                    <a:pt x="36843" y="167545"/>
                    <a:pt x="40271" y="170021"/>
                  </a:cubicBezTo>
                  <a:cubicBezTo>
                    <a:pt x="43700" y="172498"/>
                    <a:pt x="48177" y="172784"/>
                    <a:pt x="51987" y="170879"/>
                  </a:cubicBezTo>
                  <a:lnTo>
                    <a:pt x="93230" y="149162"/>
                  </a:lnTo>
                  <a:lnTo>
                    <a:pt x="134474" y="170879"/>
                  </a:lnTo>
                  <a:cubicBezTo>
                    <a:pt x="136093" y="171736"/>
                    <a:pt x="137903" y="172117"/>
                    <a:pt x="139617" y="172117"/>
                  </a:cubicBezTo>
                  <a:lnTo>
                    <a:pt x="139617" y="172117"/>
                  </a:lnTo>
                  <a:cubicBezTo>
                    <a:pt x="144380" y="172117"/>
                    <a:pt x="148761" y="169069"/>
                    <a:pt x="150190" y="164497"/>
                  </a:cubicBezTo>
                  <a:cubicBezTo>
                    <a:pt x="150761" y="162401"/>
                    <a:pt x="150857" y="160401"/>
                    <a:pt x="150476" y="158591"/>
                  </a:cubicBezTo>
                  <a:lnTo>
                    <a:pt x="142665" y="113252"/>
                  </a:lnTo>
                  <a:lnTo>
                    <a:pt x="176003" y="80677"/>
                  </a:lnTo>
                  <a:cubicBezTo>
                    <a:pt x="179051" y="77724"/>
                    <a:pt x="180098" y="73343"/>
                    <a:pt x="178765" y="69342"/>
                  </a:cubicBezTo>
                  <a:cubicBezTo>
                    <a:pt x="177432" y="65342"/>
                    <a:pt x="174002" y="62389"/>
                    <a:pt x="169811" y="61817"/>
                  </a:cubicBezTo>
                  <a:lnTo>
                    <a:pt x="123901" y="55150"/>
                  </a:lnTo>
                  <a:close/>
                  <a:moveTo>
                    <a:pt x="123139" y="101822"/>
                  </a:moveTo>
                  <a:cubicBezTo>
                    <a:pt x="120567" y="104394"/>
                    <a:pt x="119329" y="108013"/>
                    <a:pt x="119900" y="111633"/>
                  </a:cubicBezTo>
                  <a:lnTo>
                    <a:pt x="124949" y="141161"/>
                  </a:lnTo>
                  <a:lnTo>
                    <a:pt x="98374" y="127254"/>
                  </a:lnTo>
                  <a:cubicBezTo>
                    <a:pt x="95136" y="125539"/>
                    <a:pt x="91230" y="125539"/>
                    <a:pt x="88087" y="127254"/>
                  </a:cubicBezTo>
                  <a:lnTo>
                    <a:pt x="61512" y="141161"/>
                  </a:lnTo>
                  <a:lnTo>
                    <a:pt x="66561" y="111633"/>
                  </a:lnTo>
                  <a:cubicBezTo>
                    <a:pt x="67227" y="108013"/>
                    <a:pt x="65989" y="104394"/>
                    <a:pt x="63322" y="101822"/>
                  </a:cubicBezTo>
                  <a:lnTo>
                    <a:pt x="41891" y="80867"/>
                  </a:lnTo>
                  <a:lnTo>
                    <a:pt x="71514" y="76581"/>
                  </a:lnTo>
                  <a:cubicBezTo>
                    <a:pt x="75133" y="76010"/>
                    <a:pt x="78276" y="73819"/>
                    <a:pt x="79895" y="70485"/>
                  </a:cubicBezTo>
                  <a:lnTo>
                    <a:pt x="93135" y="43625"/>
                  </a:lnTo>
                  <a:lnTo>
                    <a:pt x="106375" y="70485"/>
                  </a:lnTo>
                  <a:cubicBezTo>
                    <a:pt x="107994" y="73723"/>
                    <a:pt x="111138" y="76010"/>
                    <a:pt x="114757" y="76581"/>
                  </a:cubicBezTo>
                  <a:lnTo>
                    <a:pt x="144380" y="80867"/>
                  </a:lnTo>
                  <a:lnTo>
                    <a:pt x="123139" y="101822"/>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grpSp>
      <p:pic>
        <p:nvPicPr>
          <p:cNvPr id="95" name="图片 94" descr="杯子里有咖啡&#10;&#10;描述已自动生成">
            <a:extLst>
              <a:ext uri="{FF2B5EF4-FFF2-40B4-BE49-F238E27FC236}">
                <a16:creationId xmlns:a16="http://schemas.microsoft.com/office/drawing/2014/main" id="{9E435CA1-7540-214E-8D32-330E7F1A75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66584" y="1392776"/>
            <a:ext cx="360000" cy="303158"/>
          </a:xfrm>
          <a:prstGeom prst="rect">
            <a:avLst/>
          </a:prstGeom>
          <a:ln w="12700">
            <a:noFill/>
          </a:ln>
        </p:spPr>
      </p:pic>
      <p:pic>
        <p:nvPicPr>
          <p:cNvPr id="97" name="图片 96" descr="图标&#10;&#10;描述已自动生成">
            <a:extLst>
              <a:ext uri="{FF2B5EF4-FFF2-40B4-BE49-F238E27FC236}">
                <a16:creationId xmlns:a16="http://schemas.microsoft.com/office/drawing/2014/main" id="{24789A5F-A169-AE44-86C9-E3C134DFAAD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79768" y="1380443"/>
            <a:ext cx="336000" cy="360000"/>
          </a:xfrm>
          <a:prstGeom prst="rect">
            <a:avLst/>
          </a:prstGeom>
        </p:spPr>
      </p:pic>
      <p:grpSp>
        <p:nvGrpSpPr>
          <p:cNvPr id="100" name="组合 99">
            <a:extLst>
              <a:ext uri="{FF2B5EF4-FFF2-40B4-BE49-F238E27FC236}">
                <a16:creationId xmlns:a16="http://schemas.microsoft.com/office/drawing/2014/main" id="{B087DF4A-2E83-C74E-ACE8-F95036F39EED}"/>
              </a:ext>
            </a:extLst>
          </p:cNvPr>
          <p:cNvGrpSpPr/>
          <p:nvPr/>
        </p:nvGrpSpPr>
        <p:grpSpPr>
          <a:xfrm>
            <a:off x="1423562" y="1390677"/>
            <a:ext cx="292462" cy="292462"/>
            <a:chOff x="1423562" y="1274929"/>
            <a:chExt cx="292462" cy="292462"/>
          </a:xfrm>
        </p:grpSpPr>
        <p:grpSp>
          <p:nvGrpSpPr>
            <p:cNvPr id="76" name="그룹 290">
              <a:extLst>
                <a:ext uri="{FF2B5EF4-FFF2-40B4-BE49-F238E27FC236}">
                  <a16:creationId xmlns:a16="http://schemas.microsoft.com/office/drawing/2014/main" id="{47829590-1672-3B4A-843B-D9AA7DCD8BE8}"/>
                </a:ext>
              </a:extLst>
            </p:cNvPr>
            <p:cNvGrpSpPr/>
            <p:nvPr/>
          </p:nvGrpSpPr>
          <p:grpSpPr>
            <a:xfrm>
              <a:off x="1423562" y="1274929"/>
              <a:ext cx="292462" cy="292462"/>
              <a:chOff x="3472997" y="2905696"/>
              <a:chExt cx="390525" cy="390525"/>
            </a:xfrm>
            <a:solidFill>
              <a:srgbClr val="93683D"/>
            </a:solidFill>
          </p:grpSpPr>
          <p:sp>
            <p:nvSpPr>
              <p:cNvPr id="77" name="자유형: 도형 291">
                <a:extLst>
                  <a:ext uri="{FF2B5EF4-FFF2-40B4-BE49-F238E27FC236}">
                    <a16:creationId xmlns:a16="http://schemas.microsoft.com/office/drawing/2014/main" id="{01B06C93-3F94-8C42-A119-2556DB551B10}"/>
                  </a:ext>
                </a:extLst>
              </p:cNvPr>
              <p:cNvSpPr/>
              <p:nvPr/>
            </p:nvSpPr>
            <p:spPr>
              <a:xfrm>
                <a:off x="3472997" y="2905696"/>
                <a:ext cx="390525" cy="390525"/>
              </a:xfrm>
              <a:custGeom>
                <a:avLst/>
                <a:gdLst>
                  <a:gd name="connsiteX0" fmla="*/ 376333 w 390525"/>
                  <a:gd name="connsiteY0" fmla="*/ 156591 h 390525"/>
                  <a:gd name="connsiteX1" fmla="*/ 334994 w 390525"/>
                  <a:gd name="connsiteY1" fmla="*/ 151257 h 390525"/>
                  <a:gd name="connsiteX2" fmla="*/ 326517 w 390525"/>
                  <a:gd name="connsiteY2" fmla="*/ 130874 h 390525"/>
                  <a:gd name="connsiteX3" fmla="*/ 351949 w 390525"/>
                  <a:gd name="connsiteY3" fmla="*/ 97917 h 390525"/>
                  <a:gd name="connsiteX4" fmla="*/ 350996 w 390525"/>
                  <a:gd name="connsiteY4" fmla="*/ 83153 h 390525"/>
                  <a:gd name="connsiteX5" fmla="*/ 310134 w 390525"/>
                  <a:gd name="connsiteY5" fmla="*/ 42291 h 390525"/>
                  <a:gd name="connsiteX6" fmla="*/ 295370 w 390525"/>
                  <a:gd name="connsiteY6" fmla="*/ 41338 h 390525"/>
                  <a:gd name="connsiteX7" fmla="*/ 262414 w 390525"/>
                  <a:gd name="connsiteY7" fmla="*/ 66770 h 390525"/>
                  <a:gd name="connsiteX8" fmla="*/ 242030 w 390525"/>
                  <a:gd name="connsiteY8" fmla="*/ 58293 h 390525"/>
                  <a:gd name="connsiteX9" fmla="*/ 236696 w 390525"/>
                  <a:gd name="connsiteY9" fmla="*/ 16954 h 390525"/>
                  <a:gd name="connsiteX10" fmla="*/ 225552 w 390525"/>
                  <a:gd name="connsiteY10" fmla="*/ 7144 h 390525"/>
                  <a:gd name="connsiteX11" fmla="*/ 167735 w 390525"/>
                  <a:gd name="connsiteY11" fmla="*/ 7144 h 390525"/>
                  <a:gd name="connsiteX12" fmla="*/ 156591 w 390525"/>
                  <a:gd name="connsiteY12" fmla="*/ 16954 h 390525"/>
                  <a:gd name="connsiteX13" fmla="*/ 151257 w 390525"/>
                  <a:gd name="connsiteY13" fmla="*/ 58293 h 390525"/>
                  <a:gd name="connsiteX14" fmla="*/ 130873 w 390525"/>
                  <a:gd name="connsiteY14" fmla="*/ 66770 h 390525"/>
                  <a:gd name="connsiteX15" fmla="*/ 97917 w 390525"/>
                  <a:gd name="connsiteY15" fmla="*/ 41338 h 390525"/>
                  <a:gd name="connsiteX16" fmla="*/ 83153 w 390525"/>
                  <a:gd name="connsiteY16" fmla="*/ 42291 h 390525"/>
                  <a:gd name="connsiteX17" fmla="*/ 42291 w 390525"/>
                  <a:gd name="connsiteY17" fmla="*/ 83153 h 390525"/>
                  <a:gd name="connsiteX18" fmla="*/ 41338 w 390525"/>
                  <a:gd name="connsiteY18" fmla="*/ 97917 h 390525"/>
                  <a:gd name="connsiteX19" fmla="*/ 66770 w 390525"/>
                  <a:gd name="connsiteY19" fmla="*/ 130874 h 390525"/>
                  <a:gd name="connsiteX20" fmla="*/ 58293 w 390525"/>
                  <a:gd name="connsiteY20" fmla="*/ 151257 h 390525"/>
                  <a:gd name="connsiteX21" fmla="*/ 16954 w 390525"/>
                  <a:gd name="connsiteY21" fmla="*/ 156591 h 390525"/>
                  <a:gd name="connsiteX22" fmla="*/ 7144 w 390525"/>
                  <a:gd name="connsiteY22" fmla="*/ 167735 h 390525"/>
                  <a:gd name="connsiteX23" fmla="*/ 7144 w 390525"/>
                  <a:gd name="connsiteY23" fmla="*/ 225552 h 390525"/>
                  <a:gd name="connsiteX24" fmla="*/ 16954 w 390525"/>
                  <a:gd name="connsiteY24" fmla="*/ 236696 h 390525"/>
                  <a:gd name="connsiteX25" fmla="*/ 58293 w 390525"/>
                  <a:gd name="connsiteY25" fmla="*/ 242030 h 390525"/>
                  <a:gd name="connsiteX26" fmla="*/ 66770 w 390525"/>
                  <a:gd name="connsiteY26" fmla="*/ 262414 h 390525"/>
                  <a:gd name="connsiteX27" fmla="*/ 41338 w 390525"/>
                  <a:gd name="connsiteY27" fmla="*/ 295370 h 390525"/>
                  <a:gd name="connsiteX28" fmla="*/ 42291 w 390525"/>
                  <a:gd name="connsiteY28" fmla="*/ 310134 h 390525"/>
                  <a:gd name="connsiteX29" fmla="*/ 83153 w 390525"/>
                  <a:gd name="connsiteY29" fmla="*/ 350996 h 390525"/>
                  <a:gd name="connsiteX30" fmla="*/ 97917 w 390525"/>
                  <a:gd name="connsiteY30" fmla="*/ 351949 h 390525"/>
                  <a:gd name="connsiteX31" fmla="*/ 130873 w 390525"/>
                  <a:gd name="connsiteY31" fmla="*/ 326517 h 390525"/>
                  <a:gd name="connsiteX32" fmla="*/ 151257 w 390525"/>
                  <a:gd name="connsiteY32" fmla="*/ 334994 h 390525"/>
                  <a:gd name="connsiteX33" fmla="*/ 156591 w 390525"/>
                  <a:gd name="connsiteY33" fmla="*/ 376333 h 390525"/>
                  <a:gd name="connsiteX34" fmla="*/ 167735 w 390525"/>
                  <a:gd name="connsiteY34" fmla="*/ 386144 h 390525"/>
                  <a:gd name="connsiteX35" fmla="*/ 225552 w 390525"/>
                  <a:gd name="connsiteY35" fmla="*/ 386144 h 390525"/>
                  <a:gd name="connsiteX36" fmla="*/ 236696 w 390525"/>
                  <a:gd name="connsiteY36" fmla="*/ 376333 h 390525"/>
                  <a:gd name="connsiteX37" fmla="*/ 242030 w 390525"/>
                  <a:gd name="connsiteY37" fmla="*/ 334994 h 390525"/>
                  <a:gd name="connsiteX38" fmla="*/ 262414 w 390525"/>
                  <a:gd name="connsiteY38" fmla="*/ 326517 h 390525"/>
                  <a:gd name="connsiteX39" fmla="*/ 295370 w 390525"/>
                  <a:gd name="connsiteY39" fmla="*/ 351949 h 390525"/>
                  <a:gd name="connsiteX40" fmla="*/ 310134 w 390525"/>
                  <a:gd name="connsiteY40" fmla="*/ 350996 h 390525"/>
                  <a:gd name="connsiteX41" fmla="*/ 350996 w 390525"/>
                  <a:gd name="connsiteY41" fmla="*/ 310134 h 390525"/>
                  <a:gd name="connsiteX42" fmla="*/ 351949 w 390525"/>
                  <a:gd name="connsiteY42" fmla="*/ 295370 h 390525"/>
                  <a:gd name="connsiteX43" fmla="*/ 326517 w 390525"/>
                  <a:gd name="connsiteY43" fmla="*/ 262414 h 390525"/>
                  <a:gd name="connsiteX44" fmla="*/ 334994 w 390525"/>
                  <a:gd name="connsiteY44" fmla="*/ 242030 h 390525"/>
                  <a:gd name="connsiteX45" fmla="*/ 376333 w 390525"/>
                  <a:gd name="connsiteY45" fmla="*/ 236696 h 390525"/>
                  <a:gd name="connsiteX46" fmla="*/ 386144 w 390525"/>
                  <a:gd name="connsiteY46" fmla="*/ 225552 h 390525"/>
                  <a:gd name="connsiteX47" fmla="*/ 386144 w 390525"/>
                  <a:gd name="connsiteY47" fmla="*/ 167735 h 390525"/>
                  <a:gd name="connsiteX48" fmla="*/ 376333 w 390525"/>
                  <a:gd name="connsiteY48" fmla="*/ 156591 h 390525"/>
                  <a:gd name="connsiteX49" fmla="*/ 363093 w 390525"/>
                  <a:gd name="connsiteY49" fmla="*/ 215265 h 390525"/>
                  <a:gd name="connsiteX50" fmla="*/ 324421 w 390525"/>
                  <a:gd name="connsiteY50" fmla="*/ 220313 h 390525"/>
                  <a:gd name="connsiteX51" fmla="*/ 314992 w 390525"/>
                  <a:gd name="connsiteY51" fmla="*/ 228505 h 390525"/>
                  <a:gd name="connsiteX52" fmla="*/ 302990 w 390525"/>
                  <a:gd name="connsiteY52" fmla="*/ 257461 h 390525"/>
                  <a:gd name="connsiteX53" fmla="*/ 303847 w 390525"/>
                  <a:gd name="connsiteY53" fmla="*/ 269938 h 390525"/>
                  <a:gd name="connsiteX54" fmla="*/ 327660 w 390525"/>
                  <a:gd name="connsiteY54" fmla="*/ 300895 h 390525"/>
                  <a:gd name="connsiteX55" fmla="*/ 300799 w 390525"/>
                  <a:gd name="connsiteY55" fmla="*/ 327755 h 390525"/>
                  <a:gd name="connsiteX56" fmla="*/ 269843 w 390525"/>
                  <a:gd name="connsiteY56" fmla="*/ 303943 h 390525"/>
                  <a:gd name="connsiteX57" fmla="*/ 257365 w 390525"/>
                  <a:gd name="connsiteY57" fmla="*/ 303086 h 390525"/>
                  <a:gd name="connsiteX58" fmla="*/ 228410 w 390525"/>
                  <a:gd name="connsiteY58" fmla="*/ 315087 h 390525"/>
                  <a:gd name="connsiteX59" fmla="*/ 220218 w 390525"/>
                  <a:gd name="connsiteY59" fmla="*/ 324517 h 390525"/>
                  <a:gd name="connsiteX60" fmla="*/ 215170 w 390525"/>
                  <a:gd name="connsiteY60" fmla="*/ 363188 h 390525"/>
                  <a:gd name="connsiteX61" fmla="*/ 177165 w 390525"/>
                  <a:gd name="connsiteY61" fmla="*/ 363188 h 390525"/>
                  <a:gd name="connsiteX62" fmla="*/ 172117 w 390525"/>
                  <a:gd name="connsiteY62" fmla="*/ 324517 h 390525"/>
                  <a:gd name="connsiteX63" fmla="*/ 163925 w 390525"/>
                  <a:gd name="connsiteY63" fmla="*/ 315087 h 390525"/>
                  <a:gd name="connsiteX64" fmla="*/ 134969 w 390525"/>
                  <a:gd name="connsiteY64" fmla="*/ 303086 h 390525"/>
                  <a:gd name="connsiteX65" fmla="*/ 122491 w 390525"/>
                  <a:gd name="connsiteY65" fmla="*/ 303943 h 390525"/>
                  <a:gd name="connsiteX66" fmla="*/ 91535 w 390525"/>
                  <a:gd name="connsiteY66" fmla="*/ 327755 h 390525"/>
                  <a:gd name="connsiteX67" fmla="*/ 64675 w 390525"/>
                  <a:gd name="connsiteY67" fmla="*/ 300895 h 390525"/>
                  <a:gd name="connsiteX68" fmla="*/ 88487 w 390525"/>
                  <a:gd name="connsiteY68" fmla="*/ 269938 h 390525"/>
                  <a:gd name="connsiteX69" fmla="*/ 89345 w 390525"/>
                  <a:gd name="connsiteY69" fmla="*/ 257461 h 390525"/>
                  <a:gd name="connsiteX70" fmla="*/ 77343 w 390525"/>
                  <a:gd name="connsiteY70" fmla="*/ 228505 h 390525"/>
                  <a:gd name="connsiteX71" fmla="*/ 67913 w 390525"/>
                  <a:gd name="connsiteY71" fmla="*/ 220313 h 390525"/>
                  <a:gd name="connsiteX72" fmla="*/ 29242 w 390525"/>
                  <a:gd name="connsiteY72" fmla="*/ 215265 h 390525"/>
                  <a:gd name="connsiteX73" fmla="*/ 29242 w 390525"/>
                  <a:gd name="connsiteY73" fmla="*/ 177260 h 390525"/>
                  <a:gd name="connsiteX74" fmla="*/ 67913 w 390525"/>
                  <a:gd name="connsiteY74" fmla="*/ 172212 h 390525"/>
                  <a:gd name="connsiteX75" fmla="*/ 77343 w 390525"/>
                  <a:gd name="connsiteY75" fmla="*/ 164021 h 390525"/>
                  <a:gd name="connsiteX76" fmla="*/ 89345 w 390525"/>
                  <a:gd name="connsiteY76" fmla="*/ 135065 h 390525"/>
                  <a:gd name="connsiteX77" fmla="*/ 88487 w 390525"/>
                  <a:gd name="connsiteY77" fmla="*/ 122587 h 390525"/>
                  <a:gd name="connsiteX78" fmla="*/ 64675 w 390525"/>
                  <a:gd name="connsiteY78" fmla="*/ 91630 h 390525"/>
                  <a:gd name="connsiteX79" fmla="*/ 91535 w 390525"/>
                  <a:gd name="connsiteY79" fmla="*/ 64770 h 390525"/>
                  <a:gd name="connsiteX80" fmla="*/ 122491 w 390525"/>
                  <a:gd name="connsiteY80" fmla="*/ 88583 h 390525"/>
                  <a:gd name="connsiteX81" fmla="*/ 134969 w 390525"/>
                  <a:gd name="connsiteY81" fmla="*/ 89440 h 390525"/>
                  <a:gd name="connsiteX82" fmla="*/ 163925 w 390525"/>
                  <a:gd name="connsiteY82" fmla="*/ 77438 h 390525"/>
                  <a:gd name="connsiteX83" fmla="*/ 172117 w 390525"/>
                  <a:gd name="connsiteY83" fmla="*/ 68008 h 390525"/>
                  <a:gd name="connsiteX84" fmla="*/ 177165 w 390525"/>
                  <a:gd name="connsiteY84" fmla="*/ 29337 h 390525"/>
                  <a:gd name="connsiteX85" fmla="*/ 215170 w 390525"/>
                  <a:gd name="connsiteY85" fmla="*/ 29337 h 390525"/>
                  <a:gd name="connsiteX86" fmla="*/ 220218 w 390525"/>
                  <a:gd name="connsiteY86" fmla="*/ 68008 h 390525"/>
                  <a:gd name="connsiteX87" fmla="*/ 228410 w 390525"/>
                  <a:gd name="connsiteY87" fmla="*/ 77438 h 390525"/>
                  <a:gd name="connsiteX88" fmla="*/ 257365 w 390525"/>
                  <a:gd name="connsiteY88" fmla="*/ 89440 h 390525"/>
                  <a:gd name="connsiteX89" fmla="*/ 269843 w 390525"/>
                  <a:gd name="connsiteY89" fmla="*/ 88583 h 390525"/>
                  <a:gd name="connsiteX90" fmla="*/ 300799 w 390525"/>
                  <a:gd name="connsiteY90" fmla="*/ 64770 h 390525"/>
                  <a:gd name="connsiteX91" fmla="*/ 327660 w 390525"/>
                  <a:gd name="connsiteY91" fmla="*/ 91630 h 390525"/>
                  <a:gd name="connsiteX92" fmla="*/ 303847 w 390525"/>
                  <a:gd name="connsiteY92" fmla="*/ 122587 h 390525"/>
                  <a:gd name="connsiteX93" fmla="*/ 302990 w 390525"/>
                  <a:gd name="connsiteY93" fmla="*/ 135065 h 390525"/>
                  <a:gd name="connsiteX94" fmla="*/ 314992 w 390525"/>
                  <a:gd name="connsiteY94" fmla="*/ 164021 h 390525"/>
                  <a:gd name="connsiteX95" fmla="*/ 324421 w 390525"/>
                  <a:gd name="connsiteY95" fmla="*/ 172212 h 390525"/>
                  <a:gd name="connsiteX96" fmla="*/ 363093 w 390525"/>
                  <a:gd name="connsiteY96" fmla="*/ 177260 h 390525"/>
                  <a:gd name="connsiteX97" fmla="*/ 363093 w 390525"/>
                  <a:gd name="connsiteY97" fmla="*/ 215265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90525" h="390525">
                    <a:moveTo>
                      <a:pt x="376333" y="156591"/>
                    </a:moveTo>
                    <a:lnTo>
                      <a:pt x="334994" y="151257"/>
                    </a:lnTo>
                    <a:cubicBezTo>
                      <a:pt x="332708" y="144209"/>
                      <a:pt x="329851" y="137446"/>
                      <a:pt x="326517" y="130874"/>
                    </a:cubicBezTo>
                    <a:lnTo>
                      <a:pt x="351949" y="97917"/>
                    </a:lnTo>
                    <a:cubicBezTo>
                      <a:pt x="355378" y="93440"/>
                      <a:pt x="354997" y="87154"/>
                      <a:pt x="350996" y="83153"/>
                    </a:cubicBezTo>
                    <a:lnTo>
                      <a:pt x="310134" y="42291"/>
                    </a:lnTo>
                    <a:cubicBezTo>
                      <a:pt x="306134" y="38291"/>
                      <a:pt x="299847" y="37909"/>
                      <a:pt x="295370" y="41338"/>
                    </a:cubicBezTo>
                    <a:lnTo>
                      <a:pt x="262414" y="66770"/>
                    </a:lnTo>
                    <a:cubicBezTo>
                      <a:pt x="255841" y="63437"/>
                      <a:pt x="248984" y="60579"/>
                      <a:pt x="242030" y="58293"/>
                    </a:cubicBezTo>
                    <a:lnTo>
                      <a:pt x="236696" y="16954"/>
                    </a:lnTo>
                    <a:cubicBezTo>
                      <a:pt x="235934" y="11335"/>
                      <a:pt x="231172" y="7144"/>
                      <a:pt x="225552" y="7144"/>
                    </a:cubicBezTo>
                    <a:lnTo>
                      <a:pt x="167735" y="7144"/>
                    </a:lnTo>
                    <a:cubicBezTo>
                      <a:pt x="162115" y="7144"/>
                      <a:pt x="157353" y="11335"/>
                      <a:pt x="156591" y="16954"/>
                    </a:cubicBezTo>
                    <a:lnTo>
                      <a:pt x="151257" y="58293"/>
                    </a:lnTo>
                    <a:cubicBezTo>
                      <a:pt x="144209" y="60579"/>
                      <a:pt x="137446" y="63437"/>
                      <a:pt x="130873" y="66770"/>
                    </a:cubicBezTo>
                    <a:lnTo>
                      <a:pt x="97917" y="41338"/>
                    </a:lnTo>
                    <a:cubicBezTo>
                      <a:pt x="93440" y="37909"/>
                      <a:pt x="87154" y="38291"/>
                      <a:pt x="83153" y="42291"/>
                    </a:cubicBezTo>
                    <a:lnTo>
                      <a:pt x="42291" y="83153"/>
                    </a:lnTo>
                    <a:cubicBezTo>
                      <a:pt x="38290" y="87154"/>
                      <a:pt x="37910" y="93440"/>
                      <a:pt x="41338" y="97917"/>
                    </a:cubicBezTo>
                    <a:lnTo>
                      <a:pt x="66770" y="130874"/>
                    </a:lnTo>
                    <a:cubicBezTo>
                      <a:pt x="63437" y="137446"/>
                      <a:pt x="60579" y="144304"/>
                      <a:pt x="58293" y="151257"/>
                    </a:cubicBezTo>
                    <a:lnTo>
                      <a:pt x="16954" y="156591"/>
                    </a:lnTo>
                    <a:cubicBezTo>
                      <a:pt x="11335" y="157353"/>
                      <a:pt x="7144" y="162116"/>
                      <a:pt x="7144" y="167735"/>
                    </a:cubicBezTo>
                    <a:lnTo>
                      <a:pt x="7144" y="225552"/>
                    </a:lnTo>
                    <a:cubicBezTo>
                      <a:pt x="7144" y="231172"/>
                      <a:pt x="11335" y="235934"/>
                      <a:pt x="16954" y="236696"/>
                    </a:cubicBezTo>
                    <a:lnTo>
                      <a:pt x="58293" y="242030"/>
                    </a:lnTo>
                    <a:cubicBezTo>
                      <a:pt x="60579" y="249079"/>
                      <a:pt x="63437" y="255842"/>
                      <a:pt x="66770" y="262414"/>
                    </a:cubicBezTo>
                    <a:lnTo>
                      <a:pt x="41338" y="295370"/>
                    </a:lnTo>
                    <a:cubicBezTo>
                      <a:pt x="37910" y="299847"/>
                      <a:pt x="38290" y="306134"/>
                      <a:pt x="42291" y="310134"/>
                    </a:cubicBezTo>
                    <a:lnTo>
                      <a:pt x="83153" y="350996"/>
                    </a:lnTo>
                    <a:cubicBezTo>
                      <a:pt x="87154" y="354997"/>
                      <a:pt x="93440" y="355378"/>
                      <a:pt x="97917" y="351949"/>
                    </a:cubicBezTo>
                    <a:lnTo>
                      <a:pt x="130873" y="326517"/>
                    </a:lnTo>
                    <a:cubicBezTo>
                      <a:pt x="137446" y="329851"/>
                      <a:pt x="144304" y="332708"/>
                      <a:pt x="151257" y="334994"/>
                    </a:cubicBezTo>
                    <a:lnTo>
                      <a:pt x="156591" y="376333"/>
                    </a:lnTo>
                    <a:cubicBezTo>
                      <a:pt x="157353" y="381953"/>
                      <a:pt x="162115" y="386144"/>
                      <a:pt x="167735" y="386144"/>
                    </a:cubicBezTo>
                    <a:lnTo>
                      <a:pt x="225552" y="386144"/>
                    </a:lnTo>
                    <a:cubicBezTo>
                      <a:pt x="231172" y="386144"/>
                      <a:pt x="235934" y="381953"/>
                      <a:pt x="236696" y="376333"/>
                    </a:cubicBezTo>
                    <a:lnTo>
                      <a:pt x="242030" y="334994"/>
                    </a:lnTo>
                    <a:cubicBezTo>
                      <a:pt x="249079" y="332708"/>
                      <a:pt x="255841" y="329851"/>
                      <a:pt x="262414" y="326517"/>
                    </a:cubicBezTo>
                    <a:lnTo>
                      <a:pt x="295370" y="351949"/>
                    </a:lnTo>
                    <a:cubicBezTo>
                      <a:pt x="299847" y="355378"/>
                      <a:pt x="306134" y="354997"/>
                      <a:pt x="310134" y="350996"/>
                    </a:cubicBezTo>
                    <a:lnTo>
                      <a:pt x="350996" y="310134"/>
                    </a:lnTo>
                    <a:cubicBezTo>
                      <a:pt x="354997" y="306134"/>
                      <a:pt x="355378" y="299847"/>
                      <a:pt x="351949" y="295370"/>
                    </a:cubicBezTo>
                    <a:lnTo>
                      <a:pt x="326517" y="262414"/>
                    </a:lnTo>
                    <a:cubicBezTo>
                      <a:pt x="329851" y="255842"/>
                      <a:pt x="332708" y="248984"/>
                      <a:pt x="334994" y="242030"/>
                    </a:cubicBezTo>
                    <a:lnTo>
                      <a:pt x="376333" y="236696"/>
                    </a:lnTo>
                    <a:cubicBezTo>
                      <a:pt x="381953" y="235934"/>
                      <a:pt x="386144" y="231172"/>
                      <a:pt x="386144" y="225552"/>
                    </a:cubicBezTo>
                    <a:lnTo>
                      <a:pt x="386144" y="167735"/>
                    </a:lnTo>
                    <a:cubicBezTo>
                      <a:pt x="386048" y="162116"/>
                      <a:pt x="381857" y="157353"/>
                      <a:pt x="376333" y="156591"/>
                    </a:cubicBezTo>
                    <a:close/>
                    <a:moveTo>
                      <a:pt x="363093" y="215265"/>
                    </a:moveTo>
                    <a:lnTo>
                      <a:pt x="324421" y="220313"/>
                    </a:lnTo>
                    <a:cubicBezTo>
                      <a:pt x="319945" y="220885"/>
                      <a:pt x="316230" y="224123"/>
                      <a:pt x="314992" y="228505"/>
                    </a:cubicBezTo>
                    <a:cubicBezTo>
                      <a:pt x="312230" y="238696"/>
                      <a:pt x="308229" y="248412"/>
                      <a:pt x="302990" y="257461"/>
                    </a:cubicBezTo>
                    <a:cubicBezTo>
                      <a:pt x="300704" y="261366"/>
                      <a:pt x="301085" y="266319"/>
                      <a:pt x="303847" y="269938"/>
                    </a:cubicBezTo>
                    <a:lnTo>
                      <a:pt x="327660" y="300895"/>
                    </a:lnTo>
                    <a:lnTo>
                      <a:pt x="300799" y="327755"/>
                    </a:lnTo>
                    <a:lnTo>
                      <a:pt x="269843" y="303943"/>
                    </a:lnTo>
                    <a:cubicBezTo>
                      <a:pt x="266224" y="301180"/>
                      <a:pt x="261366" y="300800"/>
                      <a:pt x="257365" y="303086"/>
                    </a:cubicBezTo>
                    <a:cubicBezTo>
                      <a:pt x="248317" y="308324"/>
                      <a:pt x="238506" y="312325"/>
                      <a:pt x="228410" y="315087"/>
                    </a:cubicBezTo>
                    <a:cubicBezTo>
                      <a:pt x="224028" y="316230"/>
                      <a:pt x="220789" y="319945"/>
                      <a:pt x="220218" y="324517"/>
                    </a:cubicBezTo>
                    <a:lnTo>
                      <a:pt x="215170" y="363188"/>
                    </a:lnTo>
                    <a:lnTo>
                      <a:pt x="177165" y="363188"/>
                    </a:lnTo>
                    <a:lnTo>
                      <a:pt x="172117" y="324517"/>
                    </a:lnTo>
                    <a:cubicBezTo>
                      <a:pt x="171545" y="320040"/>
                      <a:pt x="168307" y="316325"/>
                      <a:pt x="163925" y="315087"/>
                    </a:cubicBezTo>
                    <a:cubicBezTo>
                      <a:pt x="153734" y="312325"/>
                      <a:pt x="144018" y="308324"/>
                      <a:pt x="134969" y="303086"/>
                    </a:cubicBezTo>
                    <a:cubicBezTo>
                      <a:pt x="131064" y="300800"/>
                      <a:pt x="126111" y="301180"/>
                      <a:pt x="122491" y="303943"/>
                    </a:cubicBezTo>
                    <a:lnTo>
                      <a:pt x="91535" y="327755"/>
                    </a:lnTo>
                    <a:lnTo>
                      <a:pt x="64675" y="300895"/>
                    </a:lnTo>
                    <a:lnTo>
                      <a:pt x="88487" y="269938"/>
                    </a:lnTo>
                    <a:cubicBezTo>
                      <a:pt x="91249" y="266319"/>
                      <a:pt x="91630" y="261461"/>
                      <a:pt x="89345" y="257461"/>
                    </a:cubicBezTo>
                    <a:cubicBezTo>
                      <a:pt x="84106" y="248412"/>
                      <a:pt x="80105" y="238601"/>
                      <a:pt x="77343" y="228505"/>
                    </a:cubicBezTo>
                    <a:cubicBezTo>
                      <a:pt x="76200" y="224123"/>
                      <a:pt x="72485" y="220885"/>
                      <a:pt x="67913" y="220313"/>
                    </a:cubicBezTo>
                    <a:lnTo>
                      <a:pt x="29242" y="215265"/>
                    </a:lnTo>
                    <a:lnTo>
                      <a:pt x="29242" y="177260"/>
                    </a:lnTo>
                    <a:lnTo>
                      <a:pt x="67913" y="172212"/>
                    </a:lnTo>
                    <a:cubicBezTo>
                      <a:pt x="72390" y="171641"/>
                      <a:pt x="76105" y="168402"/>
                      <a:pt x="77343" y="164021"/>
                    </a:cubicBezTo>
                    <a:cubicBezTo>
                      <a:pt x="80105" y="153829"/>
                      <a:pt x="84106" y="144113"/>
                      <a:pt x="89345" y="135065"/>
                    </a:cubicBezTo>
                    <a:cubicBezTo>
                      <a:pt x="91630" y="131159"/>
                      <a:pt x="91249" y="126206"/>
                      <a:pt x="88487" y="122587"/>
                    </a:cubicBezTo>
                    <a:lnTo>
                      <a:pt x="64675" y="91630"/>
                    </a:lnTo>
                    <a:lnTo>
                      <a:pt x="91535" y="64770"/>
                    </a:lnTo>
                    <a:lnTo>
                      <a:pt x="122491" y="88583"/>
                    </a:lnTo>
                    <a:cubicBezTo>
                      <a:pt x="126111" y="91345"/>
                      <a:pt x="130969" y="91726"/>
                      <a:pt x="134969" y="89440"/>
                    </a:cubicBezTo>
                    <a:cubicBezTo>
                      <a:pt x="144018" y="84201"/>
                      <a:pt x="153829" y="80200"/>
                      <a:pt x="163925" y="77438"/>
                    </a:cubicBezTo>
                    <a:cubicBezTo>
                      <a:pt x="168307" y="76295"/>
                      <a:pt x="171545" y="72580"/>
                      <a:pt x="172117" y="68008"/>
                    </a:cubicBezTo>
                    <a:lnTo>
                      <a:pt x="177165" y="29337"/>
                    </a:lnTo>
                    <a:lnTo>
                      <a:pt x="215170" y="29337"/>
                    </a:lnTo>
                    <a:lnTo>
                      <a:pt x="220218" y="68008"/>
                    </a:lnTo>
                    <a:cubicBezTo>
                      <a:pt x="220789" y="72485"/>
                      <a:pt x="224028" y="76200"/>
                      <a:pt x="228410" y="77438"/>
                    </a:cubicBezTo>
                    <a:cubicBezTo>
                      <a:pt x="238601" y="80200"/>
                      <a:pt x="248317" y="84201"/>
                      <a:pt x="257365" y="89440"/>
                    </a:cubicBezTo>
                    <a:cubicBezTo>
                      <a:pt x="261271" y="91726"/>
                      <a:pt x="266224" y="91345"/>
                      <a:pt x="269843" y="88583"/>
                    </a:cubicBezTo>
                    <a:lnTo>
                      <a:pt x="300799" y="64770"/>
                    </a:lnTo>
                    <a:lnTo>
                      <a:pt x="327660" y="91630"/>
                    </a:lnTo>
                    <a:lnTo>
                      <a:pt x="303847" y="122587"/>
                    </a:lnTo>
                    <a:cubicBezTo>
                      <a:pt x="301085" y="126206"/>
                      <a:pt x="300704" y="131064"/>
                      <a:pt x="302990" y="135065"/>
                    </a:cubicBezTo>
                    <a:cubicBezTo>
                      <a:pt x="308229" y="144113"/>
                      <a:pt x="312230" y="153924"/>
                      <a:pt x="314992" y="164021"/>
                    </a:cubicBezTo>
                    <a:cubicBezTo>
                      <a:pt x="316135" y="168402"/>
                      <a:pt x="319849" y="171641"/>
                      <a:pt x="324421" y="172212"/>
                    </a:cubicBezTo>
                    <a:lnTo>
                      <a:pt x="363093" y="177260"/>
                    </a:lnTo>
                    <a:lnTo>
                      <a:pt x="363093" y="215265"/>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sp>
            <p:nvSpPr>
              <p:cNvPr id="78" name="자유형: 도형 292">
                <a:extLst>
                  <a:ext uri="{FF2B5EF4-FFF2-40B4-BE49-F238E27FC236}">
                    <a16:creationId xmlns:a16="http://schemas.microsoft.com/office/drawing/2014/main" id="{C611F8E4-E7B9-6B45-8180-EC027FD871DF}"/>
                  </a:ext>
                </a:extLst>
              </p:cNvPr>
              <p:cNvSpPr/>
              <p:nvPr/>
            </p:nvSpPr>
            <p:spPr>
              <a:xfrm>
                <a:off x="3565103" y="2997612"/>
                <a:ext cx="200025" cy="200025"/>
              </a:xfrm>
              <a:custGeom>
                <a:avLst/>
                <a:gdLst>
                  <a:gd name="connsiteX0" fmla="*/ 104489 w 200025"/>
                  <a:gd name="connsiteY0" fmla="*/ 7144 h 200025"/>
                  <a:gd name="connsiteX1" fmla="*/ 7144 w 200025"/>
                  <a:gd name="connsiteY1" fmla="*/ 104489 h 200025"/>
                  <a:gd name="connsiteX2" fmla="*/ 104489 w 200025"/>
                  <a:gd name="connsiteY2" fmla="*/ 201835 h 200025"/>
                  <a:gd name="connsiteX3" fmla="*/ 201834 w 200025"/>
                  <a:gd name="connsiteY3" fmla="*/ 104489 h 200025"/>
                  <a:gd name="connsiteX4" fmla="*/ 104489 w 200025"/>
                  <a:gd name="connsiteY4" fmla="*/ 7144 h 200025"/>
                  <a:gd name="connsiteX5" fmla="*/ 104489 w 200025"/>
                  <a:gd name="connsiteY5" fmla="*/ 179451 h 200025"/>
                  <a:gd name="connsiteX6" fmla="*/ 29623 w 200025"/>
                  <a:gd name="connsiteY6" fmla="*/ 104584 h 200025"/>
                  <a:gd name="connsiteX7" fmla="*/ 104489 w 200025"/>
                  <a:gd name="connsiteY7" fmla="*/ 29718 h 200025"/>
                  <a:gd name="connsiteX8" fmla="*/ 179356 w 200025"/>
                  <a:gd name="connsiteY8" fmla="*/ 104584 h 200025"/>
                  <a:gd name="connsiteX9" fmla="*/ 104489 w 200025"/>
                  <a:gd name="connsiteY9" fmla="*/ 179451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025" h="200025">
                    <a:moveTo>
                      <a:pt x="104489" y="7144"/>
                    </a:moveTo>
                    <a:cubicBezTo>
                      <a:pt x="50768" y="7144"/>
                      <a:pt x="7144" y="50768"/>
                      <a:pt x="7144" y="104489"/>
                    </a:cubicBezTo>
                    <a:cubicBezTo>
                      <a:pt x="7144" y="158210"/>
                      <a:pt x="50768" y="201835"/>
                      <a:pt x="104489" y="201835"/>
                    </a:cubicBezTo>
                    <a:cubicBezTo>
                      <a:pt x="158210" y="201835"/>
                      <a:pt x="201834" y="158210"/>
                      <a:pt x="201834" y="104489"/>
                    </a:cubicBezTo>
                    <a:cubicBezTo>
                      <a:pt x="201834" y="50768"/>
                      <a:pt x="158210" y="7144"/>
                      <a:pt x="104489" y="7144"/>
                    </a:cubicBezTo>
                    <a:close/>
                    <a:moveTo>
                      <a:pt x="104489" y="179451"/>
                    </a:moveTo>
                    <a:cubicBezTo>
                      <a:pt x="63151" y="179451"/>
                      <a:pt x="29623" y="145828"/>
                      <a:pt x="29623" y="104584"/>
                    </a:cubicBezTo>
                    <a:cubicBezTo>
                      <a:pt x="29623" y="63246"/>
                      <a:pt x="63246" y="29718"/>
                      <a:pt x="104489" y="29718"/>
                    </a:cubicBezTo>
                    <a:cubicBezTo>
                      <a:pt x="145732" y="29718"/>
                      <a:pt x="179356" y="63341"/>
                      <a:pt x="179356" y="104584"/>
                    </a:cubicBezTo>
                    <a:cubicBezTo>
                      <a:pt x="179451" y="145828"/>
                      <a:pt x="145828" y="179451"/>
                      <a:pt x="104489" y="179451"/>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grpSp>
        <p:sp>
          <p:nvSpPr>
            <p:cNvPr id="99" name="文本框 98">
              <a:extLst>
                <a:ext uri="{FF2B5EF4-FFF2-40B4-BE49-F238E27FC236}">
                  <a16:creationId xmlns:a16="http://schemas.microsoft.com/office/drawing/2014/main" id="{9CE197E2-40E8-C145-8759-A47D778129BA}"/>
                </a:ext>
              </a:extLst>
            </p:cNvPr>
            <p:cNvSpPr txBox="1"/>
            <p:nvPr/>
          </p:nvSpPr>
          <p:spPr>
            <a:xfrm>
              <a:off x="1453434" y="1312400"/>
              <a:ext cx="180832" cy="215444"/>
            </a:xfrm>
            <a:prstGeom prst="rect">
              <a:avLst/>
            </a:prstGeom>
            <a:noFill/>
          </p:spPr>
          <p:txBody>
            <a:bodyPr wrap="square" rtlCol="0">
              <a:spAutoFit/>
            </a:bodyPr>
            <a:lstStyle/>
            <a:p>
              <a:r>
                <a:rPr kumimoji="1" lang="en-US" altLang="zh-CN" sz="800" b="1" dirty="0">
                  <a:solidFill>
                    <a:srgbClr val="A77646"/>
                  </a:solidFill>
                  <a:latin typeface="KaiTi" panose="02010609060101010101" pitchFamily="49" charset="-122"/>
                  <a:ea typeface="KaiTi" panose="02010609060101010101" pitchFamily="49" charset="-122"/>
                </a:rPr>
                <a:t>¥</a:t>
              </a:r>
              <a:endParaRPr kumimoji="1" lang="zh-CN" altLang="en-US" sz="800" b="1" dirty="0">
                <a:solidFill>
                  <a:srgbClr val="A77646"/>
                </a:solidFill>
                <a:latin typeface="KaiTi" panose="02010609060101010101" pitchFamily="49" charset="-122"/>
                <a:ea typeface="KaiTi" panose="02010609060101010101" pitchFamily="49" charset="-122"/>
              </a:endParaRPr>
            </a:p>
          </p:txBody>
        </p:sp>
      </p:grpSp>
      <p:pic>
        <p:nvPicPr>
          <p:cNvPr id="69" name="图片 68" descr="水中的建筑&#10;&#10;描述已自动生成">
            <a:extLst>
              <a:ext uri="{FF2B5EF4-FFF2-40B4-BE49-F238E27FC236}">
                <a16:creationId xmlns:a16="http://schemas.microsoft.com/office/drawing/2014/main" id="{15198148-7199-0545-A52F-9A22E96A2ED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223004" y="4838628"/>
            <a:ext cx="10968996" cy="2016101"/>
          </a:xfrm>
          <a:prstGeom prst="rect">
            <a:avLst/>
          </a:prstGeom>
        </p:spPr>
      </p:pic>
      <p:sp>
        <p:nvSpPr>
          <p:cNvPr id="34" name="文本框 6">
            <a:extLst>
              <a:ext uri="{FF2B5EF4-FFF2-40B4-BE49-F238E27FC236}">
                <a16:creationId xmlns:a16="http://schemas.microsoft.com/office/drawing/2014/main" id="{EE595470-5E16-764D-9C9C-6CFFFA88BF00}"/>
              </a:ext>
            </a:extLst>
          </p:cNvPr>
          <p:cNvSpPr txBox="1"/>
          <p:nvPr/>
        </p:nvSpPr>
        <p:spPr>
          <a:xfrm>
            <a:off x="250240" y="6257961"/>
            <a:ext cx="6802917" cy="461665"/>
          </a:xfrm>
          <a:prstGeom prst="rect">
            <a:avLst/>
          </a:prstGeom>
          <a:gradFill>
            <a:gsLst>
              <a:gs pos="0">
                <a:schemeClr val="bg1">
                  <a:alpha val="0"/>
                </a:schemeClr>
              </a:gs>
              <a:gs pos="34000">
                <a:schemeClr val="bg1"/>
              </a:gs>
            </a:gsLst>
            <a:lin ang="12600000" scaled="0"/>
          </a:gradFill>
          <a:ln w="12700">
            <a:miter lim="400000"/>
          </a:ln>
        </p:spPr>
        <p:txBody>
          <a:bodyPr wrap="square" lIns="45719" rIns="45719">
            <a:spAutoFit/>
          </a:bodyPr>
          <a:lstStyle/>
          <a:p>
            <a:pPr>
              <a:defRPr sz="1000">
                <a:solidFill>
                  <a:srgbClr val="808080"/>
                </a:solidFill>
                <a:latin typeface="微软雅黑"/>
                <a:ea typeface="微软雅黑"/>
                <a:cs typeface="微软雅黑"/>
                <a:sym typeface="微软雅黑"/>
              </a:defRPr>
            </a:pPr>
            <a:r>
              <a:rPr lang="en-US" altLang="zh-CN" sz="8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rPr>
              <a:t>1</a:t>
            </a:r>
            <a:r>
              <a:rPr lang="zh-CN" altLang="en-US" sz="8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sym typeface="Helvetica Neue" panose="02000503000000020004"/>
              </a:rPr>
              <a:t> </a:t>
            </a:r>
            <a:r>
              <a:rPr lang="en-HK" altLang="zh-CN" sz="8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sym typeface="Helvetica Neue" panose="02000503000000020004"/>
              </a:rPr>
              <a:t>It includes the profit contribution of industrial operation subsidiaries of the Group and associates and joint ventures accounted by equity method</a:t>
            </a:r>
            <a:r>
              <a:rPr lang="zh-CN" altLang="en-US" sz="8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sym typeface="+mn-ea"/>
              </a:rPr>
              <a:t> </a:t>
            </a:r>
            <a:br>
              <a:rPr lang="en-HK" altLang="zh-CN" sz="8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sym typeface="+mn-ea"/>
              </a:rPr>
            </a:br>
            <a:r>
              <a:rPr lang="en-US" altLang="zh-CN" sz="8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sym typeface="Helvetica Neue" panose="02000503000000020004"/>
              </a:rPr>
              <a:t>2</a:t>
            </a:r>
            <a:r>
              <a:rPr lang="zh-TW" altLang="en-US" sz="8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sym typeface="Helvetica Neue" panose="02000503000000020004"/>
              </a:rPr>
              <a:t>  </a:t>
            </a:r>
            <a:r>
              <a:rPr lang="en-US" altLang="zh-TW" sz="8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sym typeface="Helvetica Neue" panose="02000503000000020004"/>
              </a:rPr>
              <a:t>E</a:t>
            </a:r>
            <a:r>
              <a:rPr lang="en-HK" altLang="zh-TW" sz="8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sym typeface="Helvetica Neue" panose="02000503000000020004"/>
              </a:rPr>
              <a:t>xcluding the profit of disposed enterprises (including transactions yet to be completed)</a:t>
            </a:r>
            <a:r>
              <a:rPr lang="en-US" altLang="zh-TW" sz="8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sym typeface="Helvetica Neue" panose="02000503000000020004"/>
              </a:rPr>
              <a:t>,</a:t>
            </a:r>
            <a:r>
              <a:rPr lang="zh-TW" altLang="en-US" sz="8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sym typeface="Helvetica Neue" panose="02000503000000020004"/>
              </a:rPr>
              <a:t> </a:t>
            </a:r>
            <a:r>
              <a:rPr lang="en-US" altLang="zh-TW" sz="8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sym typeface="Helvetica Neue" panose="02000503000000020004"/>
              </a:rPr>
              <a:t>industrial</a:t>
            </a:r>
            <a:r>
              <a:rPr lang="zh-CN" altLang="en-US" sz="8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sym typeface="Helvetica Neue" panose="02000503000000020004"/>
              </a:rPr>
              <a:t> </a:t>
            </a:r>
            <a:r>
              <a:rPr lang="en-US" altLang="zh-TW" sz="8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sym typeface="Helvetica Neue" panose="02000503000000020004"/>
              </a:rPr>
              <a:t>profit</a:t>
            </a:r>
            <a:r>
              <a:rPr lang="zh-TW" altLang="en-US" sz="8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sym typeface="Helvetica Neue" panose="02000503000000020004"/>
              </a:rPr>
              <a:t> </a:t>
            </a:r>
            <a:r>
              <a:rPr lang="en-US" altLang="zh-TW" sz="8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sym typeface="Helvetica Neue" panose="02000503000000020004"/>
              </a:rPr>
              <a:t>for</a:t>
            </a:r>
            <a:r>
              <a:rPr lang="zh-TW" altLang="en-US" sz="8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sym typeface="Helvetica Neue" panose="02000503000000020004"/>
              </a:rPr>
              <a:t> </a:t>
            </a:r>
            <a:r>
              <a:rPr lang="en-US" altLang="zh-TW" sz="8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sym typeface="Helvetica Neue" panose="02000503000000020004"/>
              </a:rPr>
              <a:t>the</a:t>
            </a:r>
            <a:r>
              <a:rPr lang="zh-TW" altLang="en-US" sz="8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sym typeface="Helvetica Neue" panose="02000503000000020004"/>
              </a:rPr>
              <a:t> </a:t>
            </a:r>
            <a:r>
              <a:rPr lang="en-US" altLang="zh-TW" sz="8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sym typeface="Helvetica Neue" panose="02000503000000020004"/>
              </a:rPr>
              <a:t>first</a:t>
            </a:r>
            <a:r>
              <a:rPr lang="zh-TW" altLang="en-US" sz="8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sym typeface="Helvetica Neue" panose="02000503000000020004"/>
              </a:rPr>
              <a:t> </a:t>
            </a:r>
            <a:r>
              <a:rPr lang="en-US" altLang="zh-TW" sz="8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sym typeface="Helvetica Neue" panose="02000503000000020004"/>
              </a:rPr>
              <a:t>half</a:t>
            </a:r>
            <a:r>
              <a:rPr lang="zh-TW" altLang="en-US" sz="8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sym typeface="Helvetica Neue" panose="02000503000000020004"/>
              </a:rPr>
              <a:t> </a:t>
            </a:r>
            <a:r>
              <a:rPr lang="en-US" altLang="zh-TW" sz="8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sym typeface="Helvetica Neue" panose="02000503000000020004"/>
              </a:rPr>
              <a:t>of</a:t>
            </a:r>
            <a:r>
              <a:rPr lang="zh-TW" altLang="en-US" sz="8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sym typeface="Helvetica Neue" panose="02000503000000020004"/>
              </a:rPr>
              <a:t> </a:t>
            </a:r>
            <a:r>
              <a:rPr lang="en-US" altLang="zh-TW" sz="8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sym typeface="Helvetica Neue" panose="02000503000000020004"/>
              </a:rPr>
              <a:t>2023</a:t>
            </a:r>
            <a:r>
              <a:rPr lang="zh-TW" altLang="en-US" sz="8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sym typeface="Helvetica Neue" panose="02000503000000020004"/>
              </a:rPr>
              <a:t> </a:t>
            </a:r>
            <a:r>
              <a:rPr lang="en-US" altLang="zh-TW" sz="8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sym typeface="Helvetica Neue" panose="02000503000000020004"/>
              </a:rPr>
              <a:t>was</a:t>
            </a:r>
            <a:r>
              <a:rPr lang="zh-TW" altLang="en-US" sz="8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sym typeface="Helvetica Neue" panose="02000503000000020004"/>
              </a:rPr>
              <a:t> </a:t>
            </a:r>
            <a:r>
              <a:rPr lang="en-US" altLang="zh-TW" sz="8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sym typeface="Helvetica Neue" panose="02000503000000020004"/>
              </a:rPr>
              <a:t>RMB2.03</a:t>
            </a:r>
            <a:r>
              <a:rPr lang="zh-TW" altLang="en-US" sz="8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sym typeface="Helvetica Neue" panose="02000503000000020004"/>
              </a:rPr>
              <a:t> </a:t>
            </a:r>
            <a:r>
              <a:rPr lang="en-US" altLang="zh-TW" sz="8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sym typeface="Helvetica Neue" panose="02000503000000020004"/>
              </a:rPr>
              <a:t>billion</a:t>
            </a:r>
            <a:br>
              <a:rPr lang="en-HK" altLang="zh-CN" sz="8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sym typeface="Helvetica Neue" panose="02000503000000020004"/>
              </a:rPr>
            </a:br>
            <a:r>
              <a:rPr lang="en-US" altLang="zh-CN" sz="8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rPr>
              <a:t>3</a:t>
            </a:r>
            <a:r>
              <a:rPr lang="zh-CN" altLang="en-US" sz="8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rPr>
              <a:t> </a:t>
            </a:r>
            <a:r>
              <a:rPr lang="en-US" altLang="zh-TW" sz="8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rPr>
              <a:t>It</a:t>
            </a:r>
            <a:r>
              <a:rPr lang="zh-TW" altLang="en-US" sz="8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rPr>
              <a:t> </a:t>
            </a:r>
            <a:r>
              <a:rPr lang="en-US" altLang="zh-TW" sz="8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rPr>
              <a:t>refers</a:t>
            </a:r>
            <a:r>
              <a:rPr lang="zh-TW" altLang="en-US" sz="8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rPr>
              <a:t> </a:t>
            </a:r>
            <a:r>
              <a:rPr lang="en-US" altLang="zh-TW" sz="8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rPr>
              <a:t>to</a:t>
            </a:r>
            <a:r>
              <a:rPr lang="zh-TW" altLang="en-US" sz="8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rPr>
              <a:t> </a:t>
            </a:r>
            <a:r>
              <a:rPr lang="en-HK" altLang="zh-CN" sz="8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rPr>
              <a:t>cash received from divestment at the consolidated level</a:t>
            </a:r>
            <a:endParaRPr lang="en-US" altLang="zh-CN" sz="700" dirty="0">
              <a:solidFill>
                <a:srgbClr val="808080"/>
              </a:solidFill>
              <a:latin typeface="Source Han Sans CN Light" panose="020B0500000000000000" pitchFamily="34" charset="-128"/>
              <a:ea typeface="Source Han Sans CN Light" panose="020B0500000000000000" pitchFamily="34" charset="-128"/>
              <a:cs typeface="Arial" panose="020B0604020202020204" pitchFamily="34" charset="0"/>
            </a:endParaRPr>
          </a:p>
        </p:txBody>
      </p:sp>
    </p:spTree>
    <p:extLst>
      <p:ext uri="{BB962C8B-B14F-4D97-AF65-F5344CB8AC3E}">
        <p14:creationId xmlns:p14="http://schemas.microsoft.com/office/powerpoint/2010/main" val="836383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email"/>
          <a:srcRect/>
          <a:stretch>
            <a:fillRect/>
          </a:stretch>
        </p:blipFill>
        <p:spPr>
          <a:xfrm>
            <a:off x="3558636" y="402646"/>
            <a:ext cx="12206177" cy="6858001"/>
          </a:xfrm>
          <a:prstGeom prst="rect">
            <a:avLst/>
          </a:prstGeom>
        </p:spPr>
      </p:pic>
      <p:sp>
        <p:nvSpPr>
          <p:cNvPr id="47" name="矩形 46"/>
          <p:cNvSpPr/>
          <p:nvPr/>
        </p:nvSpPr>
        <p:spPr>
          <a:xfrm>
            <a:off x="6532667" y="891371"/>
            <a:ext cx="5683463" cy="4916085"/>
          </a:xfrm>
          <a:prstGeom prst="rect">
            <a:avLst/>
          </a:prstGeom>
          <a:gradFill>
            <a:gsLst>
              <a:gs pos="0">
                <a:srgbClr val="93683D">
                  <a:alpha val="0"/>
                </a:srgbClr>
              </a:gs>
              <a:gs pos="100000">
                <a:srgbClr val="93683D">
                  <a:alpha val="6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6" name="图片 45"/>
          <p:cNvPicPr>
            <a:picLocks noChangeAspect="1"/>
          </p:cNvPicPr>
          <p:nvPr/>
        </p:nvPicPr>
        <p:blipFill rotWithShape="1">
          <a:blip r:embed="rId4" cstate="email"/>
          <a:srcRect/>
          <a:stretch>
            <a:fillRect/>
          </a:stretch>
        </p:blipFill>
        <p:spPr>
          <a:xfrm>
            <a:off x="8715" y="-1"/>
            <a:ext cx="10189925" cy="6858001"/>
          </a:xfrm>
          <a:prstGeom prst="rect">
            <a:avLst/>
          </a:prstGeom>
        </p:spPr>
      </p:pic>
      <p:sp>
        <p:nvSpPr>
          <p:cNvPr id="8" name="任意形状 7"/>
          <p:cNvSpPr/>
          <p:nvPr/>
        </p:nvSpPr>
        <p:spPr>
          <a:xfrm>
            <a:off x="-3019557" y="1489420"/>
            <a:ext cx="18679831" cy="7302393"/>
          </a:xfrm>
          <a:custGeom>
            <a:avLst/>
            <a:gdLst>
              <a:gd name="connsiteX0" fmla="*/ 1618368 w 17448377"/>
              <a:gd name="connsiteY0" fmla="*/ 857287 h 5882551"/>
              <a:gd name="connsiteX1" fmla="*/ 2724155 w 17448377"/>
              <a:gd name="connsiteY1" fmla="*/ 1218794 h 5882551"/>
              <a:gd name="connsiteX2" fmla="*/ 5956452 w 17448377"/>
              <a:gd name="connsiteY2" fmla="*/ 772226 h 5882551"/>
              <a:gd name="connsiteX3" fmla="*/ 10507187 w 17448377"/>
              <a:gd name="connsiteY3" fmla="*/ 2069398 h 5882551"/>
              <a:gd name="connsiteX4" fmla="*/ 16674071 w 17448377"/>
              <a:gd name="connsiteY4" fmla="*/ 70478 h 5882551"/>
              <a:gd name="connsiteX5" fmla="*/ 15610815 w 17448377"/>
              <a:gd name="connsiteY5" fmla="*/ 5110310 h 5882551"/>
              <a:gd name="connsiteX6" fmla="*/ 937885 w 17448377"/>
              <a:gd name="connsiteY6" fmla="*/ 5429287 h 5882551"/>
              <a:gd name="connsiteX7" fmla="*/ 1618368 w 17448377"/>
              <a:gd name="connsiteY7" fmla="*/ 857287 h 5882551"/>
              <a:gd name="connsiteX0-1" fmla="*/ 445667 w 18295862"/>
              <a:gd name="connsiteY0-2" fmla="*/ 240598 h 5925900"/>
              <a:gd name="connsiteX1-3" fmla="*/ 3571640 w 18295862"/>
              <a:gd name="connsiteY1-4" fmla="*/ 1218794 h 5925900"/>
              <a:gd name="connsiteX2-5" fmla="*/ 6803937 w 18295862"/>
              <a:gd name="connsiteY2-6" fmla="*/ 772226 h 5925900"/>
              <a:gd name="connsiteX3-7" fmla="*/ 11354672 w 18295862"/>
              <a:gd name="connsiteY3-8" fmla="*/ 2069398 h 5925900"/>
              <a:gd name="connsiteX4-9" fmla="*/ 17521556 w 18295862"/>
              <a:gd name="connsiteY4-10" fmla="*/ 70478 h 5925900"/>
              <a:gd name="connsiteX5-11" fmla="*/ 16458300 w 18295862"/>
              <a:gd name="connsiteY5-12" fmla="*/ 5110310 h 5925900"/>
              <a:gd name="connsiteX6-13" fmla="*/ 1785370 w 18295862"/>
              <a:gd name="connsiteY6-14" fmla="*/ 5429287 h 5925900"/>
              <a:gd name="connsiteX7-15" fmla="*/ 445667 w 18295862"/>
              <a:gd name="connsiteY7-16" fmla="*/ 240598 h 5925900"/>
              <a:gd name="connsiteX0-17" fmla="*/ 428953 w 18279148"/>
              <a:gd name="connsiteY0-18" fmla="*/ 240598 h 5925900"/>
              <a:gd name="connsiteX1-19" fmla="*/ 3299744 w 18279148"/>
              <a:gd name="connsiteY1-20" fmla="*/ 1069938 h 5925900"/>
              <a:gd name="connsiteX2-21" fmla="*/ 6787223 w 18279148"/>
              <a:gd name="connsiteY2-22" fmla="*/ 772226 h 5925900"/>
              <a:gd name="connsiteX3-23" fmla="*/ 11337958 w 18279148"/>
              <a:gd name="connsiteY3-24" fmla="*/ 2069398 h 5925900"/>
              <a:gd name="connsiteX4-25" fmla="*/ 17504842 w 18279148"/>
              <a:gd name="connsiteY4-26" fmla="*/ 70478 h 5925900"/>
              <a:gd name="connsiteX5-27" fmla="*/ 16441586 w 18279148"/>
              <a:gd name="connsiteY5-28" fmla="*/ 5110310 h 5925900"/>
              <a:gd name="connsiteX6-29" fmla="*/ 1768656 w 18279148"/>
              <a:gd name="connsiteY6-30" fmla="*/ 5429287 h 5925900"/>
              <a:gd name="connsiteX7-31" fmla="*/ 428953 w 18279148"/>
              <a:gd name="connsiteY7-32" fmla="*/ 240598 h 5925900"/>
              <a:gd name="connsiteX0-33" fmla="*/ 371194 w 18370245"/>
              <a:gd name="connsiteY0-34" fmla="*/ 126788 h 7292832"/>
              <a:gd name="connsiteX1-35" fmla="*/ 3390841 w 18370245"/>
              <a:gd name="connsiteY1-36" fmla="*/ 2338360 h 7292832"/>
              <a:gd name="connsiteX2-37" fmla="*/ 6878320 w 18370245"/>
              <a:gd name="connsiteY2-38" fmla="*/ 2040648 h 7292832"/>
              <a:gd name="connsiteX3-39" fmla="*/ 11429055 w 18370245"/>
              <a:gd name="connsiteY3-40" fmla="*/ 3337820 h 7292832"/>
              <a:gd name="connsiteX4-41" fmla="*/ 17595939 w 18370245"/>
              <a:gd name="connsiteY4-42" fmla="*/ 1338900 h 7292832"/>
              <a:gd name="connsiteX5-43" fmla="*/ 16532683 w 18370245"/>
              <a:gd name="connsiteY5-44" fmla="*/ 6378732 h 7292832"/>
              <a:gd name="connsiteX6-45" fmla="*/ 1859753 w 18370245"/>
              <a:gd name="connsiteY6-46" fmla="*/ 6697709 h 7292832"/>
              <a:gd name="connsiteX7-47" fmla="*/ 371194 w 18370245"/>
              <a:gd name="connsiteY7-48" fmla="*/ 126788 h 7292832"/>
              <a:gd name="connsiteX0-49" fmla="*/ 363973 w 18363024"/>
              <a:gd name="connsiteY0-50" fmla="*/ 136349 h 7302393"/>
              <a:gd name="connsiteX1-51" fmla="*/ 3277294 w 18363024"/>
              <a:gd name="connsiteY1-52" fmla="*/ 2241595 h 7302393"/>
              <a:gd name="connsiteX2-53" fmla="*/ 6871099 w 18363024"/>
              <a:gd name="connsiteY2-54" fmla="*/ 2050209 h 7302393"/>
              <a:gd name="connsiteX3-55" fmla="*/ 11421834 w 18363024"/>
              <a:gd name="connsiteY3-56" fmla="*/ 3347381 h 7302393"/>
              <a:gd name="connsiteX4-57" fmla="*/ 17588718 w 18363024"/>
              <a:gd name="connsiteY4-58" fmla="*/ 1348461 h 7302393"/>
              <a:gd name="connsiteX5-59" fmla="*/ 16525462 w 18363024"/>
              <a:gd name="connsiteY5-60" fmla="*/ 6388293 h 7302393"/>
              <a:gd name="connsiteX6-61" fmla="*/ 1852532 w 18363024"/>
              <a:gd name="connsiteY6-62" fmla="*/ 6707270 h 7302393"/>
              <a:gd name="connsiteX7-63" fmla="*/ 363973 w 18363024"/>
              <a:gd name="connsiteY7-64" fmla="*/ 136349 h 7302393"/>
              <a:gd name="connsiteX0-65" fmla="*/ 363973 w 18606129"/>
              <a:gd name="connsiteY0-66" fmla="*/ 136349 h 7302393"/>
              <a:gd name="connsiteX1-67" fmla="*/ 3277294 w 18606129"/>
              <a:gd name="connsiteY1-68" fmla="*/ 2241595 h 7302393"/>
              <a:gd name="connsiteX2-69" fmla="*/ 6871099 w 18606129"/>
              <a:gd name="connsiteY2-70" fmla="*/ 2050209 h 7302393"/>
              <a:gd name="connsiteX3-71" fmla="*/ 11421834 w 18606129"/>
              <a:gd name="connsiteY3-72" fmla="*/ 3347381 h 7302393"/>
              <a:gd name="connsiteX4-73" fmla="*/ 18003056 w 18606129"/>
              <a:gd name="connsiteY4-74" fmla="*/ 2662911 h 7302393"/>
              <a:gd name="connsiteX5-75" fmla="*/ 16525462 w 18606129"/>
              <a:gd name="connsiteY5-76" fmla="*/ 6388293 h 7302393"/>
              <a:gd name="connsiteX6-77" fmla="*/ 1852532 w 18606129"/>
              <a:gd name="connsiteY6-78" fmla="*/ 6707270 h 7302393"/>
              <a:gd name="connsiteX7-79" fmla="*/ 363973 w 18606129"/>
              <a:gd name="connsiteY7-80" fmla="*/ 136349 h 7302393"/>
              <a:gd name="connsiteX0-81" fmla="*/ 363973 w 19222480"/>
              <a:gd name="connsiteY0-82" fmla="*/ 136349 h 7302393"/>
              <a:gd name="connsiteX1-83" fmla="*/ 3277294 w 19222480"/>
              <a:gd name="connsiteY1-84" fmla="*/ 2241595 h 7302393"/>
              <a:gd name="connsiteX2-85" fmla="*/ 6871099 w 19222480"/>
              <a:gd name="connsiteY2-86" fmla="*/ 2050209 h 7302393"/>
              <a:gd name="connsiteX3-87" fmla="*/ 11421834 w 19222480"/>
              <a:gd name="connsiteY3-88" fmla="*/ 3347381 h 7302393"/>
              <a:gd name="connsiteX4-89" fmla="*/ 18003056 w 19222480"/>
              <a:gd name="connsiteY4-90" fmla="*/ 2662911 h 7302393"/>
              <a:gd name="connsiteX5-91" fmla="*/ 16525462 w 19222480"/>
              <a:gd name="connsiteY5-92" fmla="*/ 6388293 h 7302393"/>
              <a:gd name="connsiteX6-93" fmla="*/ 1852532 w 19222480"/>
              <a:gd name="connsiteY6-94" fmla="*/ 6707270 h 7302393"/>
              <a:gd name="connsiteX7-95" fmla="*/ 363973 w 19222480"/>
              <a:gd name="connsiteY7-96" fmla="*/ 136349 h 7302393"/>
              <a:gd name="connsiteX0-97" fmla="*/ 363973 w 18636781"/>
              <a:gd name="connsiteY0-98" fmla="*/ 136349 h 7302393"/>
              <a:gd name="connsiteX1-99" fmla="*/ 3277294 w 18636781"/>
              <a:gd name="connsiteY1-100" fmla="*/ 2241595 h 7302393"/>
              <a:gd name="connsiteX2-101" fmla="*/ 6871099 w 18636781"/>
              <a:gd name="connsiteY2-102" fmla="*/ 2050209 h 7302393"/>
              <a:gd name="connsiteX3-103" fmla="*/ 11421834 w 18636781"/>
              <a:gd name="connsiteY3-104" fmla="*/ 3347381 h 7302393"/>
              <a:gd name="connsiteX4-105" fmla="*/ 18003056 w 18636781"/>
              <a:gd name="connsiteY4-106" fmla="*/ 2662911 h 7302393"/>
              <a:gd name="connsiteX5-107" fmla="*/ 16525462 w 18636781"/>
              <a:gd name="connsiteY5-108" fmla="*/ 6388293 h 7302393"/>
              <a:gd name="connsiteX6-109" fmla="*/ 1852532 w 18636781"/>
              <a:gd name="connsiteY6-110" fmla="*/ 6707270 h 7302393"/>
              <a:gd name="connsiteX7-111" fmla="*/ 363973 w 18636781"/>
              <a:gd name="connsiteY7-112" fmla="*/ 136349 h 7302393"/>
              <a:gd name="connsiteX0-113" fmla="*/ 363973 w 18778728"/>
              <a:gd name="connsiteY0-114" fmla="*/ 136349 h 7302393"/>
              <a:gd name="connsiteX1-115" fmla="*/ 3277294 w 18778728"/>
              <a:gd name="connsiteY1-116" fmla="*/ 2241595 h 7302393"/>
              <a:gd name="connsiteX2-117" fmla="*/ 6871099 w 18778728"/>
              <a:gd name="connsiteY2-118" fmla="*/ 2050209 h 7302393"/>
              <a:gd name="connsiteX3-119" fmla="*/ 11421834 w 18778728"/>
              <a:gd name="connsiteY3-120" fmla="*/ 3347381 h 7302393"/>
              <a:gd name="connsiteX4-121" fmla="*/ 18003056 w 18778728"/>
              <a:gd name="connsiteY4-122" fmla="*/ 2662911 h 7302393"/>
              <a:gd name="connsiteX5-123" fmla="*/ 16525462 w 18778728"/>
              <a:gd name="connsiteY5-124" fmla="*/ 6388293 h 7302393"/>
              <a:gd name="connsiteX6-125" fmla="*/ 1852532 w 18778728"/>
              <a:gd name="connsiteY6-126" fmla="*/ 6707270 h 7302393"/>
              <a:gd name="connsiteX7-127" fmla="*/ 363973 w 18778728"/>
              <a:gd name="connsiteY7-128" fmla="*/ 136349 h 7302393"/>
              <a:gd name="connsiteX0-129" fmla="*/ 363973 w 18679831"/>
              <a:gd name="connsiteY0-130" fmla="*/ 136349 h 7302393"/>
              <a:gd name="connsiteX1-131" fmla="*/ 3277294 w 18679831"/>
              <a:gd name="connsiteY1-132" fmla="*/ 2241595 h 7302393"/>
              <a:gd name="connsiteX2-133" fmla="*/ 6871099 w 18679831"/>
              <a:gd name="connsiteY2-134" fmla="*/ 2050209 h 7302393"/>
              <a:gd name="connsiteX3-135" fmla="*/ 11421834 w 18679831"/>
              <a:gd name="connsiteY3-136" fmla="*/ 3347381 h 7302393"/>
              <a:gd name="connsiteX4-137" fmla="*/ 18003056 w 18679831"/>
              <a:gd name="connsiteY4-138" fmla="*/ 2662911 h 7302393"/>
              <a:gd name="connsiteX5-139" fmla="*/ 16525462 w 18679831"/>
              <a:gd name="connsiteY5-140" fmla="*/ 6388293 h 7302393"/>
              <a:gd name="connsiteX6-141" fmla="*/ 1852532 w 18679831"/>
              <a:gd name="connsiteY6-142" fmla="*/ 6707270 h 7302393"/>
              <a:gd name="connsiteX7-143" fmla="*/ 363973 w 18679831"/>
              <a:gd name="connsiteY7-144" fmla="*/ 136349 h 73023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8679831" h="7302393">
                <a:moveTo>
                  <a:pt x="363973" y="136349"/>
                </a:moveTo>
                <a:cubicBezTo>
                  <a:pt x="601433" y="-607930"/>
                  <a:pt x="2192773" y="1922618"/>
                  <a:pt x="3277294" y="2241595"/>
                </a:cubicBezTo>
                <a:cubicBezTo>
                  <a:pt x="4361815" y="2560572"/>
                  <a:pt x="5513676" y="1865911"/>
                  <a:pt x="6871099" y="2050209"/>
                </a:cubicBezTo>
                <a:cubicBezTo>
                  <a:pt x="8228522" y="2234507"/>
                  <a:pt x="9566508" y="3245264"/>
                  <a:pt x="11421834" y="3347381"/>
                </a:cubicBezTo>
                <a:cubicBezTo>
                  <a:pt x="13277160" y="3449498"/>
                  <a:pt x="16981003" y="1070242"/>
                  <a:pt x="18003056" y="2662911"/>
                </a:cubicBezTo>
                <a:cubicBezTo>
                  <a:pt x="19025109" y="4255580"/>
                  <a:pt x="19148160" y="5495158"/>
                  <a:pt x="16525462" y="6388293"/>
                </a:cubicBezTo>
                <a:cubicBezTo>
                  <a:pt x="13902764" y="7281428"/>
                  <a:pt x="4546113" y="7749261"/>
                  <a:pt x="1852532" y="6707270"/>
                </a:cubicBezTo>
                <a:cubicBezTo>
                  <a:pt x="-841049" y="5665279"/>
                  <a:pt x="126513" y="880628"/>
                  <a:pt x="363973" y="136349"/>
                </a:cubicBezTo>
                <a:close/>
              </a:path>
            </a:pathLst>
          </a:custGeom>
          <a:gradFill>
            <a:gsLst>
              <a:gs pos="23500">
                <a:schemeClr val="accent1">
                  <a:lumMod val="20000"/>
                  <a:lumOff val="80000"/>
                </a:schemeClr>
              </a:gs>
              <a:gs pos="0">
                <a:srgbClr val="93683D"/>
              </a:gs>
              <a:gs pos="71000">
                <a:schemeClr val="bg1"/>
              </a:gs>
            </a:gsLst>
            <a:lin ang="16800000" scaled="0"/>
          </a:gradFill>
          <a:ln w="9525">
            <a:gradFill>
              <a:gsLst>
                <a:gs pos="0">
                  <a:schemeClr val="bg1"/>
                </a:gs>
                <a:gs pos="74000">
                  <a:srgbClr val="93683D"/>
                </a:gs>
              </a:gsLst>
              <a:lin ang="14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7" name="任意形状 6"/>
          <p:cNvSpPr/>
          <p:nvPr/>
        </p:nvSpPr>
        <p:spPr>
          <a:xfrm>
            <a:off x="-1415784" y="-1827736"/>
            <a:ext cx="15086646" cy="5529402"/>
          </a:xfrm>
          <a:custGeom>
            <a:avLst/>
            <a:gdLst>
              <a:gd name="connsiteX0" fmla="*/ 1556469 w 16190020"/>
              <a:gd name="connsiteY0" fmla="*/ 4679591 h 4962299"/>
              <a:gd name="connsiteX1" fmla="*/ 5852022 w 16190020"/>
              <a:gd name="connsiteY1" fmla="*/ 4169228 h 4962299"/>
              <a:gd name="connsiteX2" fmla="*/ 10657939 w 16190020"/>
              <a:gd name="connsiteY2" fmla="*/ 4892242 h 4962299"/>
              <a:gd name="connsiteX3" fmla="*/ 15442590 w 16190020"/>
              <a:gd name="connsiteY3" fmla="*/ 2106512 h 4962299"/>
              <a:gd name="connsiteX4" fmla="*/ 14634515 w 16190020"/>
              <a:gd name="connsiteY4" fmla="*/ 447833 h 4962299"/>
              <a:gd name="connsiteX5" fmla="*/ 1003576 w 16190020"/>
              <a:gd name="connsiteY5" fmla="*/ 362773 h 4962299"/>
              <a:gd name="connsiteX6" fmla="*/ 1556469 w 16190020"/>
              <a:gd name="connsiteY6" fmla="*/ 4679591 h 4962299"/>
              <a:gd name="connsiteX0-1" fmla="*/ 1556469 w 16159585"/>
              <a:gd name="connsiteY0-2" fmla="*/ 4679591 h 5041788"/>
              <a:gd name="connsiteX1-3" fmla="*/ 5852022 w 16159585"/>
              <a:gd name="connsiteY1-4" fmla="*/ 4169228 h 5041788"/>
              <a:gd name="connsiteX2-5" fmla="*/ 10657939 w 16159585"/>
              <a:gd name="connsiteY2-6" fmla="*/ 4892242 h 5041788"/>
              <a:gd name="connsiteX3-7" fmla="*/ 15378795 w 16159585"/>
              <a:gd name="connsiteY3-8" fmla="*/ 724280 h 5041788"/>
              <a:gd name="connsiteX4-9" fmla="*/ 14634515 w 16159585"/>
              <a:gd name="connsiteY4-10" fmla="*/ 447833 h 5041788"/>
              <a:gd name="connsiteX5-11" fmla="*/ 1003576 w 16159585"/>
              <a:gd name="connsiteY5-12" fmla="*/ 362773 h 5041788"/>
              <a:gd name="connsiteX6-13" fmla="*/ 1556469 w 16159585"/>
              <a:gd name="connsiteY6-14" fmla="*/ 4679591 h 5041788"/>
              <a:gd name="connsiteX0-15" fmla="*/ 1556469 w 15945772"/>
              <a:gd name="connsiteY0-16" fmla="*/ 4679591 h 5041788"/>
              <a:gd name="connsiteX1-17" fmla="*/ 5852022 w 15945772"/>
              <a:gd name="connsiteY1-18" fmla="*/ 4169228 h 5041788"/>
              <a:gd name="connsiteX2-19" fmla="*/ 10657939 w 15945772"/>
              <a:gd name="connsiteY2-20" fmla="*/ 4892242 h 5041788"/>
              <a:gd name="connsiteX3-21" fmla="*/ 15378795 w 15945772"/>
              <a:gd name="connsiteY3-22" fmla="*/ 724280 h 5041788"/>
              <a:gd name="connsiteX4-23" fmla="*/ 14634515 w 15945772"/>
              <a:gd name="connsiteY4-24" fmla="*/ 447833 h 5041788"/>
              <a:gd name="connsiteX5-25" fmla="*/ 1003576 w 15945772"/>
              <a:gd name="connsiteY5-26" fmla="*/ 362773 h 5041788"/>
              <a:gd name="connsiteX6-27" fmla="*/ 1556469 w 15945772"/>
              <a:gd name="connsiteY6-28" fmla="*/ 4679591 h 5041788"/>
              <a:gd name="connsiteX0-29" fmla="*/ 1263553 w 15085879"/>
              <a:gd name="connsiteY0-30" fmla="*/ 5333873 h 5696070"/>
              <a:gd name="connsiteX1-31" fmla="*/ 5559106 w 15085879"/>
              <a:gd name="connsiteY1-32" fmla="*/ 4823510 h 5696070"/>
              <a:gd name="connsiteX2-33" fmla="*/ 10365023 w 15085879"/>
              <a:gd name="connsiteY2-34" fmla="*/ 5546524 h 5696070"/>
              <a:gd name="connsiteX3-35" fmla="*/ 15085879 w 15085879"/>
              <a:gd name="connsiteY3-36" fmla="*/ 1378562 h 5696070"/>
              <a:gd name="connsiteX4-37" fmla="*/ 10365022 w 15085879"/>
              <a:gd name="connsiteY4-38" fmla="*/ 102654 h 5696070"/>
              <a:gd name="connsiteX5-39" fmla="*/ 710660 w 15085879"/>
              <a:gd name="connsiteY5-40" fmla="*/ 1017055 h 5696070"/>
              <a:gd name="connsiteX6-41" fmla="*/ 1263553 w 15085879"/>
              <a:gd name="connsiteY6-42" fmla="*/ 5333873 h 5696070"/>
              <a:gd name="connsiteX0-43" fmla="*/ 1263553 w 15085879"/>
              <a:gd name="connsiteY0-44" fmla="*/ 5333873 h 5696070"/>
              <a:gd name="connsiteX1-45" fmla="*/ 5559106 w 15085879"/>
              <a:gd name="connsiteY1-46" fmla="*/ 4823510 h 5696070"/>
              <a:gd name="connsiteX2-47" fmla="*/ 10365023 w 15085879"/>
              <a:gd name="connsiteY2-48" fmla="*/ 5546524 h 5696070"/>
              <a:gd name="connsiteX3-49" fmla="*/ 15085879 w 15085879"/>
              <a:gd name="connsiteY3-50" fmla="*/ 1378562 h 5696070"/>
              <a:gd name="connsiteX4-51" fmla="*/ 10365022 w 15085879"/>
              <a:gd name="connsiteY4-52" fmla="*/ 102654 h 5696070"/>
              <a:gd name="connsiteX5-53" fmla="*/ 710660 w 15085879"/>
              <a:gd name="connsiteY5-54" fmla="*/ 1017055 h 5696070"/>
              <a:gd name="connsiteX6-55" fmla="*/ 1263553 w 15085879"/>
              <a:gd name="connsiteY6-56" fmla="*/ 5333873 h 5696070"/>
              <a:gd name="connsiteX0-57" fmla="*/ 1263553 w 15086646"/>
              <a:gd name="connsiteY0-58" fmla="*/ 5333873 h 5529402"/>
              <a:gd name="connsiteX1-59" fmla="*/ 5559106 w 15086646"/>
              <a:gd name="connsiteY1-60" fmla="*/ 4823510 h 5529402"/>
              <a:gd name="connsiteX2-61" fmla="*/ 10067311 w 15086646"/>
              <a:gd name="connsiteY2-62" fmla="*/ 5121222 h 5529402"/>
              <a:gd name="connsiteX3-63" fmla="*/ 15085879 w 15086646"/>
              <a:gd name="connsiteY3-64" fmla="*/ 1378562 h 5529402"/>
              <a:gd name="connsiteX4-65" fmla="*/ 10365022 w 15086646"/>
              <a:gd name="connsiteY4-66" fmla="*/ 102654 h 5529402"/>
              <a:gd name="connsiteX5-67" fmla="*/ 710660 w 15086646"/>
              <a:gd name="connsiteY5-68" fmla="*/ 1017055 h 5529402"/>
              <a:gd name="connsiteX6-69" fmla="*/ 1263553 w 15086646"/>
              <a:gd name="connsiteY6-70" fmla="*/ 5333873 h 55294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5086646" h="5529402">
                <a:moveTo>
                  <a:pt x="1263553" y="5333873"/>
                </a:moveTo>
                <a:cubicBezTo>
                  <a:pt x="2071627" y="5968282"/>
                  <a:pt x="4091813" y="4858952"/>
                  <a:pt x="5559106" y="4823510"/>
                </a:cubicBezTo>
                <a:cubicBezTo>
                  <a:pt x="7026399" y="4788068"/>
                  <a:pt x="8479516" y="5695380"/>
                  <a:pt x="10067311" y="5121222"/>
                </a:cubicBezTo>
                <a:cubicBezTo>
                  <a:pt x="11655106" y="4547064"/>
                  <a:pt x="15036260" y="2214990"/>
                  <a:pt x="15085879" y="1378562"/>
                </a:cubicBezTo>
                <a:cubicBezTo>
                  <a:pt x="15135498" y="542134"/>
                  <a:pt x="12771524" y="393277"/>
                  <a:pt x="10365022" y="102654"/>
                </a:cubicBezTo>
                <a:cubicBezTo>
                  <a:pt x="7958520" y="-187969"/>
                  <a:pt x="2227572" y="145185"/>
                  <a:pt x="710660" y="1017055"/>
                </a:cubicBezTo>
                <a:cubicBezTo>
                  <a:pt x="-806252" y="1888925"/>
                  <a:pt x="455479" y="4699464"/>
                  <a:pt x="1263553" y="5333873"/>
                </a:cubicBezTo>
                <a:close/>
              </a:path>
            </a:pathLst>
          </a:custGeom>
          <a:gradFill>
            <a:gsLst>
              <a:gs pos="52000">
                <a:schemeClr val="accent1">
                  <a:lumMod val="20000"/>
                  <a:lumOff val="80000"/>
                </a:schemeClr>
              </a:gs>
              <a:gs pos="0">
                <a:schemeClr val="bg1"/>
              </a:gs>
              <a:gs pos="98000">
                <a:srgbClr val="C4AD8F">
                  <a:alpha val="86000"/>
                </a:srgbClr>
              </a:gs>
            </a:gsLst>
            <a:lin ang="4200000" scaled="0"/>
          </a:gradFill>
          <a:ln w="9525">
            <a:gradFill>
              <a:gsLst>
                <a:gs pos="0">
                  <a:schemeClr val="bg1"/>
                </a:gs>
                <a:gs pos="100000">
                  <a:srgbClr val="93683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8" name="文本框 22"/>
          <p:cNvSpPr txBox="1"/>
          <p:nvPr/>
        </p:nvSpPr>
        <p:spPr>
          <a:xfrm>
            <a:off x="346891" y="2762137"/>
            <a:ext cx="1153313" cy="891975"/>
          </a:xfrm>
          <a:prstGeom prst="rect">
            <a:avLst/>
          </a:prstGeom>
          <a:ln w="12700">
            <a:miter lim="400000"/>
          </a:ln>
        </p:spPr>
        <p:txBody>
          <a:bodyPr wrap="square" lIns="45719" rIns="45719">
            <a:spAutoFit/>
          </a:bodyPr>
          <a:lstStyle/>
          <a:p>
            <a:pPr>
              <a:lnSpc>
                <a:spcPct val="120000"/>
              </a:lnSpc>
              <a:defRPr sz="1200">
                <a:solidFill>
                  <a:srgbClr val="B17744"/>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2000" dirty="0">
                <a:latin typeface="Politica" panose="02000503000000000000" pitchFamily="2" charset="0"/>
                <a:ea typeface="微软雅黑" pitchFamily="34" charset="-122"/>
                <a:cs typeface="Arial" panose="020B0604020202020204" pitchFamily="34" charset="0"/>
              </a:rPr>
              <a:t>1992</a:t>
            </a:r>
            <a:r>
              <a:rPr sz="2400" dirty="0">
                <a:solidFill>
                  <a:srgbClr val="404040"/>
                </a:solidFill>
                <a:latin typeface="Politica" panose="02000503000000000000" pitchFamily="2" charset="0"/>
                <a:ea typeface="微软雅黑" pitchFamily="34" charset="-122"/>
                <a:cs typeface="Arial" panose="020B0604020202020204" pitchFamily="34" charset="0"/>
              </a:rPr>
              <a:t> </a:t>
            </a:r>
          </a:p>
          <a:p>
            <a:pPr>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HK" altLang="zh-CN"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Fosun was founded with a capital of</a:t>
            </a:r>
            <a:r>
              <a:rPr lang="zh-TW" altLang="en-US"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 </a:t>
            </a:r>
            <a:r>
              <a:rPr lang="en-US" altLang="zh-TW"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RMB</a:t>
            </a:r>
            <a:r>
              <a:rPr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38</a:t>
            </a:r>
            <a:r>
              <a:rPr lang="en-CA"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a:t>
            </a:r>
            <a:r>
              <a:rPr lang="en-US" altLang="zh-TW"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000</a:t>
            </a:r>
            <a:endParaRPr sz="1000" dirty="0">
              <a:solidFill>
                <a:srgbClr val="404040"/>
              </a:solidFill>
              <a:latin typeface="Politica" panose="02000506020000090004" pitchFamily="2" charset="0"/>
              <a:ea typeface="微软雅黑" panose="020B0503020204020204" pitchFamily="34" charset="-122"/>
              <a:cs typeface="Arial" panose="020B0704020202090204" pitchFamily="34" charset="0"/>
            </a:endParaRPr>
          </a:p>
        </p:txBody>
      </p:sp>
      <p:sp>
        <p:nvSpPr>
          <p:cNvPr id="19" name="文本框 24"/>
          <p:cNvSpPr txBox="1"/>
          <p:nvPr/>
        </p:nvSpPr>
        <p:spPr>
          <a:xfrm>
            <a:off x="936472" y="3942244"/>
            <a:ext cx="1112348" cy="840936"/>
          </a:xfrm>
          <a:prstGeom prst="rect">
            <a:avLst/>
          </a:prstGeom>
          <a:ln w="12700">
            <a:miter lim="400000"/>
          </a:ln>
        </p:spPr>
        <p:txBody>
          <a:bodyPr lIns="45719" rIns="45719">
            <a:spAutoFit/>
          </a:bodyPr>
          <a:lstStyle/>
          <a:p>
            <a:pPr algn="just">
              <a:lnSpc>
                <a:spcPct val="120000"/>
              </a:lnSpc>
              <a:defRPr sz="1200">
                <a:solidFill>
                  <a:srgbClr val="B17744"/>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2000" dirty="0">
                <a:solidFill>
                  <a:srgbClr val="B17744"/>
                </a:solidFill>
                <a:latin typeface="Politica" panose="02000503000000000000" pitchFamily="2" charset="0"/>
                <a:ea typeface="微软雅黑" pitchFamily="34" charset="-122"/>
                <a:cs typeface="Arial" panose="020B0604020202020204" pitchFamily="34" charset="0"/>
              </a:rPr>
              <a:t>1994 </a:t>
            </a:r>
          </a:p>
          <a:p>
            <a:pPr algn="just">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US" altLang="zh-TW"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Fosun</a:t>
            </a:r>
            <a:r>
              <a:rPr lang="zh-TW" altLang="en-US"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 </a:t>
            </a:r>
            <a:r>
              <a:rPr lang="en-US" altLang="zh-TW"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Pharma</a:t>
            </a:r>
            <a:endParaRPr sz="1000" dirty="0">
              <a:solidFill>
                <a:srgbClr val="404040"/>
              </a:solidFill>
              <a:latin typeface="Politica" panose="02000506020000090004" pitchFamily="2" charset="0"/>
              <a:ea typeface="微软雅黑" panose="020B0503020204020204" pitchFamily="34" charset="-122"/>
              <a:cs typeface="Arial" panose="020B0704020202090204" pitchFamily="34" charset="0"/>
            </a:endParaRPr>
          </a:p>
          <a:p>
            <a:pPr algn="just">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US" altLang="zh-TW"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Forte</a:t>
            </a:r>
            <a:endParaRPr sz="1000" dirty="0">
              <a:solidFill>
                <a:srgbClr val="404040"/>
              </a:solidFill>
              <a:latin typeface="Politica" panose="02000506020000090004" pitchFamily="2" charset="0"/>
              <a:ea typeface="微软雅黑" panose="020B0503020204020204" pitchFamily="34" charset="-122"/>
              <a:cs typeface="Arial" panose="020B0704020202090204" pitchFamily="34" charset="0"/>
            </a:endParaRPr>
          </a:p>
        </p:txBody>
      </p:sp>
      <p:sp>
        <p:nvSpPr>
          <p:cNvPr id="20" name="文本框 30"/>
          <p:cNvSpPr txBox="1"/>
          <p:nvPr/>
        </p:nvSpPr>
        <p:spPr>
          <a:xfrm>
            <a:off x="1951181" y="3814872"/>
            <a:ext cx="822614" cy="647037"/>
          </a:xfrm>
          <a:prstGeom prst="rect">
            <a:avLst/>
          </a:prstGeom>
          <a:ln w="12700">
            <a:miter lim="400000"/>
          </a:ln>
        </p:spPr>
        <p:txBody>
          <a:bodyPr lIns="45719" rIns="45719">
            <a:spAutoFit/>
          </a:bodyPr>
          <a:lstStyle/>
          <a:p>
            <a:pPr algn="just">
              <a:lnSpc>
                <a:spcPct val="120000"/>
              </a:lnSpc>
              <a:defRPr sz="1200">
                <a:solidFill>
                  <a:srgbClr val="B17744"/>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2000" dirty="0">
                <a:solidFill>
                  <a:srgbClr val="B17744"/>
                </a:solidFill>
                <a:latin typeface="Politica" panose="02000503000000000000" pitchFamily="2" charset="0"/>
                <a:ea typeface="微软雅黑" pitchFamily="34" charset="-122"/>
                <a:cs typeface="Arial" panose="020B0604020202020204" pitchFamily="34" charset="0"/>
              </a:rPr>
              <a:t>2002 </a:t>
            </a:r>
          </a:p>
          <a:p>
            <a:pPr algn="just">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US" altLang="zh-TW"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Yuyuan</a:t>
            </a:r>
            <a:endParaRPr sz="1000" dirty="0">
              <a:solidFill>
                <a:srgbClr val="404040"/>
              </a:solidFill>
              <a:latin typeface="Politica" panose="02000506020000090004" pitchFamily="2" charset="0"/>
              <a:ea typeface="微软雅黑" panose="020B0503020204020204" pitchFamily="34" charset="-122"/>
              <a:cs typeface="Arial" panose="020B0704020202090204" pitchFamily="34" charset="0"/>
            </a:endParaRPr>
          </a:p>
        </p:txBody>
      </p:sp>
      <p:sp>
        <p:nvSpPr>
          <p:cNvPr id="21" name="文本框 31"/>
          <p:cNvSpPr txBox="1"/>
          <p:nvPr/>
        </p:nvSpPr>
        <p:spPr>
          <a:xfrm>
            <a:off x="4396996" y="3910304"/>
            <a:ext cx="1413868" cy="631263"/>
          </a:xfrm>
          <a:prstGeom prst="rect">
            <a:avLst/>
          </a:prstGeom>
          <a:ln w="12700">
            <a:miter lim="400000"/>
          </a:ln>
        </p:spPr>
        <p:txBody>
          <a:bodyPr wrap="square" lIns="45719" rIns="45719">
            <a:spAutoFit/>
          </a:bodyPr>
          <a:lstStyle/>
          <a:p>
            <a:pPr algn="just">
              <a:lnSpc>
                <a:spcPct val="120000"/>
              </a:lnSpc>
              <a:defRPr sz="1200">
                <a:solidFill>
                  <a:srgbClr val="B17744"/>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2000" dirty="0">
                <a:solidFill>
                  <a:srgbClr val="B17744"/>
                </a:solidFill>
                <a:latin typeface="Politica" panose="02000503000000000000" pitchFamily="2" charset="0"/>
                <a:ea typeface="微软雅黑" pitchFamily="34" charset="-122"/>
                <a:cs typeface="Arial" panose="020B0604020202020204" pitchFamily="34" charset="0"/>
              </a:rPr>
              <a:t>2011</a:t>
            </a:r>
          </a:p>
          <a:p>
            <a:pPr algn="just">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HK"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BFC</a:t>
            </a:r>
          </a:p>
        </p:txBody>
      </p:sp>
      <p:sp>
        <p:nvSpPr>
          <p:cNvPr id="22" name="文本框 32"/>
          <p:cNvSpPr txBox="1"/>
          <p:nvPr/>
        </p:nvSpPr>
        <p:spPr>
          <a:xfrm>
            <a:off x="7948505" y="4944122"/>
            <a:ext cx="1421732" cy="815929"/>
          </a:xfrm>
          <a:prstGeom prst="rect">
            <a:avLst/>
          </a:prstGeom>
          <a:ln w="12700">
            <a:miter lim="400000"/>
          </a:ln>
        </p:spPr>
        <p:txBody>
          <a:bodyPr lIns="45719" rIns="45719">
            <a:spAutoFit/>
          </a:bodyPr>
          <a:lstStyle/>
          <a:p>
            <a:pPr>
              <a:lnSpc>
                <a:spcPct val="120000"/>
              </a:lnSpc>
              <a:defRPr sz="1200">
                <a:solidFill>
                  <a:srgbClr val="B17744"/>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2000" dirty="0">
                <a:solidFill>
                  <a:srgbClr val="B17744"/>
                </a:solidFill>
                <a:latin typeface="Politica" panose="02000503000000000000" pitchFamily="2" charset="0"/>
                <a:ea typeface="微软雅黑" pitchFamily="34" charset="-122"/>
                <a:cs typeface="Arial" panose="020B0604020202020204" pitchFamily="34" charset="0"/>
              </a:rPr>
              <a:t>2017</a:t>
            </a:r>
          </a:p>
          <a:p>
            <a:pPr>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HK" altLang="zh-CN"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Fosun United Health Insurance</a:t>
            </a:r>
          </a:p>
          <a:p>
            <a:pPr>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HK" altLang="zh-TW"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Dongjia </a:t>
            </a:r>
            <a:r>
              <a:rPr lang="en-HK"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APP</a:t>
            </a:r>
          </a:p>
        </p:txBody>
      </p:sp>
      <p:sp>
        <p:nvSpPr>
          <p:cNvPr id="23" name="文本框 36"/>
          <p:cNvSpPr txBox="1"/>
          <p:nvPr/>
        </p:nvSpPr>
        <p:spPr>
          <a:xfrm>
            <a:off x="1140997" y="2359490"/>
            <a:ext cx="1274943" cy="815929"/>
          </a:xfrm>
          <a:prstGeom prst="rect">
            <a:avLst/>
          </a:prstGeom>
          <a:ln w="12700">
            <a:miter lim="400000"/>
          </a:ln>
        </p:spPr>
        <p:txBody>
          <a:bodyPr wrap="square" lIns="45719" rIns="45719">
            <a:spAutoFit/>
          </a:bodyPr>
          <a:lstStyle/>
          <a:p>
            <a:pPr>
              <a:lnSpc>
                <a:spcPct val="120000"/>
              </a:lnSpc>
              <a:defRPr sz="1200">
                <a:solidFill>
                  <a:srgbClr val="B17744"/>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2000" dirty="0">
                <a:solidFill>
                  <a:srgbClr val="B17744"/>
                </a:solidFill>
                <a:latin typeface="Politica" panose="02000503000000000000" pitchFamily="2" charset="0"/>
                <a:ea typeface="微软雅黑" pitchFamily="34" charset="-122"/>
                <a:cs typeface="Arial" panose="020B0604020202020204" pitchFamily="34" charset="0"/>
              </a:rPr>
              <a:t>1998 </a:t>
            </a:r>
          </a:p>
          <a:p>
            <a:pPr>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HK"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Listing of Fosun Pharma on the Shanghai Stock Exchange</a:t>
            </a:r>
            <a:endParaRPr sz="1000" dirty="0">
              <a:solidFill>
                <a:srgbClr val="404040"/>
              </a:solidFill>
              <a:latin typeface="Politica" panose="02000506020000090004" pitchFamily="2" charset="0"/>
              <a:ea typeface="微软雅黑" panose="020B0503020204020204" pitchFamily="34" charset="-122"/>
              <a:cs typeface="Arial" panose="020B0704020202090204" pitchFamily="34" charset="0"/>
            </a:endParaRPr>
          </a:p>
        </p:txBody>
      </p:sp>
      <p:sp>
        <p:nvSpPr>
          <p:cNvPr id="25" name="文本框 40"/>
          <p:cNvSpPr txBox="1"/>
          <p:nvPr/>
        </p:nvSpPr>
        <p:spPr>
          <a:xfrm>
            <a:off x="2891932" y="3592796"/>
            <a:ext cx="1281340" cy="1185261"/>
          </a:xfrm>
          <a:prstGeom prst="rect">
            <a:avLst/>
          </a:prstGeom>
          <a:ln w="12700">
            <a:miter lim="400000"/>
          </a:ln>
        </p:spPr>
        <p:txBody>
          <a:bodyPr wrap="square" lIns="45719" rIns="45719">
            <a:spAutoFit/>
          </a:bodyPr>
          <a:lstStyle/>
          <a:p>
            <a:pPr algn="just">
              <a:lnSpc>
                <a:spcPct val="120000"/>
              </a:lnSpc>
              <a:defRPr sz="1200">
                <a:solidFill>
                  <a:srgbClr val="B17744"/>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2000" dirty="0">
                <a:solidFill>
                  <a:srgbClr val="B17744"/>
                </a:solidFill>
                <a:latin typeface="Politica" panose="02000503000000000000" pitchFamily="2" charset="0"/>
                <a:ea typeface="微软雅黑" pitchFamily="34" charset="-122"/>
                <a:cs typeface="Arial" panose="020B0604020202020204" pitchFamily="34" charset="0"/>
              </a:rPr>
              <a:t>2007 </a:t>
            </a:r>
          </a:p>
          <a:p>
            <a:pPr algn="just">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US" altLang="zh-TW"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Hainan</a:t>
            </a:r>
            <a:r>
              <a:rPr lang="zh-TW" altLang="en-US"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 </a:t>
            </a:r>
            <a:r>
              <a:rPr lang="en-US" altLang="zh-TW"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Mining</a:t>
            </a:r>
            <a:endParaRPr sz="1000" dirty="0">
              <a:solidFill>
                <a:srgbClr val="404040"/>
              </a:solidFill>
              <a:latin typeface="Politica" panose="02000506020000090004" pitchFamily="2" charset="0"/>
              <a:ea typeface="微软雅黑" panose="020B0503020204020204" pitchFamily="34" charset="-122"/>
              <a:cs typeface="Arial" panose="020B0704020202090204" pitchFamily="34" charset="0"/>
            </a:endParaRPr>
          </a:p>
          <a:p>
            <a:pPr>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US" altLang="zh-TW"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Listing</a:t>
            </a:r>
            <a:r>
              <a:rPr lang="zh-TW" altLang="en-US"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 </a:t>
            </a:r>
            <a:r>
              <a:rPr lang="en-US" altLang="zh-TW"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of</a:t>
            </a:r>
            <a:r>
              <a:rPr lang="zh-TW" altLang="en-US"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 </a:t>
            </a:r>
            <a:r>
              <a:rPr lang="en-US" altLang="zh-TW"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Fosun</a:t>
            </a:r>
            <a:r>
              <a:rPr lang="zh-TW" altLang="en-US"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 </a:t>
            </a:r>
            <a:r>
              <a:rPr lang="en-US" altLang="zh-TW"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International</a:t>
            </a:r>
            <a:r>
              <a:rPr lang="zh-TW" altLang="en-US"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 </a:t>
            </a:r>
            <a:r>
              <a:rPr lang="en-HK"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(00656.HK)</a:t>
            </a:r>
            <a:r>
              <a:rPr lang="zh-TW" altLang="en-US"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 </a:t>
            </a:r>
            <a:r>
              <a:rPr lang="en-US" altLang="zh-TW"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on</a:t>
            </a:r>
            <a:r>
              <a:rPr lang="zh-TW" altLang="en-US"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 </a:t>
            </a:r>
            <a:r>
              <a:rPr lang="en-US" altLang="zh-TW"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the</a:t>
            </a:r>
            <a:r>
              <a:rPr lang="zh-TW" altLang="en-US"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 </a:t>
            </a:r>
            <a:r>
              <a:rPr lang="en-US" altLang="zh-TW"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Hong</a:t>
            </a:r>
            <a:r>
              <a:rPr lang="zh-TW" altLang="en-US"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 </a:t>
            </a:r>
            <a:r>
              <a:rPr lang="en-US" altLang="zh-TW"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Kong</a:t>
            </a:r>
            <a:r>
              <a:rPr lang="zh-TW" altLang="en-US"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 </a:t>
            </a:r>
            <a:r>
              <a:rPr lang="en-US" altLang="zh-TW"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Stock</a:t>
            </a:r>
            <a:r>
              <a:rPr lang="zh-TW" altLang="en-US"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 </a:t>
            </a:r>
            <a:r>
              <a:rPr lang="en-US" altLang="zh-TW"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Exchange</a:t>
            </a:r>
            <a:endParaRPr sz="1000" dirty="0">
              <a:solidFill>
                <a:srgbClr val="404040"/>
              </a:solidFill>
              <a:latin typeface="Politica" panose="02000506020000090004" pitchFamily="2" charset="0"/>
              <a:ea typeface="微软雅黑" panose="020B0503020204020204" pitchFamily="34" charset="-122"/>
              <a:cs typeface="Arial" panose="020B0704020202090204" pitchFamily="34" charset="0"/>
            </a:endParaRPr>
          </a:p>
        </p:txBody>
      </p:sp>
      <p:sp>
        <p:nvSpPr>
          <p:cNvPr id="26" name="文本框 42"/>
          <p:cNvSpPr txBox="1"/>
          <p:nvPr/>
        </p:nvSpPr>
        <p:spPr>
          <a:xfrm>
            <a:off x="3673138" y="1987311"/>
            <a:ext cx="1202764" cy="818109"/>
          </a:xfrm>
          <a:prstGeom prst="rect">
            <a:avLst/>
          </a:prstGeom>
          <a:ln w="12700">
            <a:miter lim="400000"/>
          </a:ln>
        </p:spPr>
        <p:txBody>
          <a:bodyPr wrap="square" lIns="45719" rIns="45719">
            <a:spAutoFit/>
          </a:bodyPr>
          <a:lstStyle/>
          <a:p>
            <a:pPr algn="just">
              <a:lnSpc>
                <a:spcPct val="120000"/>
              </a:lnSpc>
              <a:defRPr sz="1200">
                <a:solidFill>
                  <a:srgbClr val="B17744"/>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2000" dirty="0">
                <a:solidFill>
                  <a:srgbClr val="B17744"/>
                </a:solidFill>
                <a:latin typeface="Politica" panose="02000503000000000000" pitchFamily="2" charset="0"/>
                <a:ea typeface="微软雅黑" pitchFamily="34" charset="-122"/>
                <a:cs typeface="Arial" panose="020B0604020202020204" pitchFamily="34" charset="0"/>
              </a:rPr>
              <a:t>2010</a:t>
            </a:r>
            <a:r>
              <a:rPr sz="1100" dirty="0">
                <a:solidFill>
                  <a:srgbClr val="404040"/>
                </a:solidFill>
                <a:latin typeface="Arial" panose="020B0604020202020204" pitchFamily="34" charset="0"/>
                <a:ea typeface="微软雅黑" pitchFamily="34" charset="-122"/>
                <a:cs typeface="Arial" panose="020B0604020202020204" pitchFamily="34" charset="0"/>
              </a:rPr>
              <a:t> </a:t>
            </a:r>
          </a:p>
          <a:p>
            <a:pPr algn="just">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Club Med</a:t>
            </a:r>
          </a:p>
          <a:p>
            <a:pPr algn="just">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US" altLang="zh-TW"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Shanghai</a:t>
            </a:r>
            <a:r>
              <a:rPr lang="zh-TW" altLang="en-US"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 </a:t>
            </a:r>
            <a:r>
              <a:rPr lang="en-US" altLang="zh-TW"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Henlius</a:t>
            </a:r>
            <a:endParaRPr sz="1000" dirty="0">
              <a:solidFill>
                <a:srgbClr val="404040"/>
              </a:solidFill>
              <a:latin typeface="Politica" panose="02000506020000090004" pitchFamily="2" charset="0"/>
              <a:ea typeface="微软雅黑" panose="020B0503020204020204" pitchFamily="34" charset="-122"/>
              <a:cs typeface="Arial" panose="020B0704020202090204" pitchFamily="34" charset="0"/>
            </a:endParaRPr>
          </a:p>
        </p:txBody>
      </p:sp>
      <p:sp>
        <p:nvSpPr>
          <p:cNvPr id="27" name="文本框 43"/>
          <p:cNvSpPr txBox="1"/>
          <p:nvPr/>
        </p:nvSpPr>
        <p:spPr>
          <a:xfrm>
            <a:off x="4709328" y="1884270"/>
            <a:ext cx="1439186" cy="1000595"/>
          </a:xfrm>
          <a:prstGeom prst="rect">
            <a:avLst/>
          </a:prstGeom>
          <a:ln w="12700">
            <a:miter lim="400000"/>
          </a:ln>
        </p:spPr>
        <p:txBody>
          <a:bodyPr wrap="square" lIns="45719" rIns="45719">
            <a:spAutoFit/>
          </a:bodyPr>
          <a:lstStyle/>
          <a:p>
            <a:pPr algn="just">
              <a:lnSpc>
                <a:spcPct val="120000"/>
              </a:lnSpc>
              <a:defRPr sz="1200">
                <a:solidFill>
                  <a:srgbClr val="B17744"/>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2000" dirty="0">
                <a:solidFill>
                  <a:srgbClr val="B17744"/>
                </a:solidFill>
                <a:latin typeface="Politica" panose="02000503000000000000" pitchFamily="2" charset="0"/>
                <a:ea typeface="微软雅黑" pitchFamily="34" charset="-122"/>
                <a:cs typeface="Arial" panose="020B0604020202020204" pitchFamily="34" charset="0"/>
              </a:rPr>
              <a:t>2012</a:t>
            </a:r>
            <a:r>
              <a:rPr sz="1100" dirty="0">
                <a:latin typeface="Arial" panose="020B0604020202020204" pitchFamily="34" charset="0"/>
                <a:ea typeface="微软雅黑" pitchFamily="34" charset="-122"/>
                <a:cs typeface="Arial" panose="020B0604020202020204" pitchFamily="34" charset="0"/>
              </a:rPr>
              <a:t> </a:t>
            </a:r>
          </a:p>
          <a:p>
            <a:pPr>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HK"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Pramerica Fosun Life Insurance</a:t>
            </a:r>
          </a:p>
          <a:p>
            <a:pPr>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US" altLang="zh-TW"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Peak</a:t>
            </a:r>
            <a:r>
              <a:rPr lang="zh-TW" altLang="en-US"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 </a:t>
            </a:r>
            <a:r>
              <a:rPr lang="en-US" altLang="zh-TW"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Re</a:t>
            </a:r>
            <a:endParaRPr sz="1000" dirty="0">
              <a:solidFill>
                <a:srgbClr val="404040"/>
              </a:solidFill>
              <a:latin typeface="Politica" panose="02000506020000090004" pitchFamily="2" charset="0"/>
              <a:ea typeface="微软雅黑" panose="020B0503020204020204" pitchFamily="34" charset="-122"/>
              <a:cs typeface="Arial" panose="020B0704020202090204" pitchFamily="34" charset="0"/>
            </a:endParaRPr>
          </a:p>
          <a:p>
            <a:pPr>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HK" altLang="zh-CN"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Starcastle Senior Living</a:t>
            </a:r>
            <a:endParaRPr sz="1000" dirty="0">
              <a:solidFill>
                <a:srgbClr val="404040"/>
              </a:solidFill>
              <a:latin typeface="Politica" panose="02000506020000090004" pitchFamily="2" charset="0"/>
              <a:ea typeface="微软雅黑" panose="020B0503020204020204" pitchFamily="34" charset="-122"/>
              <a:cs typeface="Arial" panose="020B0704020202090204" pitchFamily="34" charset="0"/>
            </a:endParaRPr>
          </a:p>
        </p:txBody>
      </p:sp>
      <p:sp>
        <p:nvSpPr>
          <p:cNvPr id="29" name="文本框 45"/>
          <p:cNvSpPr txBox="1"/>
          <p:nvPr/>
        </p:nvSpPr>
        <p:spPr>
          <a:xfrm>
            <a:off x="6144745" y="2102747"/>
            <a:ext cx="962120" cy="1034835"/>
          </a:xfrm>
          <a:prstGeom prst="rect">
            <a:avLst/>
          </a:prstGeom>
          <a:ln w="12700">
            <a:miter lim="400000"/>
          </a:ln>
        </p:spPr>
        <p:txBody>
          <a:bodyPr lIns="45719" rIns="45719">
            <a:spAutoFit/>
          </a:bodyPr>
          <a:lstStyle/>
          <a:p>
            <a:pPr algn="just">
              <a:lnSpc>
                <a:spcPct val="120000"/>
              </a:lnSpc>
              <a:defRPr sz="1200">
                <a:solidFill>
                  <a:srgbClr val="B17744"/>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2000" dirty="0">
                <a:solidFill>
                  <a:srgbClr val="B17744"/>
                </a:solidFill>
                <a:latin typeface="Politica" panose="02000503000000000000" pitchFamily="2" charset="0"/>
                <a:ea typeface="微软雅黑" pitchFamily="34" charset="-122"/>
                <a:cs typeface="Arial" panose="020B0604020202020204" pitchFamily="34" charset="0"/>
              </a:rPr>
              <a:t>2014 </a:t>
            </a:r>
          </a:p>
          <a:p>
            <a:pPr>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Fidelidade</a:t>
            </a:r>
          </a:p>
          <a:p>
            <a:pPr>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Luz Saúde</a:t>
            </a:r>
          </a:p>
          <a:p>
            <a:pPr>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US" altLang="zh-TW"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ROC</a:t>
            </a:r>
            <a:endParaRPr sz="1000" dirty="0">
              <a:solidFill>
                <a:srgbClr val="404040"/>
              </a:solidFill>
              <a:latin typeface="Politica" panose="02000506020000090004" pitchFamily="2" charset="0"/>
              <a:ea typeface="微软雅黑" panose="020B0503020204020204" pitchFamily="34" charset="-122"/>
              <a:cs typeface="Arial" panose="020B0704020202090204" pitchFamily="34" charset="0"/>
            </a:endParaRPr>
          </a:p>
        </p:txBody>
      </p:sp>
      <p:sp>
        <p:nvSpPr>
          <p:cNvPr id="30" name="文本框 46"/>
          <p:cNvSpPr txBox="1"/>
          <p:nvPr/>
        </p:nvSpPr>
        <p:spPr>
          <a:xfrm>
            <a:off x="7020007" y="1835063"/>
            <a:ext cx="1349402" cy="1556773"/>
          </a:xfrm>
          <a:prstGeom prst="rect">
            <a:avLst/>
          </a:prstGeom>
          <a:ln w="12700">
            <a:miter lim="400000"/>
          </a:ln>
        </p:spPr>
        <p:txBody>
          <a:bodyPr wrap="square" lIns="45719" rIns="45719">
            <a:spAutoFit/>
          </a:bodyPr>
          <a:lstStyle/>
          <a:p>
            <a:pPr algn="just">
              <a:lnSpc>
                <a:spcPct val="120000"/>
              </a:lnSpc>
              <a:defRPr sz="1200">
                <a:solidFill>
                  <a:srgbClr val="B17744"/>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2000" dirty="0">
                <a:solidFill>
                  <a:srgbClr val="B17744"/>
                </a:solidFill>
                <a:latin typeface="Politica" panose="02000503000000000000" pitchFamily="2" charset="0"/>
                <a:ea typeface="微软雅黑" pitchFamily="34" charset="-122"/>
                <a:cs typeface="Arial" panose="020B0604020202020204" pitchFamily="34" charset="0"/>
              </a:rPr>
              <a:t>2016</a:t>
            </a:r>
          </a:p>
          <a:p>
            <a:pPr>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Gland Pharma</a:t>
            </a:r>
          </a:p>
          <a:p>
            <a:pPr>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H</a:t>
            </a:r>
            <a:r>
              <a:rPr lang="en-US" altLang="zh-CN"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AL</a:t>
            </a:r>
            <a:endParaRPr sz="1000" dirty="0">
              <a:solidFill>
                <a:srgbClr val="404040"/>
              </a:solidFill>
              <a:latin typeface="Politica" panose="02000506020000090004" pitchFamily="2" charset="0"/>
              <a:ea typeface="微软雅黑" panose="020B0503020204020204" pitchFamily="34" charset="-122"/>
              <a:cs typeface="Arial" panose="020B0704020202090204" pitchFamily="34" charset="0"/>
            </a:endParaRPr>
          </a:p>
          <a:p>
            <a:pPr>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HK"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Wolverhampton Wanderers Football Club</a:t>
            </a:r>
          </a:p>
          <a:p>
            <a:pPr>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US" altLang="zh-TW"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BabyTree</a:t>
            </a:r>
            <a:endParaRPr sz="1000" dirty="0">
              <a:solidFill>
                <a:srgbClr val="404040"/>
              </a:solidFill>
              <a:latin typeface="Politica" panose="02000506020000090004" pitchFamily="2" charset="0"/>
              <a:ea typeface="微软雅黑" panose="020B0503020204020204" pitchFamily="34" charset="-122"/>
              <a:cs typeface="Arial" panose="020B0704020202090204" pitchFamily="34" charset="0"/>
            </a:endParaRPr>
          </a:p>
          <a:p>
            <a:pPr>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AHAVA</a:t>
            </a:r>
          </a:p>
        </p:txBody>
      </p:sp>
      <p:sp>
        <p:nvSpPr>
          <p:cNvPr id="31" name="文本框 47"/>
          <p:cNvSpPr txBox="1"/>
          <p:nvPr/>
        </p:nvSpPr>
        <p:spPr>
          <a:xfrm>
            <a:off x="8249561" y="1218775"/>
            <a:ext cx="1508585" cy="1739259"/>
          </a:xfrm>
          <a:prstGeom prst="rect">
            <a:avLst/>
          </a:prstGeom>
          <a:ln w="12700">
            <a:miter lim="400000"/>
          </a:ln>
        </p:spPr>
        <p:txBody>
          <a:bodyPr wrap="square" lIns="45719" rIns="45719">
            <a:spAutoFit/>
          </a:bodyPr>
          <a:lstStyle/>
          <a:p>
            <a:pPr>
              <a:lnSpc>
                <a:spcPct val="120000"/>
              </a:lnSpc>
              <a:defRPr sz="1200">
                <a:solidFill>
                  <a:srgbClr val="B17744"/>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2000" dirty="0">
                <a:solidFill>
                  <a:srgbClr val="B17744"/>
                </a:solidFill>
                <a:latin typeface="Politica" panose="02000503000000000000" pitchFamily="2" charset="0"/>
                <a:ea typeface="微软雅黑" pitchFamily="34" charset="-122"/>
                <a:cs typeface="Arial" panose="020B0604020202020204" pitchFamily="34" charset="0"/>
              </a:rPr>
              <a:t>2018</a:t>
            </a:r>
          </a:p>
          <a:p>
            <a:pPr>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LANVIN</a:t>
            </a:r>
          </a:p>
          <a:p>
            <a:pPr>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Wolford</a:t>
            </a:r>
          </a:p>
          <a:p>
            <a:pPr>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HK"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Lovelink (formerly known as Baihe Jiayuan</a:t>
            </a:r>
            <a:r>
              <a:rPr lang="en-US" altLang="zh-TW"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a:t>
            </a:r>
          </a:p>
          <a:p>
            <a:pPr>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US" altLang="zh-TW"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Songhelou</a:t>
            </a:r>
            <a:endParaRPr sz="1000" dirty="0">
              <a:solidFill>
                <a:srgbClr val="404040"/>
              </a:solidFill>
              <a:latin typeface="Politica" panose="02000506020000090004" pitchFamily="2" charset="0"/>
              <a:ea typeface="微软雅黑" panose="020B0503020204020204" pitchFamily="34" charset="-122"/>
              <a:cs typeface="Arial" panose="020B0704020202090204" pitchFamily="34" charset="0"/>
            </a:endParaRPr>
          </a:p>
          <a:p>
            <a:pPr>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HK"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Listing of Fosun Tourism Group on the Hong Kong Stock Exchange</a:t>
            </a:r>
            <a:endParaRPr sz="1000" dirty="0">
              <a:solidFill>
                <a:srgbClr val="404040"/>
              </a:solidFill>
              <a:latin typeface="Politica" panose="02000506020000090004" pitchFamily="2" charset="0"/>
              <a:ea typeface="微软雅黑" panose="020B0503020204020204" pitchFamily="34" charset="-122"/>
              <a:cs typeface="Arial" panose="020B0704020202090204" pitchFamily="34" charset="0"/>
            </a:endParaRPr>
          </a:p>
        </p:txBody>
      </p:sp>
      <p:sp>
        <p:nvSpPr>
          <p:cNvPr id="32" name="文本框 48"/>
          <p:cNvSpPr txBox="1"/>
          <p:nvPr/>
        </p:nvSpPr>
        <p:spPr>
          <a:xfrm>
            <a:off x="9408441" y="4811846"/>
            <a:ext cx="1403179" cy="1000595"/>
          </a:xfrm>
          <a:prstGeom prst="rect">
            <a:avLst/>
          </a:prstGeom>
          <a:ln w="12700">
            <a:miter lim="400000"/>
          </a:ln>
        </p:spPr>
        <p:txBody>
          <a:bodyPr lIns="45719" rIns="45719">
            <a:spAutoFit/>
          </a:bodyPr>
          <a:lstStyle/>
          <a:p>
            <a:pPr>
              <a:lnSpc>
                <a:spcPct val="120000"/>
              </a:lnSpc>
              <a:defRPr sz="1200">
                <a:solidFill>
                  <a:srgbClr val="B17744"/>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2000" dirty="0">
                <a:solidFill>
                  <a:srgbClr val="B17744"/>
                </a:solidFill>
                <a:latin typeface="Politica" panose="02000503000000000000" pitchFamily="2" charset="0"/>
                <a:ea typeface="微软雅黑" pitchFamily="34" charset="-122"/>
                <a:cs typeface="Arial" panose="020B0604020202020204" pitchFamily="34" charset="0"/>
              </a:rPr>
              <a:t>2019 </a:t>
            </a:r>
          </a:p>
          <a:p>
            <a:pPr>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FFT</a:t>
            </a:r>
          </a:p>
          <a:p>
            <a:pPr>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HK"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Listing of Shanghai Henlius on the Hong Kong Stock Exchange</a:t>
            </a:r>
            <a:endParaRPr sz="1000" dirty="0">
              <a:solidFill>
                <a:srgbClr val="404040"/>
              </a:solidFill>
              <a:latin typeface="Politica" panose="02000506020000090004" pitchFamily="2" charset="0"/>
              <a:ea typeface="微软雅黑" panose="020B0503020204020204" pitchFamily="34" charset="-122"/>
              <a:cs typeface="Arial" panose="020B0704020202090204" pitchFamily="34" charset="0"/>
            </a:endParaRPr>
          </a:p>
        </p:txBody>
      </p:sp>
      <p:sp>
        <p:nvSpPr>
          <p:cNvPr id="33" name="文本框 34"/>
          <p:cNvSpPr txBox="1"/>
          <p:nvPr/>
        </p:nvSpPr>
        <p:spPr>
          <a:xfrm>
            <a:off x="6699560" y="4719556"/>
            <a:ext cx="1570668" cy="1002775"/>
          </a:xfrm>
          <a:prstGeom prst="rect">
            <a:avLst/>
          </a:prstGeom>
          <a:ln w="12700">
            <a:miter lim="400000"/>
          </a:ln>
        </p:spPr>
        <p:txBody>
          <a:bodyPr lIns="45719" rIns="45719">
            <a:spAutoFit/>
          </a:bodyPr>
          <a:lstStyle/>
          <a:p>
            <a:pPr algn="just">
              <a:lnSpc>
                <a:spcPct val="120000"/>
              </a:lnSpc>
              <a:defRPr sz="1200">
                <a:solidFill>
                  <a:srgbClr val="B17744"/>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2000" dirty="0">
                <a:solidFill>
                  <a:srgbClr val="B17744"/>
                </a:solidFill>
                <a:latin typeface="Politica" panose="02000503000000000000" pitchFamily="2" charset="0"/>
                <a:ea typeface="微软雅黑" pitchFamily="34" charset="-122"/>
                <a:cs typeface="Arial" panose="020B0604020202020204" pitchFamily="34" charset="0"/>
              </a:rPr>
              <a:t>2015 </a:t>
            </a:r>
          </a:p>
          <a:p>
            <a:pPr>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US" altLang="zh-TW"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Privatization</a:t>
            </a:r>
            <a:r>
              <a:rPr lang="zh-TW" altLang="en-US"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 </a:t>
            </a:r>
            <a:r>
              <a:rPr lang="en-US" altLang="zh-TW"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of</a:t>
            </a:r>
            <a:r>
              <a:rPr lang="zh-TW" altLang="en-US"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 </a:t>
            </a:r>
            <a:r>
              <a:rPr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Club Med</a:t>
            </a:r>
          </a:p>
          <a:p>
            <a:pPr>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Thomas Cook</a:t>
            </a:r>
          </a:p>
          <a:p>
            <a:pPr>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Silver Cross</a:t>
            </a:r>
          </a:p>
        </p:txBody>
      </p:sp>
      <p:sp>
        <p:nvSpPr>
          <p:cNvPr id="34" name="文本框 35"/>
          <p:cNvSpPr txBox="1"/>
          <p:nvPr/>
        </p:nvSpPr>
        <p:spPr>
          <a:xfrm>
            <a:off x="9702120" y="992052"/>
            <a:ext cx="858797" cy="1007584"/>
          </a:xfrm>
          <a:prstGeom prst="rect">
            <a:avLst/>
          </a:prstGeom>
          <a:ln w="12700">
            <a:miter lim="400000"/>
          </a:ln>
        </p:spPr>
        <p:txBody>
          <a:bodyPr wrap="square" lIns="45719" rIns="45719">
            <a:spAutoFit/>
          </a:bodyPr>
          <a:lstStyle/>
          <a:p>
            <a:pPr algn="just">
              <a:lnSpc>
                <a:spcPct val="120000"/>
              </a:lnSpc>
              <a:defRPr sz="1200">
                <a:solidFill>
                  <a:srgbClr val="B17744"/>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2000" dirty="0">
                <a:solidFill>
                  <a:srgbClr val="B17744"/>
                </a:solidFill>
                <a:latin typeface="Politica" panose="02000503000000000000" pitchFamily="2" charset="0"/>
                <a:ea typeface="微软雅黑" pitchFamily="34" charset="-122"/>
                <a:cs typeface="Arial" panose="020B0604020202020204" pitchFamily="34" charset="0"/>
              </a:rPr>
              <a:t>2020</a:t>
            </a:r>
            <a:r>
              <a:rPr sz="1100" dirty="0">
                <a:latin typeface="Arial" panose="020B0604020202020204" pitchFamily="34" charset="0"/>
                <a:ea typeface="微软雅黑" pitchFamily="34" charset="-122"/>
                <a:cs typeface="Arial" panose="020B0604020202020204" pitchFamily="34" charset="0"/>
              </a:rPr>
              <a:t> </a:t>
            </a:r>
          </a:p>
          <a:p>
            <a:pPr>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GB"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DJULA</a:t>
            </a:r>
          </a:p>
          <a:p>
            <a:pPr>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GB"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WEI</a:t>
            </a:r>
            <a:r>
              <a:rPr lang="zh-TW" altLang="en-US"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 </a:t>
            </a:r>
            <a:r>
              <a:rPr lang="en-US" altLang="zh-TW"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Beauty</a:t>
            </a:r>
            <a:endParaRPr sz="1000" dirty="0">
              <a:solidFill>
                <a:srgbClr val="404040"/>
              </a:solidFill>
              <a:latin typeface="Politica" panose="02000506020000090004" pitchFamily="2" charset="0"/>
              <a:ea typeface="微软雅黑" panose="020B0503020204020204" pitchFamily="34" charset="-122"/>
              <a:cs typeface="Arial" panose="020B0704020202090204" pitchFamily="34" charset="0"/>
            </a:endParaRPr>
          </a:p>
          <a:p>
            <a:pPr>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US" altLang="zh-TW"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Shede</a:t>
            </a:r>
            <a:r>
              <a:rPr lang="zh-TW" altLang="en-US"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 </a:t>
            </a:r>
            <a:r>
              <a:rPr lang="en-US" altLang="zh-TW"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Spirits</a:t>
            </a:r>
            <a:endParaRPr sz="1000" dirty="0">
              <a:solidFill>
                <a:srgbClr val="404040"/>
              </a:solidFill>
              <a:latin typeface="Politica" panose="02000506020000090004" pitchFamily="2" charset="0"/>
              <a:ea typeface="微软雅黑" panose="020B0503020204020204" pitchFamily="34" charset="-122"/>
              <a:cs typeface="Arial" panose="020B0704020202090204" pitchFamily="34" charset="0"/>
            </a:endParaRPr>
          </a:p>
        </p:txBody>
      </p:sp>
      <p:sp>
        <p:nvSpPr>
          <p:cNvPr id="37" name="文本框 31"/>
          <p:cNvSpPr txBox="1"/>
          <p:nvPr/>
        </p:nvSpPr>
        <p:spPr>
          <a:xfrm>
            <a:off x="10694949" y="4522773"/>
            <a:ext cx="1413868" cy="1034835"/>
          </a:xfrm>
          <a:prstGeom prst="rect">
            <a:avLst/>
          </a:prstGeom>
          <a:ln w="12700">
            <a:miter lim="400000"/>
          </a:ln>
        </p:spPr>
        <p:txBody>
          <a:bodyPr lIns="45719" rIns="45719">
            <a:spAutoFit/>
          </a:bodyPr>
          <a:lstStyle/>
          <a:p>
            <a:pPr>
              <a:lnSpc>
                <a:spcPct val="120000"/>
              </a:lnSpc>
              <a:defRPr sz="1200">
                <a:solidFill>
                  <a:srgbClr val="B17744"/>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2000" dirty="0">
                <a:solidFill>
                  <a:srgbClr val="B17744"/>
                </a:solidFill>
                <a:latin typeface="Politica" panose="02000503000000000000" pitchFamily="2" charset="0"/>
                <a:ea typeface="微软雅黑" pitchFamily="34" charset="-122"/>
                <a:cs typeface="Arial" panose="020B0604020202020204" pitchFamily="34" charset="0"/>
              </a:rPr>
              <a:t>20</a:t>
            </a:r>
            <a:r>
              <a:rPr lang="en-US" sz="2000" dirty="0">
                <a:solidFill>
                  <a:srgbClr val="B17744"/>
                </a:solidFill>
                <a:latin typeface="Politica" panose="02000503000000000000" pitchFamily="2" charset="0"/>
                <a:ea typeface="微软雅黑" pitchFamily="34" charset="-122"/>
                <a:cs typeface="Arial" panose="020B0604020202020204" pitchFamily="34" charset="0"/>
              </a:rPr>
              <a:t>21</a:t>
            </a:r>
            <a:endParaRPr sz="2000" dirty="0">
              <a:solidFill>
                <a:srgbClr val="B17744"/>
              </a:solidFill>
              <a:latin typeface="Politica" panose="02000503000000000000" pitchFamily="2" charset="0"/>
              <a:ea typeface="微软雅黑" pitchFamily="34" charset="-122"/>
              <a:cs typeface="Arial" panose="020B0604020202020204" pitchFamily="34" charset="0"/>
            </a:endParaRPr>
          </a:p>
          <a:p>
            <a:pPr>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US"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S</a:t>
            </a:r>
            <a:r>
              <a:rPr lang="en-US" altLang="zh-CN"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ergio Rossi</a:t>
            </a:r>
          </a:p>
          <a:p>
            <a:pPr>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GB" altLang="zh-CN"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Bankhaus Lampe</a:t>
            </a:r>
          </a:p>
          <a:p>
            <a:pPr>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US" altLang="zh-TW"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Wansheng</a:t>
            </a:r>
            <a:endParaRPr sz="1000" dirty="0">
              <a:solidFill>
                <a:srgbClr val="404040"/>
              </a:solidFill>
              <a:latin typeface="Politica" panose="02000506020000090004" pitchFamily="2" charset="0"/>
              <a:ea typeface="微软雅黑" panose="020B0503020204020204" pitchFamily="34" charset="-122"/>
              <a:cs typeface="Arial" panose="020B0704020202090204" pitchFamily="34" charset="0"/>
            </a:endParaRPr>
          </a:p>
        </p:txBody>
      </p:sp>
      <p:sp>
        <p:nvSpPr>
          <p:cNvPr id="39" name="矩形 38"/>
          <p:cNvSpPr/>
          <p:nvPr/>
        </p:nvSpPr>
        <p:spPr>
          <a:xfrm>
            <a:off x="45719" y="208638"/>
            <a:ext cx="9335179" cy="489838"/>
          </a:xfrm>
          <a:prstGeom prst="rect">
            <a:avLst/>
          </a:prstGeom>
          <a:gradFill>
            <a:gsLst>
              <a:gs pos="30000">
                <a:srgbClr val="93683D">
                  <a:alpha val="0"/>
                </a:srgbClr>
              </a:gs>
              <a:gs pos="100000">
                <a:srgbClr val="BDB4A0">
                  <a:alpha val="22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dirty="0"/>
          </a:p>
        </p:txBody>
      </p:sp>
      <p:sp>
        <p:nvSpPr>
          <p:cNvPr id="40" name="矩形 39"/>
          <p:cNvSpPr/>
          <p:nvPr/>
        </p:nvSpPr>
        <p:spPr>
          <a:xfrm>
            <a:off x="0" y="207849"/>
            <a:ext cx="45719" cy="489839"/>
          </a:xfrm>
          <a:prstGeom prst="rect">
            <a:avLst/>
          </a:pr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2" name="文本框 41"/>
          <p:cNvSpPr txBox="1"/>
          <p:nvPr/>
        </p:nvSpPr>
        <p:spPr>
          <a:xfrm>
            <a:off x="562269" y="877180"/>
            <a:ext cx="7079058" cy="846770"/>
          </a:xfrm>
          <a:prstGeom prst="rect">
            <a:avLst/>
          </a:prstGeom>
          <a:noFill/>
        </p:spPr>
        <p:txBody>
          <a:bodyPr wrap="square" rtlCol="0">
            <a:spAutoFit/>
          </a:bodyPr>
          <a:lstStyle/>
          <a:p>
            <a:pPr algn="just">
              <a:lnSpc>
                <a:spcPct val="120000"/>
              </a:lnSpc>
              <a:defRPr>
                <a:solidFill>
                  <a:srgbClr val="262626"/>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US" altLang="zh-TW" sz="1400" dirty="0">
                <a:solidFill>
                  <a:srgbClr val="93683D"/>
                </a:solidFill>
                <a:latin typeface="Politica" panose="02000506020000090004" pitchFamily="2" charset="0"/>
                <a:ea typeface="微软雅黑" panose="020B0503020204020204" pitchFamily="34" charset="-122"/>
                <a:cs typeface="Arial" panose="020B0704020202090204" pitchFamily="34" charset="0"/>
                <a:sym typeface="+mn-ea"/>
              </a:rPr>
              <a:t>For</a:t>
            </a:r>
            <a:r>
              <a:rPr lang="zh-TW" altLang="en-US" sz="1400" dirty="0">
                <a:solidFill>
                  <a:srgbClr val="93683D"/>
                </a:solidFill>
                <a:latin typeface="Politica" panose="02000506020000090004" pitchFamily="2" charset="0"/>
                <a:ea typeface="微软雅黑" panose="020B0503020204020204" pitchFamily="34" charset="-122"/>
                <a:cs typeface="Arial" panose="020B0704020202090204" pitchFamily="34" charset="0"/>
                <a:sym typeface="+mn-ea"/>
              </a:rPr>
              <a:t> </a:t>
            </a:r>
            <a:r>
              <a:rPr lang="en-US" altLang="zh-TW" sz="1400" dirty="0">
                <a:solidFill>
                  <a:srgbClr val="93683D"/>
                </a:solidFill>
                <a:latin typeface="Politica" panose="02000506020000090004" pitchFamily="2" charset="0"/>
                <a:ea typeface="微软雅黑" panose="020B0503020204020204" pitchFamily="34" charset="-122"/>
                <a:cs typeface="Arial" panose="020B0704020202090204" pitchFamily="34" charset="0"/>
                <a:sym typeface="+mn-ea"/>
              </a:rPr>
              <a:t>more</a:t>
            </a:r>
            <a:r>
              <a:rPr lang="zh-TW" altLang="en-US" sz="1400" dirty="0">
                <a:solidFill>
                  <a:srgbClr val="93683D"/>
                </a:solidFill>
                <a:latin typeface="Politica" panose="02000506020000090004" pitchFamily="2" charset="0"/>
                <a:ea typeface="微软雅黑" panose="020B0503020204020204" pitchFamily="34" charset="-122"/>
                <a:cs typeface="Arial" panose="020B0704020202090204" pitchFamily="34" charset="0"/>
                <a:sym typeface="+mn-ea"/>
              </a:rPr>
              <a:t> </a:t>
            </a:r>
            <a:r>
              <a:rPr lang="en-US" altLang="zh-TW" sz="1400" dirty="0">
                <a:solidFill>
                  <a:srgbClr val="93683D"/>
                </a:solidFill>
                <a:latin typeface="Politica" panose="02000506020000090004" pitchFamily="2" charset="0"/>
                <a:ea typeface="微软雅黑" panose="020B0503020204020204" pitchFamily="34" charset="-122"/>
                <a:cs typeface="Arial" panose="020B0704020202090204" pitchFamily="34" charset="0"/>
                <a:sym typeface="+mn-ea"/>
              </a:rPr>
              <a:t>than</a:t>
            </a:r>
            <a:r>
              <a:rPr lang="zh-TW" altLang="en-US" sz="1400" dirty="0">
                <a:solidFill>
                  <a:srgbClr val="93683D"/>
                </a:solidFill>
                <a:latin typeface="Politica" panose="02000506020000090004" pitchFamily="2" charset="0"/>
                <a:ea typeface="微软雅黑" panose="020B0503020204020204" pitchFamily="34" charset="-122"/>
                <a:cs typeface="Arial" panose="020B0704020202090204" pitchFamily="34" charset="0"/>
                <a:sym typeface="+mn-ea"/>
              </a:rPr>
              <a:t> </a:t>
            </a:r>
            <a:r>
              <a:rPr lang="en-HK" altLang="zh-CN" sz="1400" dirty="0">
                <a:solidFill>
                  <a:srgbClr val="93683D"/>
                </a:solidFill>
                <a:latin typeface="Politica" panose="02000506020000090004" pitchFamily="2" charset="0"/>
                <a:ea typeface="微软雅黑" panose="020B0503020204020204" pitchFamily="34" charset="-122"/>
                <a:cs typeface="Arial" panose="020B0704020202090204" pitchFamily="34" charset="0"/>
                <a:sym typeface="+mn-ea"/>
              </a:rPr>
              <a:t>30 years, Fosun has implemented the twin-driver strategy of “profound industry operations + industrial investment" to strengthen its foothold in various industries. Through continuous innovation, Fosun has achieved rapid development by capitalizing on the opportunities and momentum of China and the world's economic development</a:t>
            </a:r>
          </a:p>
        </p:txBody>
      </p:sp>
      <p:sp>
        <p:nvSpPr>
          <p:cNvPr id="48" name="矩形 47"/>
          <p:cNvSpPr/>
          <p:nvPr/>
        </p:nvSpPr>
        <p:spPr>
          <a:xfrm>
            <a:off x="-5815584" y="-4901184"/>
            <a:ext cx="25237440" cy="49011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1" name="矩形 50"/>
          <p:cNvSpPr/>
          <p:nvPr/>
        </p:nvSpPr>
        <p:spPr>
          <a:xfrm>
            <a:off x="-5486400" y="-3615945"/>
            <a:ext cx="5486400" cy="1550822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2" name="矩形 51"/>
          <p:cNvSpPr/>
          <p:nvPr/>
        </p:nvSpPr>
        <p:spPr>
          <a:xfrm>
            <a:off x="12216384" y="-4169665"/>
            <a:ext cx="5486400" cy="1550822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文本框 35"/>
          <p:cNvSpPr txBox="1"/>
          <p:nvPr/>
        </p:nvSpPr>
        <p:spPr>
          <a:xfrm>
            <a:off x="10665456" y="732632"/>
            <a:ext cx="1403350" cy="1000595"/>
          </a:xfrm>
          <a:prstGeom prst="rect">
            <a:avLst/>
          </a:prstGeom>
          <a:ln w="12700">
            <a:miter lim="400000"/>
          </a:ln>
        </p:spPr>
        <p:txBody>
          <a:bodyPr wrap="square" lIns="45719" rIns="45719">
            <a:spAutoFit/>
          </a:bodyPr>
          <a:lstStyle/>
          <a:p>
            <a:pPr algn="just">
              <a:lnSpc>
                <a:spcPct val="120000"/>
              </a:lnSpc>
              <a:defRPr sz="1200">
                <a:solidFill>
                  <a:srgbClr val="B17744"/>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2000" dirty="0">
                <a:solidFill>
                  <a:srgbClr val="B17744"/>
                </a:solidFill>
                <a:latin typeface="Politica" panose="02000503000000000000" pitchFamily="2" charset="0"/>
                <a:ea typeface="微软雅黑" pitchFamily="34" charset="-122"/>
                <a:cs typeface="Arial" panose="020B0604020202020204" pitchFamily="34" charset="0"/>
              </a:rPr>
              <a:t>202</a:t>
            </a:r>
            <a:r>
              <a:rPr lang="en-US" sz="2000" dirty="0">
                <a:solidFill>
                  <a:srgbClr val="B17744"/>
                </a:solidFill>
                <a:latin typeface="Politica" panose="02000503000000000000" pitchFamily="2" charset="0"/>
                <a:ea typeface="微软雅黑" pitchFamily="34" charset="-122"/>
                <a:cs typeface="Arial" panose="020B0604020202020204" pitchFamily="34" charset="0"/>
              </a:rPr>
              <a:t>2</a:t>
            </a:r>
            <a:r>
              <a:rPr sz="1100" dirty="0">
                <a:latin typeface="Arial" panose="020B0604020202020204" pitchFamily="34" charset="0"/>
                <a:ea typeface="微软雅黑" pitchFamily="34" charset="-122"/>
                <a:cs typeface="Arial" panose="020B0604020202020204" pitchFamily="34" charset="0"/>
              </a:rPr>
              <a:t> </a:t>
            </a:r>
          </a:p>
          <a:p>
            <a:pPr>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HK" altLang="zh-CN"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Listing of Lanvin Group on the New York Stock Exchange</a:t>
            </a:r>
          </a:p>
          <a:p>
            <a:pPr>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HK" altLang="zh-CN"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Yelanggujiu</a:t>
            </a:r>
            <a:endParaRPr lang="zh-CN" altLang="en-GB" sz="1000" dirty="0">
              <a:solidFill>
                <a:srgbClr val="404040"/>
              </a:solidFill>
              <a:latin typeface="Politica" panose="02000506020000090004" pitchFamily="2" charset="0"/>
              <a:ea typeface="微软雅黑" panose="020B0503020204020204" pitchFamily="34" charset="-122"/>
              <a:cs typeface="Arial" panose="020B0704020202090204" pitchFamily="34" charset="0"/>
            </a:endParaRPr>
          </a:p>
        </p:txBody>
      </p:sp>
      <p:pic>
        <p:nvPicPr>
          <p:cNvPr id="5" name="图片 4" descr="/Users/jerrymiao/Desktop/复星Jerry/LOGO系列 杂/复星logo1-01.png复星logo1-01"/>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0302558" y="255905"/>
            <a:ext cx="1664335" cy="475615"/>
          </a:xfrm>
          <a:prstGeom prst="rect">
            <a:avLst/>
          </a:prstGeom>
        </p:spPr>
      </p:pic>
      <p:sp>
        <p:nvSpPr>
          <p:cNvPr id="28" name="文本框 44"/>
          <p:cNvSpPr txBox="1"/>
          <p:nvPr/>
        </p:nvSpPr>
        <p:spPr>
          <a:xfrm>
            <a:off x="5226251" y="4306564"/>
            <a:ext cx="1467254" cy="1000595"/>
          </a:xfrm>
          <a:prstGeom prst="rect">
            <a:avLst/>
          </a:prstGeom>
          <a:ln w="12700">
            <a:miter lim="400000"/>
          </a:ln>
        </p:spPr>
        <p:txBody>
          <a:bodyPr wrap="square" lIns="45719" rIns="45719">
            <a:spAutoFit/>
          </a:bodyPr>
          <a:lstStyle/>
          <a:p>
            <a:pPr>
              <a:lnSpc>
                <a:spcPct val="120000"/>
              </a:lnSpc>
              <a:defRPr sz="1200">
                <a:solidFill>
                  <a:srgbClr val="B17744"/>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2000" dirty="0">
                <a:solidFill>
                  <a:srgbClr val="B17744"/>
                </a:solidFill>
                <a:latin typeface="Politica" panose="02000503000000000000" pitchFamily="2" charset="0"/>
                <a:ea typeface="微软雅黑" pitchFamily="34" charset="-122"/>
                <a:cs typeface="Arial" panose="020B0604020202020204" pitchFamily="34" charset="0"/>
              </a:rPr>
              <a:t>2013 </a:t>
            </a:r>
          </a:p>
          <a:p>
            <a:pPr>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US" altLang="zh-TW"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Atlantis</a:t>
            </a:r>
            <a:r>
              <a:rPr lang="zh-TW" altLang="en-US"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 </a:t>
            </a:r>
            <a:r>
              <a:rPr lang="en-US" altLang="zh-TW"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Sanya</a:t>
            </a:r>
            <a:endParaRPr sz="1000" dirty="0">
              <a:solidFill>
                <a:srgbClr val="404040"/>
              </a:solidFill>
              <a:latin typeface="Politica" panose="02000506020000090004" pitchFamily="2" charset="0"/>
              <a:ea typeface="微软雅黑" panose="020B0503020204020204" pitchFamily="34" charset="-122"/>
              <a:cs typeface="Arial" panose="020B0704020202090204" pitchFamily="34" charset="0"/>
            </a:endParaRPr>
          </a:p>
          <a:p>
            <a:pPr>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HK" altLang="zh-CN"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Foshan Fosun Chancheng Hospital</a:t>
            </a:r>
          </a:p>
          <a:p>
            <a:pPr>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HK" altLang="zh-CN"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Sisram Med</a:t>
            </a:r>
            <a:endParaRPr sz="1000" dirty="0">
              <a:solidFill>
                <a:srgbClr val="404040"/>
              </a:solidFill>
              <a:latin typeface="Politica" panose="02000506020000090004" pitchFamily="2" charset="0"/>
              <a:ea typeface="微软雅黑" panose="020B0503020204020204" pitchFamily="34" charset="-122"/>
              <a:cs typeface="Arial" panose="020B0704020202090204" pitchFamily="34" charset="0"/>
            </a:endParaRPr>
          </a:p>
        </p:txBody>
      </p:sp>
      <p:sp>
        <p:nvSpPr>
          <p:cNvPr id="2" name="Title 1">
            <a:extLst>
              <a:ext uri="{FF2B5EF4-FFF2-40B4-BE49-F238E27FC236}">
                <a16:creationId xmlns:a16="http://schemas.microsoft.com/office/drawing/2014/main" id="{54C3B615-140B-AEDA-75BE-C511903709CD}"/>
              </a:ext>
            </a:extLst>
          </p:cNvPr>
          <p:cNvSpPr txBox="1"/>
          <p:nvPr/>
        </p:nvSpPr>
        <p:spPr>
          <a:xfrm>
            <a:off x="560837" y="229074"/>
            <a:ext cx="9513681" cy="535531"/>
          </a:xfrm>
          <a:prstGeom prst="rect">
            <a:avLst/>
          </a:prstGeom>
          <a:ln w="12700">
            <a:miter lim="400000"/>
          </a:ln>
        </p:spPr>
        <p:txBody>
          <a:bodyPr wrap="square" lIns="45719" rIns="45719" anchor="ctr">
            <a:spAutoFit/>
          </a:bodyPr>
          <a:lstStyle>
            <a:lvl1pPr>
              <a:lnSpc>
                <a:spcPct val="90000"/>
              </a:lnSpc>
              <a:defRPr sz="2800" b="1" spc="300">
                <a:solidFill>
                  <a:srgbClr val="936836"/>
                </a:solidFill>
              </a:defRPr>
            </a:lvl1pPr>
          </a:lstStyle>
          <a:p>
            <a:r>
              <a:rPr lang="en-CA" altLang="zh-CN" sz="3200" b="0" spc="0" dirty="0">
                <a:solidFill>
                  <a:srgbClr val="93683D"/>
                </a:solidFill>
                <a:latin typeface="Politica" panose="02000503000000000000" pitchFamily="2" charset="0"/>
                <a:ea typeface="HYQIHEIX1-45W EXTRALIGHT" pitchFamily="18" charset="-122"/>
                <a:cs typeface="Arial" panose="020B0604020202020204" pitchFamily="34" charset="0"/>
              </a:rPr>
              <a:t>ROOTED IN CHINA, DEVELOPING GLOBALLY</a:t>
            </a:r>
            <a:endParaRPr lang="zh-CN" altLang="en-US" sz="3200" b="0" spc="0" dirty="0">
              <a:solidFill>
                <a:srgbClr val="93683D"/>
              </a:solidFill>
              <a:latin typeface="Politica" panose="02000503000000000000" pitchFamily="2" charset="0"/>
              <a:ea typeface="HYQIHEIX1-45W EXTRALIGHT" pitchFamily="18" charset="-122"/>
              <a:cs typeface="Arial" panose="020B0604020202020204" pitchFamily="34" charset="0"/>
            </a:endParaRPr>
          </a:p>
        </p:txBody>
      </p:sp>
      <p:sp>
        <p:nvSpPr>
          <p:cNvPr id="9" name="文本框 37">
            <a:extLst>
              <a:ext uri="{FF2B5EF4-FFF2-40B4-BE49-F238E27FC236}">
                <a16:creationId xmlns:a16="http://schemas.microsoft.com/office/drawing/2014/main" id="{E421F3C2-CE4B-E1DA-1178-5C791062AA28}"/>
              </a:ext>
            </a:extLst>
          </p:cNvPr>
          <p:cNvSpPr txBox="1"/>
          <p:nvPr/>
        </p:nvSpPr>
        <p:spPr>
          <a:xfrm>
            <a:off x="2378328" y="2148783"/>
            <a:ext cx="1044943" cy="818109"/>
          </a:xfrm>
          <a:prstGeom prst="rect">
            <a:avLst/>
          </a:prstGeom>
          <a:ln w="12700">
            <a:miter lim="400000"/>
          </a:ln>
        </p:spPr>
        <p:txBody>
          <a:bodyPr lIns="45719" rIns="45719">
            <a:spAutoFit/>
          </a:bodyPr>
          <a:lstStyle/>
          <a:p>
            <a:pPr algn="just">
              <a:lnSpc>
                <a:spcPct val="120000"/>
              </a:lnSpc>
              <a:defRPr sz="1200">
                <a:solidFill>
                  <a:srgbClr val="B17744"/>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2000" dirty="0">
                <a:solidFill>
                  <a:srgbClr val="B17744"/>
                </a:solidFill>
                <a:latin typeface="Politica" panose="02000503000000000000" pitchFamily="2" charset="0"/>
                <a:ea typeface="微软雅黑" pitchFamily="34" charset="-122"/>
                <a:cs typeface="Arial" panose="020B0604020202020204" pitchFamily="34" charset="0"/>
              </a:rPr>
              <a:t>2003</a:t>
            </a:r>
          </a:p>
          <a:p>
            <a:pPr algn="just">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CA"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Nanjing Iron &amp; Steel</a:t>
            </a:r>
          </a:p>
          <a:p>
            <a:pPr algn="just">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CA"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Sinopharm Group</a:t>
            </a:r>
            <a:endParaRPr sz="1000" dirty="0">
              <a:solidFill>
                <a:srgbClr val="404040"/>
              </a:solidFill>
              <a:latin typeface="HYQIHEIX1-45W EXTRALIGHT" pitchFamily="18" charset="-122"/>
              <a:ea typeface="HYQIHEIX1-45W EXTRALIGHT" pitchFamily="18" charset="-122"/>
              <a:cs typeface="Arial" panose="020B0604020202020204" pitchFamily="34" charset="0"/>
            </a:endParaRPr>
          </a:p>
        </p:txBody>
      </p:sp>
      <p:pic>
        <p:nvPicPr>
          <p:cNvPr id="35" name="图片 34" descr="图层 12">
            <a:extLst>
              <a:ext uri="{FF2B5EF4-FFF2-40B4-BE49-F238E27FC236}">
                <a16:creationId xmlns:a16="http://schemas.microsoft.com/office/drawing/2014/main" id="{E58A1EDF-A883-EB44-B565-AD7A1F8C9698}"/>
              </a:ext>
            </a:extLst>
          </p:cNvPr>
          <p:cNvPicPr>
            <a:picLocks noChangeAspect="1"/>
          </p:cNvPicPr>
          <p:nvPr/>
        </p:nvPicPr>
        <p:blipFill>
          <a:blip r:embed="rId6" cstate="print"/>
          <a:stretch>
            <a:fillRect/>
          </a:stretch>
        </p:blipFill>
        <p:spPr>
          <a:xfrm>
            <a:off x="0" y="4815840"/>
            <a:ext cx="6541770" cy="204724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圆角矩形 51"/>
          <p:cNvSpPr/>
          <p:nvPr/>
        </p:nvSpPr>
        <p:spPr>
          <a:xfrm>
            <a:off x="805578" y="2820093"/>
            <a:ext cx="2422206" cy="3609044"/>
          </a:xfrm>
          <a:prstGeom prst="roundRect">
            <a:avLst>
              <a:gd name="adj" fmla="val 6141"/>
            </a:avLst>
          </a:prstGeom>
          <a:gradFill>
            <a:gsLst>
              <a:gs pos="100000">
                <a:srgbClr val="005DDC">
                  <a:alpha val="0"/>
                </a:srgbClr>
              </a:gs>
              <a:gs pos="0">
                <a:srgbClr val="005DDC">
                  <a:alpha val="7000"/>
                </a:srgbClr>
              </a:gs>
            </a:gsLst>
            <a:lin ang="5400000" scaled="0"/>
          </a:gradFill>
          <a:ln>
            <a:gradFill>
              <a:gsLst>
                <a:gs pos="0">
                  <a:srgbClr val="005DDC">
                    <a:alpha val="14000"/>
                  </a:srgbClr>
                </a:gs>
                <a:gs pos="100000">
                  <a:srgbClr val="005DDC">
                    <a:alpha val="71000"/>
                  </a:srgbClr>
                </a:gs>
              </a:gsLst>
              <a:lin ang="16200000" scaled="0"/>
            </a:gradFill>
          </a:ln>
          <a:effectLst>
            <a:glow rad="63500">
              <a:schemeClr val="accent1">
                <a:satMod val="175000"/>
                <a:alpha val="0"/>
              </a:schemeClr>
            </a:glow>
            <a:outerShdw blurRad="266700" dist="25400" dir="2100000" sx="99000" sy="99000" algn="tl" rotWithShape="0">
              <a:srgbClr val="003DA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dirty="0"/>
          </a:p>
        </p:txBody>
      </p:sp>
      <p:pic>
        <p:nvPicPr>
          <p:cNvPr id="3" name="图形 2"/>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99066" y="1827520"/>
            <a:ext cx="9247157" cy="4527798"/>
          </a:xfrm>
          <a:prstGeom prst="rect">
            <a:avLst/>
          </a:prstGeom>
        </p:spPr>
      </p:pic>
      <p:sp>
        <p:nvSpPr>
          <p:cNvPr id="43" name="圆角矩形 42"/>
          <p:cNvSpPr/>
          <p:nvPr/>
        </p:nvSpPr>
        <p:spPr>
          <a:xfrm>
            <a:off x="6222523" y="2820093"/>
            <a:ext cx="2422206" cy="3609044"/>
          </a:xfrm>
          <a:prstGeom prst="roundRect">
            <a:avLst>
              <a:gd name="adj" fmla="val 6141"/>
            </a:avLst>
          </a:prstGeom>
          <a:gradFill>
            <a:gsLst>
              <a:gs pos="99000">
                <a:srgbClr val="93683D">
                  <a:alpha val="0"/>
                </a:srgbClr>
              </a:gs>
              <a:gs pos="0">
                <a:srgbClr val="93683D">
                  <a:alpha val="7000"/>
                </a:srgbClr>
              </a:gs>
            </a:gsLst>
            <a:lin ang="5400000" scaled="0"/>
          </a:gradFill>
          <a:ln>
            <a:gradFill>
              <a:gsLst>
                <a:gs pos="0">
                  <a:srgbClr val="93683D">
                    <a:alpha val="14000"/>
                  </a:srgbClr>
                </a:gs>
                <a:gs pos="100000">
                  <a:srgbClr val="93683D">
                    <a:alpha val="71000"/>
                  </a:srgbClr>
                </a:gs>
              </a:gsLst>
              <a:lin ang="16200000" scaled="0"/>
            </a:gradFill>
          </a:ln>
          <a:effectLst>
            <a:outerShdw blurRad="266700" dist="25400" dir="2100000" sx="99000" sy="99000" algn="tl" rotWithShape="0">
              <a:srgbClr val="93683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711" name="椭圆 5"/>
          <p:cNvSpPr/>
          <p:nvPr/>
        </p:nvSpPr>
        <p:spPr>
          <a:xfrm>
            <a:off x="-6018743" y="1406802"/>
            <a:ext cx="25054560" cy="10485120"/>
          </a:xfrm>
          <a:custGeom>
            <a:avLst/>
            <a:gdLst>
              <a:gd name="connsiteX0" fmla="*/ 0 w 25054560"/>
              <a:gd name="connsiteY0" fmla="*/ 5242560 h 10485120"/>
              <a:gd name="connsiteX1" fmla="*/ 12527280 w 25054560"/>
              <a:gd name="connsiteY1" fmla="*/ 0 h 10485120"/>
              <a:gd name="connsiteX2" fmla="*/ 25054560 w 25054560"/>
              <a:gd name="connsiteY2" fmla="*/ 5242560 h 10485120"/>
              <a:gd name="connsiteX3" fmla="*/ 12527280 w 25054560"/>
              <a:gd name="connsiteY3" fmla="*/ 10485120 h 10485120"/>
              <a:gd name="connsiteX4" fmla="*/ 0 w 25054560"/>
              <a:gd name="connsiteY4" fmla="*/ 5242560 h 10485120"/>
              <a:gd name="connsiteX0-1" fmla="*/ 0 w 25054560"/>
              <a:gd name="connsiteY0-2" fmla="*/ 5242560 h 10485120"/>
              <a:gd name="connsiteX1-3" fmla="*/ 12527280 w 25054560"/>
              <a:gd name="connsiteY1-4" fmla="*/ 0 h 10485120"/>
              <a:gd name="connsiteX2-5" fmla="*/ 25054560 w 25054560"/>
              <a:gd name="connsiteY2-6" fmla="*/ 5242560 h 10485120"/>
              <a:gd name="connsiteX3-7" fmla="*/ 12527280 w 25054560"/>
              <a:gd name="connsiteY3-8" fmla="*/ 10485120 h 10485120"/>
              <a:gd name="connsiteX4-9" fmla="*/ 91440 w 25054560"/>
              <a:gd name="connsiteY4-10" fmla="*/ 5334000 h 104851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054560" h="10485120">
                <a:moveTo>
                  <a:pt x="0" y="5242560"/>
                </a:moveTo>
                <a:cubicBezTo>
                  <a:pt x="0" y="2347174"/>
                  <a:pt x="5608654" y="0"/>
                  <a:pt x="12527280" y="0"/>
                </a:cubicBezTo>
                <a:cubicBezTo>
                  <a:pt x="19445906" y="0"/>
                  <a:pt x="25054560" y="2347174"/>
                  <a:pt x="25054560" y="5242560"/>
                </a:cubicBezTo>
                <a:cubicBezTo>
                  <a:pt x="25054560" y="8137946"/>
                  <a:pt x="19445906" y="10485120"/>
                  <a:pt x="12527280" y="10485120"/>
                </a:cubicBezTo>
                <a:cubicBezTo>
                  <a:pt x="5608654" y="10485120"/>
                  <a:pt x="0" y="8137946"/>
                  <a:pt x="91440" y="5334000"/>
                </a:cubicBezTo>
              </a:path>
            </a:pathLst>
          </a:custGeom>
          <a:noFill/>
          <a:ln w="508000">
            <a:gradFill flip="none" rotWithShape="1">
              <a:gsLst>
                <a:gs pos="4000">
                  <a:srgbClr val="93683D">
                    <a:alpha val="0"/>
                  </a:srgbClr>
                </a:gs>
                <a:gs pos="17000">
                  <a:srgbClr val="93683D">
                    <a:alpha val="99000"/>
                  </a:srgbClr>
                </a:gs>
              </a:gsLst>
              <a:lin ang="54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3" name="矩形 22"/>
          <p:cNvSpPr/>
          <p:nvPr/>
        </p:nvSpPr>
        <p:spPr>
          <a:xfrm>
            <a:off x="45719" y="208638"/>
            <a:ext cx="9335179" cy="489838"/>
          </a:xfrm>
          <a:prstGeom prst="rect">
            <a:avLst/>
          </a:prstGeom>
          <a:gradFill>
            <a:gsLst>
              <a:gs pos="30000">
                <a:srgbClr val="93683D">
                  <a:alpha val="0"/>
                </a:srgbClr>
              </a:gs>
              <a:gs pos="100000">
                <a:srgbClr val="93683D"/>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6" name="矩形 25"/>
          <p:cNvSpPr/>
          <p:nvPr/>
        </p:nvSpPr>
        <p:spPr>
          <a:xfrm>
            <a:off x="0" y="207849"/>
            <a:ext cx="45719" cy="489839"/>
          </a:xfrm>
          <a:prstGeom prst="rect">
            <a:avLst/>
          </a:pr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25" name="矩形 724"/>
          <p:cNvSpPr/>
          <p:nvPr/>
        </p:nvSpPr>
        <p:spPr>
          <a:xfrm>
            <a:off x="4167887" y="2251286"/>
            <a:ext cx="3913985" cy="284171"/>
          </a:xfrm>
          <a:prstGeom prst="rect">
            <a:avLst/>
          </a:prstGeom>
          <a:gradFill>
            <a:gsLst>
              <a:gs pos="96000">
                <a:srgbClr val="C4AD8F">
                  <a:alpha val="0"/>
                </a:srgbClr>
              </a:gs>
              <a:gs pos="3000">
                <a:srgbClr val="C4AD8F">
                  <a:alpha val="0"/>
                </a:srgbClr>
              </a:gs>
              <a:gs pos="64000">
                <a:srgbClr val="C4AD8F">
                  <a:alpha val="40000"/>
                </a:srgbClr>
              </a:gs>
              <a:gs pos="41000">
                <a:srgbClr val="C4AD8F">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Source Han Sans CN Normal" panose="020B0500000000000000" pitchFamily="34" charset="-128"/>
              <a:ea typeface="Source Han Sans CN Normal" panose="020B0500000000000000" pitchFamily="34" charset="-128"/>
            </a:endParaRPr>
          </a:p>
        </p:txBody>
      </p:sp>
      <p:sp>
        <p:nvSpPr>
          <p:cNvPr id="42" name="圆角矩形 41"/>
          <p:cNvSpPr/>
          <p:nvPr/>
        </p:nvSpPr>
        <p:spPr>
          <a:xfrm>
            <a:off x="3555589" y="2820093"/>
            <a:ext cx="2422206" cy="3609044"/>
          </a:xfrm>
          <a:prstGeom prst="roundRect">
            <a:avLst>
              <a:gd name="adj" fmla="val 6141"/>
            </a:avLst>
          </a:prstGeom>
          <a:gradFill>
            <a:gsLst>
              <a:gs pos="100000">
                <a:srgbClr val="FFC000">
                  <a:alpha val="0"/>
                </a:srgbClr>
              </a:gs>
              <a:gs pos="0">
                <a:srgbClr val="FFC000">
                  <a:alpha val="7000"/>
                </a:srgbClr>
              </a:gs>
            </a:gsLst>
            <a:lin ang="5400000" scaled="0"/>
          </a:gradFill>
          <a:ln>
            <a:gradFill>
              <a:gsLst>
                <a:gs pos="0">
                  <a:srgbClr val="FFC000">
                    <a:alpha val="14000"/>
                  </a:srgbClr>
                </a:gs>
                <a:gs pos="100000">
                  <a:srgbClr val="FFC000">
                    <a:alpha val="71000"/>
                  </a:srgbClr>
                </a:gs>
              </a:gsLst>
              <a:lin ang="16200000" scaled="0"/>
            </a:gradFill>
          </a:ln>
          <a:effectLst>
            <a:glow rad="63500">
              <a:srgbClr val="FFC000">
                <a:alpha val="0"/>
              </a:srgbClr>
            </a:glow>
            <a:outerShdw blurRad="266700" dist="25400" dir="2100000" sx="99000" sy="99000" algn="tl" rotWithShape="0">
              <a:srgbClr val="FFC000">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44" name="圆角矩形 43"/>
          <p:cNvSpPr/>
          <p:nvPr/>
        </p:nvSpPr>
        <p:spPr>
          <a:xfrm>
            <a:off x="8886443" y="2820278"/>
            <a:ext cx="2422206" cy="3609044"/>
          </a:xfrm>
          <a:prstGeom prst="roundRect">
            <a:avLst>
              <a:gd name="adj" fmla="val 6141"/>
            </a:avLst>
          </a:prstGeom>
          <a:gradFill>
            <a:gsLst>
              <a:gs pos="100000">
                <a:srgbClr val="00B050">
                  <a:alpha val="0"/>
                </a:srgbClr>
              </a:gs>
              <a:gs pos="0">
                <a:srgbClr val="00B050">
                  <a:alpha val="7000"/>
                </a:srgbClr>
              </a:gs>
            </a:gsLst>
            <a:lin ang="5400000" scaled="0"/>
          </a:gradFill>
          <a:ln>
            <a:gradFill>
              <a:gsLst>
                <a:gs pos="0">
                  <a:srgbClr val="00B050">
                    <a:alpha val="14000"/>
                  </a:srgbClr>
                </a:gs>
                <a:gs pos="100000">
                  <a:srgbClr val="00B050">
                    <a:alpha val="71000"/>
                  </a:srgbClr>
                </a:gs>
              </a:gsLst>
              <a:lin ang="16200000" scaled="0"/>
            </a:gradFill>
          </a:ln>
          <a:effectLst>
            <a:outerShdw blurRad="266700" dist="25400" dir="2100000" sx="99000" sy="99000" algn="tl" rotWithShape="0">
              <a:srgbClr val="00B050">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dirty="0"/>
          </a:p>
        </p:txBody>
      </p:sp>
      <p:pic>
        <p:nvPicPr>
          <p:cNvPr id="48" name="图形 47"/>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694118" y="3041893"/>
            <a:ext cx="360955" cy="360955"/>
          </a:xfrm>
          <a:prstGeom prst="rect">
            <a:avLst/>
          </a:prstGeom>
        </p:spPr>
      </p:pic>
      <p:pic>
        <p:nvPicPr>
          <p:cNvPr id="49" name="图形 48"/>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060458" y="3071240"/>
            <a:ext cx="302262" cy="302262"/>
          </a:xfrm>
          <a:prstGeom prst="rect">
            <a:avLst/>
          </a:prstGeom>
        </p:spPr>
      </p:pic>
      <p:pic>
        <p:nvPicPr>
          <p:cNvPr id="50" name="图形 49"/>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157631" y="3052795"/>
            <a:ext cx="313292" cy="313292"/>
          </a:xfrm>
          <a:prstGeom prst="rect">
            <a:avLst/>
          </a:prstGeom>
        </p:spPr>
      </p:pic>
      <p:pic>
        <p:nvPicPr>
          <p:cNvPr id="54" name="图形 53"/>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342640" y="3155018"/>
            <a:ext cx="331170" cy="331170"/>
          </a:xfrm>
          <a:prstGeom prst="rect">
            <a:avLst/>
          </a:prstGeom>
        </p:spPr>
      </p:pic>
      <p:pic>
        <p:nvPicPr>
          <p:cNvPr id="10" name="图片 9" descr="/Users/jerrymiao/Desktop/复星Jerry/LOGO系列 杂/复星logo1-01.png复星logo1-01"/>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a:xfrm>
            <a:off x="10302558" y="255905"/>
            <a:ext cx="1664335" cy="475615"/>
          </a:xfrm>
          <a:prstGeom prst="rect">
            <a:avLst/>
          </a:prstGeom>
        </p:spPr>
      </p:pic>
      <p:sp>
        <p:nvSpPr>
          <p:cNvPr id="14" name="Title 1">
            <a:extLst>
              <a:ext uri="{FF2B5EF4-FFF2-40B4-BE49-F238E27FC236}">
                <a16:creationId xmlns:a16="http://schemas.microsoft.com/office/drawing/2014/main" id="{E9E14CF4-AD82-C1F7-F0A0-FF5FC9C18244}"/>
              </a:ext>
            </a:extLst>
          </p:cNvPr>
          <p:cNvSpPr txBox="1"/>
          <p:nvPr/>
        </p:nvSpPr>
        <p:spPr>
          <a:xfrm>
            <a:off x="602876" y="242326"/>
            <a:ext cx="7202544" cy="535531"/>
          </a:xfrm>
          <a:prstGeom prst="rect">
            <a:avLst/>
          </a:prstGeom>
          <a:ln w="12700">
            <a:miter lim="400000"/>
          </a:ln>
        </p:spPr>
        <p:txBody>
          <a:bodyPr wrap="square" lIns="45719" rIns="45719" anchor="ctr">
            <a:spAutoFit/>
          </a:bodyPr>
          <a:lstStyle>
            <a:lvl1pPr>
              <a:lnSpc>
                <a:spcPct val="90000"/>
              </a:lnSpc>
              <a:defRPr sz="2800" b="1" spc="300">
                <a:solidFill>
                  <a:srgbClr val="936836"/>
                </a:solidFill>
              </a:defRPr>
            </a:lvl1pPr>
          </a:lstStyle>
          <a:p>
            <a:r>
              <a:rPr lang="en-CA" altLang="zh-CN" sz="3200" b="0" spc="0" dirty="0">
                <a:solidFill>
                  <a:schemeClr val="bg1"/>
                </a:solidFill>
                <a:latin typeface="Politica" panose="02000503000000000000" pitchFamily="2" charset="0"/>
                <a:ea typeface="HYQIHEIX1-45W EXTRALIGHT" pitchFamily="18" charset="-122"/>
                <a:cs typeface="Arial" panose="020B0604020202020204" pitchFamily="34" charset="0"/>
              </a:rPr>
              <a:t>FOSUN </a:t>
            </a:r>
            <a:r>
              <a:rPr lang="en-US" altLang="zh-TW" sz="3200" b="0" spc="0" dirty="0">
                <a:solidFill>
                  <a:schemeClr val="bg1"/>
                </a:solidFill>
                <a:latin typeface="Politica" panose="02000503000000000000" pitchFamily="2" charset="0"/>
                <a:ea typeface="HYQIHEIX1-45W EXTRALIGHT" pitchFamily="18" charset="-122"/>
                <a:cs typeface="Arial" panose="020B0604020202020204" pitchFamily="34" charset="0"/>
              </a:rPr>
              <a:t>FAMILY</a:t>
            </a:r>
            <a:r>
              <a:rPr lang="zh-TW" altLang="en-US" sz="3200" b="0" spc="0" dirty="0">
                <a:solidFill>
                  <a:schemeClr val="bg1"/>
                </a:solidFill>
                <a:latin typeface="Politica" panose="02000503000000000000" pitchFamily="2" charset="0"/>
                <a:ea typeface="HYQIHEIX1-45W EXTRALIGHT" pitchFamily="18" charset="-122"/>
                <a:cs typeface="Arial" panose="020B0604020202020204" pitchFamily="34" charset="0"/>
              </a:rPr>
              <a:t> </a:t>
            </a:r>
            <a:r>
              <a:rPr lang="en-US" altLang="zh-TW" sz="3200" b="0" spc="0" dirty="0">
                <a:solidFill>
                  <a:schemeClr val="bg1"/>
                </a:solidFill>
                <a:latin typeface="Politica" panose="02000503000000000000" pitchFamily="2" charset="0"/>
                <a:ea typeface="HYQIHEIX1-45W EXTRALIGHT" pitchFamily="18" charset="-122"/>
                <a:cs typeface="Arial" panose="020B0604020202020204" pitchFamily="34" charset="0"/>
              </a:rPr>
              <a:t>CONSUMPTION</a:t>
            </a:r>
            <a:r>
              <a:rPr lang="zh-TW" altLang="en-US" sz="3200" b="0" spc="0" dirty="0">
                <a:solidFill>
                  <a:schemeClr val="bg1"/>
                </a:solidFill>
                <a:latin typeface="Politica" panose="02000503000000000000" pitchFamily="2" charset="0"/>
                <a:ea typeface="HYQIHEIX1-45W EXTRALIGHT" pitchFamily="18" charset="-122"/>
                <a:cs typeface="Arial" panose="020B0604020202020204" pitchFamily="34" charset="0"/>
              </a:rPr>
              <a:t> </a:t>
            </a:r>
            <a:r>
              <a:rPr lang="en-CA" altLang="zh-CN" sz="3200" b="0" spc="0" dirty="0">
                <a:solidFill>
                  <a:schemeClr val="bg1"/>
                </a:solidFill>
                <a:latin typeface="Politica" panose="02000503000000000000" pitchFamily="2" charset="0"/>
                <a:ea typeface="HYQIHEIX1-45W EXTRALIGHT" pitchFamily="18" charset="-122"/>
                <a:cs typeface="Arial" panose="020B0604020202020204" pitchFamily="34" charset="0"/>
              </a:rPr>
              <a:t>ECOSYSTEM</a:t>
            </a:r>
            <a:endParaRPr lang="zh-CN" altLang="en-US" sz="3200" b="0" spc="0" dirty="0">
              <a:solidFill>
                <a:schemeClr val="bg1"/>
              </a:solidFill>
              <a:latin typeface="Politica" panose="02000503000000000000" pitchFamily="2" charset="0"/>
              <a:ea typeface="HYQIHEIX1-45W EXTRALIGHT" pitchFamily="18" charset="-122"/>
              <a:cs typeface="Arial" panose="020B0604020202020204" pitchFamily="34" charset="0"/>
            </a:endParaRPr>
          </a:p>
        </p:txBody>
      </p:sp>
      <p:sp>
        <p:nvSpPr>
          <p:cNvPr id="19" name="文本框 10">
            <a:extLst>
              <a:ext uri="{FF2B5EF4-FFF2-40B4-BE49-F238E27FC236}">
                <a16:creationId xmlns:a16="http://schemas.microsoft.com/office/drawing/2014/main" id="{EF3169A5-6E6E-10EE-9965-C5CB2013418F}"/>
              </a:ext>
            </a:extLst>
          </p:cNvPr>
          <p:cNvSpPr txBox="1"/>
          <p:nvPr/>
        </p:nvSpPr>
        <p:spPr>
          <a:xfrm>
            <a:off x="4818839" y="2227800"/>
            <a:ext cx="2568575" cy="369328"/>
          </a:xfrm>
          <a:prstGeom prst="rect">
            <a:avLst/>
          </a:prstGeom>
          <a:noFill/>
          <a:ln w="12700" cap="flat">
            <a:noFill/>
            <a:miter lim="400000"/>
          </a:ln>
          <a:effectLst/>
        </p:spPr>
        <p:txBody>
          <a:bodyPr wrap="square" lIns="45718" tIns="45718" rIns="45718" bIns="45718" numCol="1" anchor="t">
            <a:spAutoFit/>
          </a:bodyPr>
          <a:lstStyle>
            <a:lvl1pPr algn="ctr">
              <a:defRPr sz="1600" spc="300">
                <a:solidFill>
                  <a:srgbClr val="92673D"/>
                </a:solidFill>
                <a:latin typeface="微软雅黑"/>
                <a:ea typeface="微软雅黑"/>
                <a:cs typeface="微软雅黑"/>
                <a:sym typeface="微软雅黑"/>
              </a:defRPr>
            </a:lvl1pPr>
          </a:lstStyle>
          <a:p>
            <a:r>
              <a:rPr lang="en-CA" sz="1800" spc="0" dirty="0">
                <a:latin typeface="Politica" panose="02000503000000000000" pitchFamily="2" charset="0"/>
                <a:ea typeface="HYQIHEIX1-45W EXTRALIGHT" pitchFamily="18" charset="-122"/>
                <a:cs typeface="Arial" panose="020B0604020202020204" pitchFamily="34" charset="0"/>
              </a:rPr>
              <a:t>EVERY STAGE OF LIFE</a:t>
            </a:r>
          </a:p>
        </p:txBody>
      </p:sp>
      <p:sp>
        <p:nvSpPr>
          <p:cNvPr id="32" name="文本框 13">
            <a:extLst>
              <a:ext uri="{FF2B5EF4-FFF2-40B4-BE49-F238E27FC236}">
                <a16:creationId xmlns:a16="http://schemas.microsoft.com/office/drawing/2014/main" id="{430875D6-BABA-5BAF-E956-483A71725BA1}"/>
              </a:ext>
            </a:extLst>
          </p:cNvPr>
          <p:cNvSpPr txBox="1"/>
          <p:nvPr/>
        </p:nvSpPr>
        <p:spPr>
          <a:xfrm>
            <a:off x="1739806" y="3045155"/>
            <a:ext cx="1094515" cy="400110"/>
          </a:xfrm>
          <a:prstGeom prst="rect">
            <a:avLst/>
          </a:prstGeom>
          <a:noFill/>
        </p:spPr>
        <p:txBody>
          <a:bodyPr wrap="square" rtlCol="0">
            <a:spAutoFit/>
          </a:bodyPr>
          <a:lstStyle>
            <a:defPPr>
              <a:defRPr lang="zh-CN"/>
            </a:defPPr>
            <a:lvl1pPr>
              <a:defRPr sz="3200">
                <a:solidFill>
                  <a:srgbClr val="93683D"/>
                </a:solidFill>
                <a:latin typeface="Politica" panose="02000506020000090004" pitchFamily="2" charset="0"/>
                <a:ea typeface="STHeiti" panose="02010600040101010101" pitchFamily="2" charset="-122"/>
                <a:cs typeface="Arial" panose="020B0704020202090204" pitchFamily="34" charset="0"/>
              </a:defRPr>
            </a:lvl1pPr>
          </a:lstStyle>
          <a:p>
            <a:r>
              <a:rPr lang="en-CA" sz="2000" dirty="0">
                <a:solidFill>
                  <a:srgbClr val="005DDC"/>
                </a:solidFill>
              </a:rPr>
              <a:t>HEALTH</a:t>
            </a:r>
          </a:p>
        </p:txBody>
      </p:sp>
      <p:sp>
        <p:nvSpPr>
          <p:cNvPr id="33" name="文本框 13">
            <a:extLst>
              <a:ext uri="{FF2B5EF4-FFF2-40B4-BE49-F238E27FC236}">
                <a16:creationId xmlns:a16="http://schemas.microsoft.com/office/drawing/2014/main" id="{6B82C70C-6B2E-1AF4-0343-34266C295FF8}"/>
              </a:ext>
            </a:extLst>
          </p:cNvPr>
          <p:cNvSpPr txBox="1"/>
          <p:nvPr/>
        </p:nvSpPr>
        <p:spPr>
          <a:xfrm>
            <a:off x="4395312" y="3045155"/>
            <a:ext cx="1564437" cy="400110"/>
          </a:xfrm>
          <a:prstGeom prst="rect">
            <a:avLst/>
          </a:prstGeom>
          <a:noFill/>
        </p:spPr>
        <p:txBody>
          <a:bodyPr wrap="square" rtlCol="0">
            <a:spAutoFit/>
          </a:bodyPr>
          <a:lstStyle>
            <a:defPPr>
              <a:defRPr lang="zh-CN"/>
            </a:defPPr>
            <a:lvl1pPr>
              <a:defRPr sz="3200">
                <a:solidFill>
                  <a:srgbClr val="005DDC"/>
                </a:solidFill>
                <a:latin typeface="Politica" panose="02000506020000090004" pitchFamily="2" charset="0"/>
                <a:ea typeface="STHeiti" panose="02010600040101010101" pitchFamily="2" charset="-122"/>
                <a:cs typeface="Arial" panose="020B0704020202090204" pitchFamily="34" charset="0"/>
              </a:defRPr>
            </a:lvl1pPr>
          </a:lstStyle>
          <a:p>
            <a:r>
              <a:rPr lang="en-CA" altLang="zh-CN" sz="2000" dirty="0">
                <a:solidFill>
                  <a:srgbClr val="FFC000"/>
                </a:solidFill>
              </a:rPr>
              <a:t>HAPPINESS</a:t>
            </a:r>
            <a:endParaRPr lang="en-CA" sz="2000" dirty="0">
              <a:solidFill>
                <a:srgbClr val="FFC000"/>
              </a:solidFill>
            </a:endParaRPr>
          </a:p>
        </p:txBody>
      </p:sp>
      <p:sp>
        <p:nvSpPr>
          <p:cNvPr id="35" name="文本框 13">
            <a:extLst>
              <a:ext uri="{FF2B5EF4-FFF2-40B4-BE49-F238E27FC236}">
                <a16:creationId xmlns:a16="http://schemas.microsoft.com/office/drawing/2014/main" id="{E1498B9F-1EBC-97E0-E9D9-DFC2C36F29FE}"/>
              </a:ext>
            </a:extLst>
          </p:cNvPr>
          <p:cNvSpPr txBox="1"/>
          <p:nvPr/>
        </p:nvSpPr>
        <p:spPr>
          <a:xfrm>
            <a:off x="7080735" y="3045155"/>
            <a:ext cx="953771" cy="400110"/>
          </a:xfrm>
          <a:prstGeom prst="rect">
            <a:avLst/>
          </a:prstGeom>
          <a:noFill/>
        </p:spPr>
        <p:txBody>
          <a:bodyPr wrap="square" rtlCol="0">
            <a:spAutoFit/>
          </a:bodyPr>
          <a:lstStyle>
            <a:defPPr>
              <a:defRPr lang="zh-CN"/>
            </a:defPPr>
            <a:lvl1pPr>
              <a:defRPr sz="3200">
                <a:solidFill>
                  <a:srgbClr val="FFC000"/>
                </a:solidFill>
                <a:latin typeface="Politica" panose="02000506020000090004" pitchFamily="2" charset="0"/>
                <a:ea typeface="STHeiti" panose="02010600040101010101" pitchFamily="2" charset="-122"/>
                <a:cs typeface="Arial" panose="020B0704020202090204" pitchFamily="34" charset="0"/>
              </a:defRPr>
            </a:lvl1pPr>
          </a:lstStyle>
          <a:p>
            <a:r>
              <a:rPr lang="en-CA" altLang="zh-CN" sz="2000" dirty="0">
                <a:solidFill>
                  <a:srgbClr val="93683D"/>
                </a:solidFill>
              </a:rPr>
              <a:t>WEALTH</a:t>
            </a:r>
            <a:endParaRPr lang="en-CA" sz="2000" dirty="0">
              <a:solidFill>
                <a:srgbClr val="93683D"/>
              </a:solidFill>
            </a:endParaRPr>
          </a:p>
        </p:txBody>
      </p:sp>
      <p:sp>
        <p:nvSpPr>
          <p:cNvPr id="36" name="文本框 13">
            <a:extLst>
              <a:ext uri="{FF2B5EF4-FFF2-40B4-BE49-F238E27FC236}">
                <a16:creationId xmlns:a16="http://schemas.microsoft.com/office/drawing/2014/main" id="{A89AC3B5-9E27-9F89-A6AF-E4B753F7A832}"/>
              </a:ext>
            </a:extLst>
          </p:cNvPr>
          <p:cNvSpPr txBox="1"/>
          <p:nvPr/>
        </p:nvSpPr>
        <p:spPr>
          <a:xfrm>
            <a:off x="9523436" y="2892434"/>
            <a:ext cx="1833053" cy="707886"/>
          </a:xfrm>
          <a:prstGeom prst="rect">
            <a:avLst/>
          </a:prstGeom>
          <a:noFill/>
        </p:spPr>
        <p:txBody>
          <a:bodyPr wrap="square" rtlCol="0">
            <a:spAutoFit/>
          </a:bodyPr>
          <a:lstStyle>
            <a:defPPr>
              <a:defRPr lang="zh-CN"/>
            </a:defPPr>
            <a:lvl1pPr>
              <a:defRPr sz="3200">
                <a:solidFill>
                  <a:srgbClr val="FFC000"/>
                </a:solidFill>
                <a:latin typeface="Politica" panose="02000506020000090004" pitchFamily="2" charset="0"/>
                <a:ea typeface="STHeiti" panose="02010600040101010101" pitchFamily="2" charset="-122"/>
                <a:cs typeface="Arial" panose="020B0704020202090204" pitchFamily="34" charset="0"/>
              </a:defRPr>
            </a:lvl1pPr>
          </a:lstStyle>
          <a:p>
            <a:r>
              <a:rPr lang="en-CA" altLang="zh-CN" sz="2000" dirty="0">
                <a:solidFill>
                  <a:srgbClr val="00B050"/>
                </a:solidFill>
              </a:rPr>
              <a:t>INTELLIGENT MANUFACTURING</a:t>
            </a:r>
            <a:endParaRPr lang="en-CA" sz="2000" dirty="0">
              <a:solidFill>
                <a:srgbClr val="00B050"/>
              </a:solidFill>
            </a:endParaRPr>
          </a:p>
        </p:txBody>
      </p:sp>
      <p:sp>
        <p:nvSpPr>
          <p:cNvPr id="53" name="椭圆 52">
            <a:extLst>
              <a:ext uri="{FF2B5EF4-FFF2-40B4-BE49-F238E27FC236}">
                <a16:creationId xmlns:a16="http://schemas.microsoft.com/office/drawing/2014/main" id="{78E29900-77A6-F743-B983-61CBC7A1E590}"/>
              </a:ext>
            </a:extLst>
          </p:cNvPr>
          <p:cNvSpPr/>
          <p:nvPr/>
        </p:nvSpPr>
        <p:spPr>
          <a:xfrm>
            <a:off x="1267566" y="1106125"/>
            <a:ext cx="1314612" cy="1314612"/>
          </a:xfrm>
          <a:prstGeom prst="ellipse">
            <a:avLst/>
          </a:prstGeom>
          <a:gradFill>
            <a:gsLst>
              <a:gs pos="100000">
                <a:srgbClr val="EBCFAF"/>
              </a:gs>
              <a:gs pos="0">
                <a:srgbClr val="C4AD8F">
                  <a:alpha val="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55" name="椭圆 54">
            <a:extLst>
              <a:ext uri="{FF2B5EF4-FFF2-40B4-BE49-F238E27FC236}">
                <a16:creationId xmlns:a16="http://schemas.microsoft.com/office/drawing/2014/main" id="{DA6C8BD2-CE6A-5342-913A-120D2928897B}"/>
              </a:ext>
            </a:extLst>
          </p:cNvPr>
          <p:cNvSpPr/>
          <p:nvPr/>
        </p:nvSpPr>
        <p:spPr>
          <a:xfrm rot="15300000">
            <a:off x="3196236" y="913042"/>
            <a:ext cx="1314612" cy="1314612"/>
          </a:xfrm>
          <a:prstGeom prst="ellipse">
            <a:avLst/>
          </a:prstGeom>
          <a:gradFill>
            <a:gsLst>
              <a:gs pos="100000">
                <a:srgbClr val="EBCFAF"/>
              </a:gs>
              <a:gs pos="0">
                <a:srgbClr val="C4AD8F">
                  <a:alpha val="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6" name="椭圆 55">
            <a:extLst>
              <a:ext uri="{FF2B5EF4-FFF2-40B4-BE49-F238E27FC236}">
                <a16:creationId xmlns:a16="http://schemas.microsoft.com/office/drawing/2014/main" id="{46C11FDD-7115-CF43-9BBC-D3C50700A92B}"/>
              </a:ext>
            </a:extLst>
          </p:cNvPr>
          <p:cNvSpPr/>
          <p:nvPr/>
        </p:nvSpPr>
        <p:spPr>
          <a:xfrm rot="9000000">
            <a:off x="5406557" y="813778"/>
            <a:ext cx="1314612" cy="1314612"/>
          </a:xfrm>
          <a:prstGeom prst="ellipse">
            <a:avLst/>
          </a:prstGeom>
          <a:gradFill>
            <a:gsLst>
              <a:gs pos="100000">
                <a:srgbClr val="EBCFAF"/>
              </a:gs>
              <a:gs pos="0">
                <a:srgbClr val="C4AD8F">
                  <a:alpha val="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7" name="椭圆 56">
            <a:extLst>
              <a:ext uri="{FF2B5EF4-FFF2-40B4-BE49-F238E27FC236}">
                <a16:creationId xmlns:a16="http://schemas.microsoft.com/office/drawing/2014/main" id="{ACE11EA5-5CDD-094E-AB33-FFDCD4AA419A}"/>
              </a:ext>
            </a:extLst>
          </p:cNvPr>
          <p:cNvSpPr/>
          <p:nvPr/>
        </p:nvSpPr>
        <p:spPr>
          <a:xfrm rot="11700000">
            <a:off x="7688399" y="920598"/>
            <a:ext cx="1314612" cy="1314612"/>
          </a:xfrm>
          <a:prstGeom prst="ellipse">
            <a:avLst/>
          </a:prstGeom>
          <a:gradFill>
            <a:gsLst>
              <a:gs pos="100000">
                <a:srgbClr val="EBCFAF"/>
              </a:gs>
              <a:gs pos="0">
                <a:srgbClr val="C4AD8F">
                  <a:alpha val="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8" name="椭圆 57">
            <a:extLst>
              <a:ext uri="{FF2B5EF4-FFF2-40B4-BE49-F238E27FC236}">
                <a16:creationId xmlns:a16="http://schemas.microsoft.com/office/drawing/2014/main" id="{3E0BC93A-F819-A44D-AF99-70ADC630F7FC}"/>
              </a:ext>
            </a:extLst>
          </p:cNvPr>
          <p:cNvSpPr/>
          <p:nvPr/>
        </p:nvSpPr>
        <p:spPr>
          <a:xfrm rot="15300000">
            <a:off x="9583238" y="1125287"/>
            <a:ext cx="1314612" cy="1314612"/>
          </a:xfrm>
          <a:prstGeom prst="ellipse">
            <a:avLst/>
          </a:prstGeom>
          <a:gradFill>
            <a:gsLst>
              <a:gs pos="100000">
                <a:srgbClr val="EBCFAF"/>
              </a:gs>
              <a:gs pos="0">
                <a:srgbClr val="C4AD8F">
                  <a:alpha val="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59" name="图片 58" descr="VCG21c0468307a">
            <a:extLst>
              <a:ext uri="{FF2B5EF4-FFF2-40B4-BE49-F238E27FC236}">
                <a16:creationId xmlns:a16="http://schemas.microsoft.com/office/drawing/2014/main" id="{FF59B092-56CF-F345-BE91-32DEAAB67581}"/>
              </a:ext>
            </a:extLst>
          </p:cNvPr>
          <p:cNvPicPr>
            <a:picLocks noChangeAspect="1"/>
          </p:cNvPicPr>
          <p:nvPr/>
        </p:nvPicPr>
        <p:blipFill>
          <a:blip r:embed="rId14" cstate="print">
            <a:extLst>
              <a:ext uri="{28A0092B-C50C-407E-A947-70E740481C1C}">
                <a14:useLocalDpi xmlns:a14="http://schemas.microsoft.com/office/drawing/2010/main"/>
              </a:ext>
            </a:extLst>
          </a:blip>
          <a:srcRect r="-788"/>
          <a:stretch>
            <a:fillRect/>
          </a:stretch>
        </p:blipFill>
        <p:spPr>
          <a:xfrm>
            <a:off x="1386840" y="1218565"/>
            <a:ext cx="1080770" cy="1102995"/>
          </a:xfrm>
          <a:prstGeom prst="ellipse">
            <a:avLst/>
          </a:prstGeom>
        </p:spPr>
      </p:pic>
      <p:pic>
        <p:nvPicPr>
          <p:cNvPr id="60" name="图片 1111" descr="/Users/jerrymiao/Library/Mobile Documents/com~apple~CloudDocs/Desktop/复星23年封面更新/VCG211366518410.jpgVCG211366518410">
            <a:extLst>
              <a:ext uri="{FF2B5EF4-FFF2-40B4-BE49-F238E27FC236}">
                <a16:creationId xmlns:a16="http://schemas.microsoft.com/office/drawing/2014/main" id="{28740171-AAC3-F343-B27C-75C074EA001A}"/>
              </a:ext>
            </a:extLst>
          </p:cNvPr>
          <p:cNvPicPr>
            <a:picLocks noChangeAspect="1"/>
          </p:cNvPicPr>
          <p:nvPr/>
        </p:nvPicPr>
        <p:blipFill>
          <a:blip r:embed="rId15" cstate="print"/>
          <a:srcRect/>
          <a:stretch>
            <a:fillRect/>
          </a:stretch>
        </p:blipFill>
        <p:spPr>
          <a:xfrm>
            <a:off x="3317875" y="1021715"/>
            <a:ext cx="1080135" cy="1096645"/>
          </a:xfrm>
          <a:custGeom>
            <a:avLst/>
            <a:gdLst/>
            <a:ahLst/>
            <a:cxnLst>
              <a:cxn ang="0">
                <a:pos x="wd2" y="hd2"/>
              </a:cxn>
              <a:cxn ang="5400000">
                <a:pos x="wd2" y="hd2"/>
              </a:cxn>
              <a:cxn ang="10800000">
                <a:pos x="wd2" y="hd2"/>
              </a:cxn>
              <a:cxn ang="16200000">
                <a:pos x="wd2" y="hd2"/>
              </a:cxn>
            </a:cxnLst>
            <a:rect l="0" t="0" r="r" b="b"/>
            <a:pathLst>
              <a:path w="21600" h="21600" extrusionOk="0">
                <a:moveTo>
                  <a:pt x="10804" y="0"/>
                </a:moveTo>
                <a:cubicBezTo>
                  <a:pt x="4839" y="0"/>
                  <a:pt x="0" y="4839"/>
                  <a:pt x="0" y="10804"/>
                </a:cubicBezTo>
                <a:cubicBezTo>
                  <a:pt x="0" y="16769"/>
                  <a:pt x="4839" y="21600"/>
                  <a:pt x="10804" y="21600"/>
                </a:cubicBezTo>
                <a:cubicBezTo>
                  <a:pt x="16769" y="21600"/>
                  <a:pt x="21600" y="16769"/>
                  <a:pt x="21600" y="10804"/>
                </a:cubicBezTo>
                <a:cubicBezTo>
                  <a:pt x="21600" y="4839"/>
                  <a:pt x="16769" y="0"/>
                  <a:pt x="10804" y="0"/>
                </a:cubicBezTo>
                <a:close/>
              </a:path>
            </a:pathLst>
          </a:custGeom>
          <a:ln w="9525" cap="flat">
            <a:noFill/>
            <a:prstDash val="solid"/>
            <a:round/>
          </a:ln>
          <a:effectLst/>
        </p:spPr>
      </p:pic>
      <p:pic>
        <p:nvPicPr>
          <p:cNvPr id="61" name="图片 60" descr="VCG211288056837">
            <a:extLst>
              <a:ext uri="{FF2B5EF4-FFF2-40B4-BE49-F238E27FC236}">
                <a16:creationId xmlns:a16="http://schemas.microsoft.com/office/drawing/2014/main" id="{F9D3ECD2-E1C7-A842-8D96-AC4FB6222A7E}"/>
              </a:ext>
            </a:extLst>
          </p:cNvPr>
          <p:cNvPicPr>
            <a:picLocks noChangeAspect="1"/>
          </p:cNvPicPr>
          <p:nvPr/>
        </p:nvPicPr>
        <p:blipFill>
          <a:blip r:embed="rId16" cstate="print"/>
          <a:srcRect/>
          <a:stretch>
            <a:fillRect/>
          </a:stretch>
        </p:blipFill>
        <p:spPr>
          <a:xfrm>
            <a:off x="5528945" y="937895"/>
            <a:ext cx="1073150" cy="1073150"/>
          </a:xfrm>
          <a:prstGeom prst="ellipse">
            <a:avLst/>
          </a:prstGeom>
        </p:spPr>
      </p:pic>
      <p:pic>
        <p:nvPicPr>
          <p:cNvPr id="62" name="图片 61" descr="/Users/jerrymiao/Library/Mobile Documents/com~apple~CloudDocs/Desktop/复星23年封面更新/VCG211223101606.jpgVCG211223101606">
            <a:extLst>
              <a:ext uri="{FF2B5EF4-FFF2-40B4-BE49-F238E27FC236}">
                <a16:creationId xmlns:a16="http://schemas.microsoft.com/office/drawing/2014/main" id="{91675DFA-3124-364B-9D4F-1D3A8C040BB4}"/>
              </a:ext>
            </a:extLst>
          </p:cNvPr>
          <p:cNvPicPr>
            <a:picLocks noChangeAspect="1"/>
          </p:cNvPicPr>
          <p:nvPr/>
        </p:nvPicPr>
        <p:blipFill>
          <a:blip r:embed="rId17" cstate="print">
            <a:extLst>
              <a:ext uri="{28A0092B-C50C-407E-A947-70E740481C1C}">
                <a14:useLocalDpi xmlns:a14="http://schemas.microsoft.com/office/drawing/2010/main"/>
              </a:ext>
            </a:extLst>
          </a:blip>
          <a:srcRect b="-218"/>
          <a:stretch>
            <a:fillRect/>
          </a:stretch>
        </p:blipFill>
        <p:spPr>
          <a:xfrm>
            <a:off x="7805420" y="1037590"/>
            <a:ext cx="1080770" cy="1080770"/>
          </a:xfrm>
          <a:prstGeom prst="ellipse">
            <a:avLst/>
          </a:prstGeom>
        </p:spPr>
      </p:pic>
      <p:pic>
        <p:nvPicPr>
          <p:cNvPr id="63" name="图片 1113" descr="/Users/jerrymiao/Library/Mobile Documents/com~apple~CloudDocs/Desktop/复星23年封面更新/VCG21f4341f401.jpgVCG21f4341f401">
            <a:extLst>
              <a:ext uri="{FF2B5EF4-FFF2-40B4-BE49-F238E27FC236}">
                <a16:creationId xmlns:a16="http://schemas.microsoft.com/office/drawing/2014/main" id="{AEF32E0B-BF81-0147-9C53-1A327696CAB2}"/>
              </a:ext>
            </a:extLst>
          </p:cNvPr>
          <p:cNvPicPr>
            <a:picLocks noChangeAspect="1"/>
          </p:cNvPicPr>
          <p:nvPr/>
        </p:nvPicPr>
        <p:blipFill>
          <a:blip r:embed="rId18" cstate="print"/>
          <a:srcRect/>
          <a:stretch>
            <a:fillRect/>
          </a:stretch>
        </p:blipFill>
        <p:spPr>
          <a:xfrm>
            <a:off x="9705340" y="1242695"/>
            <a:ext cx="1080135" cy="1080135"/>
          </a:xfrm>
          <a:custGeom>
            <a:avLst/>
            <a:gdLst/>
            <a:ahLst/>
            <a:cxnLst>
              <a:cxn ang="0">
                <a:pos x="wd2" y="hd2"/>
              </a:cxn>
              <a:cxn ang="5400000">
                <a:pos x="wd2" y="hd2"/>
              </a:cxn>
              <a:cxn ang="10800000">
                <a:pos x="wd2" y="hd2"/>
              </a:cxn>
              <a:cxn ang="16200000">
                <a:pos x="wd2" y="hd2"/>
              </a:cxn>
            </a:cxnLst>
            <a:rect l="0" t="0" r="r" b="b"/>
            <a:pathLst>
              <a:path w="21600" h="21600" extrusionOk="0">
                <a:moveTo>
                  <a:pt x="10804" y="0"/>
                </a:moveTo>
                <a:cubicBezTo>
                  <a:pt x="4839" y="0"/>
                  <a:pt x="0" y="4839"/>
                  <a:pt x="0" y="10804"/>
                </a:cubicBezTo>
                <a:cubicBezTo>
                  <a:pt x="0" y="16769"/>
                  <a:pt x="4839" y="21600"/>
                  <a:pt x="10804" y="21600"/>
                </a:cubicBezTo>
                <a:cubicBezTo>
                  <a:pt x="16769" y="21600"/>
                  <a:pt x="21600" y="16769"/>
                  <a:pt x="21600" y="10804"/>
                </a:cubicBezTo>
                <a:cubicBezTo>
                  <a:pt x="21600" y="4839"/>
                  <a:pt x="16769" y="0"/>
                  <a:pt x="10804" y="0"/>
                </a:cubicBezTo>
                <a:close/>
              </a:path>
            </a:pathLst>
          </a:custGeom>
          <a:ln w="9525" cap="flat">
            <a:noFill/>
            <a:prstDash val="solid"/>
            <a:round/>
          </a:ln>
          <a:effectLst/>
        </p:spPr>
      </p:pic>
      <p:pic>
        <p:nvPicPr>
          <p:cNvPr id="65" name="图片 64" descr="4大板块LOGO整理-04">
            <a:extLst>
              <a:ext uri="{FF2B5EF4-FFF2-40B4-BE49-F238E27FC236}">
                <a16:creationId xmlns:a16="http://schemas.microsoft.com/office/drawing/2014/main" id="{C3DBCBAA-B44E-F44C-B5F2-89858E1D4C85}"/>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a:stretch>
            <a:fillRect/>
          </a:stretch>
        </p:blipFill>
        <p:spPr>
          <a:xfrm>
            <a:off x="9604739" y="3636809"/>
            <a:ext cx="985614" cy="533250"/>
          </a:xfrm>
          <a:prstGeom prst="rect">
            <a:avLst/>
          </a:prstGeom>
        </p:spPr>
      </p:pic>
      <p:grpSp>
        <p:nvGrpSpPr>
          <p:cNvPr id="66" name="组合 65">
            <a:extLst>
              <a:ext uri="{FF2B5EF4-FFF2-40B4-BE49-F238E27FC236}">
                <a16:creationId xmlns:a16="http://schemas.microsoft.com/office/drawing/2014/main" id="{422CB137-23C6-4442-839D-1ECB898D6616}"/>
              </a:ext>
            </a:extLst>
          </p:cNvPr>
          <p:cNvGrpSpPr/>
          <p:nvPr/>
        </p:nvGrpSpPr>
        <p:grpSpPr>
          <a:xfrm>
            <a:off x="3496945" y="3551865"/>
            <a:ext cx="2566670" cy="2932754"/>
            <a:chOff x="3496945" y="3551865"/>
            <a:chExt cx="2566670" cy="2932754"/>
          </a:xfrm>
        </p:grpSpPr>
        <p:pic>
          <p:nvPicPr>
            <p:cNvPr id="67" name="图片 66" descr="4大板块LOGO整理-02">
              <a:extLst>
                <a:ext uri="{FF2B5EF4-FFF2-40B4-BE49-F238E27FC236}">
                  <a16:creationId xmlns:a16="http://schemas.microsoft.com/office/drawing/2014/main" id="{39582268-3139-2240-A0E0-AD8C292B991D}"/>
                </a:ext>
              </a:extLst>
            </p:cNvPr>
            <p:cNvPicPr>
              <a:picLocks noChangeAspect="1"/>
            </p:cNvPicPr>
            <p:nvPr/>
          </p:nvPicPr>
          <p:blipFill rotWithShape="1">
            <a:blip r:embed="rId20" cstate="print">
              <a:extLst>
                <a:ext uri="{28A0092B-C50C-407E-A947-70E740481C1C}">
                  <a14:useLocalDpi xmlns:a14="http://schemas.microsoft.com/office/drawing/2010/main"/>
                </a:ext>
              </a:extLst>
            </a:blip>
            <a:srcRect/>
            <a:stretch>
              <a:fillRect/>
            </a:stretch>
          </p:blipFill>
          <p:spPr>
            <a:xfrm>
              <a:off x="3496945" y="4141328"/>
              <a:ext cx="2566670" cy="2343291"/>
            </a:xfrm>
            <a:prstGeom prst="rect">
              <a:avLst/>
            </a:prstGeom>
          </p:spPr>
        </p:pic>
        <p:pic>
          <p:nvPicPr>
            <p:cNvPr id="68" name="图片 67">
              <a:extLst>
                <a:ext uri="{FF2B5EF4-FFF2-40B4-BE49-F238E27FC236}">
                  <a16:creationId xmlns:a16="http://schemas.microsoft.com/office/drawing/2014/main" id="{50199F2E-5D07-5141-B724-CE7269ED6441}"/>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4437958" y="3665900"/>
              <a:ext cx="582354" cy="136602"/>
            </a:xfrm>
            <a:prstGeom prst="rect">
              <a:avLst/>
            </a:prstGeom>
          </p:spPr>
        </p:pic>
        <p:pic>
          <p:nvPicPr>
            <p:cNvPr id="69" name="图片 68" descr="4大板块LOGO整理-02">
              <a:extLst>
                <a:ext uri="{FF2B5EF4-FFF2-40B4-BE49-F238E27FC236}">
                  <a16:creationId xmlns:a16="http://schemas.microsoft.com/office/drawing/2014/main" id="{78FBB3FF-B9B5-2C44-B039-6CD87FC3573A}"/>
                </a:ext>
              </a:extLst>
            </p:cNvPr>
            <p:cNvPicPr>
              <a:picLocks noChangeAspect="1"/>
            </p:cNvPicPr>
            <p:nvPr/>
          </p:nvPicPr>
          <p:blipFill rotWithShape="1">
            <a:blip r:embed="rId22" cstate="print">
              <a:extLst>
                <a:ext uri="{28A0092B-C50C-407E-A947-70E740481C1C}">
                  <a14:useLocalDpi xmlns:a14="http://schemas.microsoft.com/office/drawing/2010/main"/>
                </a:ext>
              </a:extLst>
            </a:blip>
            <a:srcRect/>
            <a:stretch>
              <a:fillRect/>
            </a:stretch>
          </p:blipFill>
          <p:spPr>
            <a:xfrm>
              <a:off x="3496945" y="3802502"/>
              <a:ext cx="1523367" cy="306651"/>
            </a:xfrm>
            <a:prstGeom prst="rect">
              <a:avLst/>
            </a:prstGeom>
          </p:spPr>
        </p:pic>
        <p:pic>
          <p:nvPicPr>
            <p:cNvPr id="70" name="图片 69" descr="4大板块LOGO整理-02">
              <a:extLst>
                <a:ext uri="{FF2B5EF4-FFF2-40B4-BE49-F238E27FC236}">
                  <a16:creationId xmlns:a16="http://schemas.microsoft.com/office/drawing/2014/main" id="{E8894C65-D098-EA4E-899C-8CACE03E3178}"/>
                </a:ext>
              </a:extLst>
            </p:cNvPr>
            <p:cNvPicPr>
              <a:picLocks noChangeAspect="1"/>
            </p:cNvPicPr>
            <p:nvPr/>
          </p:nvPicPr>
          <p:blipFill rotWithShape="1">
            <a:blip r:embed="rId23" cstate="print">
              <a:extLst>
                <a:ext uri="{28A0092B-C50C-407E-A947-70E740481C1C}">
                  <a14:useLocalDpi xmlns:a14="http://schemas.microsoft.com/office/drawing/2010/main"/>
                </a:ext>
              </a:extLst>
            </a:blip>
            <a:srcRect/>
            <a:stretch>
              <a:fillRect/>
            </a:stretch>
          </p:blipFill>
          <p:spPr>
            <a:xfrm>
              <a:off x="5165967" y="3584742"/>
              <a:ext cx="652776" cy="524412"/>
            </a:xfrm>
            <a:prstGeom prst="rect">
              <a:avLst/>
            </a:prstGeom>
          </p:spPr>
        </p:pic>
        <p:pic>
          <p:nvPicPr>
            <p:cNvPr id="71" name="图片 70" descr="4大板块LOGO整理-02">
              <a:extLst>
                <a:ext uri="{FF2B5EF4-FFF2-40B4-BE49-F238E27FC236}">
                  <a16:creationId xmlns:a16="http://schemas.microsoft.com/office/drawing/2014/main" id="{75AEC202-2252-1D42-ABED-D2903A2E656D}"/>
                </a:ext>
              </a:extLst>
            </p:cNvPr>
            <p:cNvPicPr>
              <a:picLocks noChangeAspect="1"/>
            </p:cNvPicPr>
            <p:nvPr/>
          </p:nvPicPr>
          <p:blipFill rotWithShape="1">
            <a:blip r:embed="rId24" cstate="print">
              <a:extLst>
                <a:ext uri="{28A0092B-C50C-407E-A947-70E740481C1C}">
                  <a14:useLocalDpi xmlns:a14="http://schemas.microsoft.com/office/drawing/2010/main"/>
                </a:ext>
              </a:extLst>
            </a:blip>
            <a:srcRect/>
            <a:stretch>
              <a:fillRect/>
            </a:stretch>
          </p:blipFill>
          <p:spPr>
            <a:xfrm>
              <a:off x="3701457" y="3551865"/>
              <a:ext cx="646323" cy="302188"/>
            </a:xfrm>
            <a:prstGeom prst="rect">
              <a:avLst/>
            </a:prstGeom>
          </p:spPr>
        </p:pic>
      </p:grpSp>
      <p:pic>
        <p:nvPicPr>
          <p:cNvPr id="72" name="图片 71" descr="4大板块LOGO整理-04">
            <a:extLst>
              <a:ext uri="{FF2B5EF4-FFF2-40B4-BE49-F238E27FC236}">
                <a16:creationId xmlns:a16="http://schemas.microsoft.com/office/drawing/2014/main" id="{736C190F-FD28-3B41-AEBD-B0806918A60B}"/>
              </a:ext>
            </a:extLst>
          </p:cNvPr>
          <p:cNvPicPr>
            <a:picLocks noChangeAspect="1"/>
          </p:cNvPicPr>
          <p:nvPr/>
        </p:nvPicPr>
        <p:blipFill rotWithShape="1">
          <a:blip r:embed="rId25" cstate="print">
            <a:extLst>
              <a:ext uri="{28A0092B-C50C-407E-A947-70E740481C1C}">
                <a14:useLocalDpi xmlns:a14="http://schemas.microsoft.com/office/drawing/2010/main"/>
              </a:ext>
            </a:extLst>
          </a:blip>
          <a:srcRect/>
          <a:stretch>
            <a:fillRect/>
          </a:stretch>
        </p:blipFill>
        <p:spPr>
          <a:xfrm>
            <a:off x="9039885" y="4974576"/>
            <a:ext cx="2116171" cy="351397"/>
          </a:xfrm>
          <a:prstGeom prst="rect">
            <a:avLst/>
          </a:prstGeom>
        </p:spPr>
      </p:pic>
      <p:pic>
        <p:nvPicPr>
          <p:cNvPr id="77" name="图片 76" descr="4大板块LOGO整理-04">
            <a:extLst>
              <a:ext uri="{FF2B5EF4-FFF2-40B4-BE49-F238E27FC236}">
                <a16:creationId xmlns:a16="http://schemas.microsoft.com/office/drawing/2014/main" id="{26EE7140-A4A7-BC47-97BA-C62A2247B745}"/>
              </a:ext>
            </a:extLst>
          </p:cNvPr>
          <p:cNvPicPr>
            <a:picLocks noChangeAspect="1"/>
          </p:cNvPicPr>
          <p:nvPr/>
        </p:nvPicPr>
        <p:blipFill rotWithShape="1">
          <a:blip r:embed="rId26" cstate="print"/>
          <a:srcRect/>
          <a:stretch>
            <a:fillRect/>
          </a:stretch>
        </p:blipFill>
        <p:spPr>
          <a:xfrm>
            <a:off x="9095786" y="4302469"/>
            <a:ext cx="844288" cy="511176"/>
          </a:xfrm>
          <a:prstGeom prst="rect">
            <a:avLst/>
          </a:prstGeom>
        </p:spPr>
      </p:pic>
      <p:pic>
        <p:nvPicPr>
          <p:cNvPr id="78" name="图片 77">
            <a:extLst>
              <a:ext uri="{FF2B5EF4-FFF2-40B4-BE49-F238E27FC236}">
                <a16:creationId xmlns:a16="http://schemas.microsoft.com/office/drawing/2014/main" id="{AC630F70-3592-6D41-95BD-62EA821206F9}"/>
              </a:ext>
            </a:extLst>
          </p:cNvPr>
          <p:cNvPicPr>
            <a:picLocks noChangeAspect="1"/>
          </p:cNvPicPr>
          <p:nvPr/>
        </p:nvPicPr>
        <p:blipFill>
          <a:blip r:embed="rId27" cstate="print">
            <a:extLst>
              <a:ext uri="{28A0092B-C50C-407E-A947-70E740481C1C}">
                <a14:useLocalDpi xmlns:a14="http://schemas.microsoft.com/office/drawing/2010/main"/>
              </a:ext>
            </a:extLst>
          </a:blip>
          <a:stretch>
            <a:fillRect/>
          </a:stretch>
        </p:blipFill>
        <p:spPr>
          <a:xfrm>
            <a:off x="10076180" y="4463415"/>
            <a:ext cx="1080135" cy="128270"/>
          </a:xfrm>
          <a:prstGeom prst="rect">
            <a:avLst/>
          </a:prstGeom>
        </p:spPr>
      </p:pic>
      <p:pic>
        <p:nvPicPr>
          <p:cNvPr id="79" name="图片 78" descr="/Users/jerrymiao/Library/Mobile Documents/com~apple~CloudDocs/Desktop/复星23年企宣物料更新/4大板块LOGO整理-01.png4大板块LOGO整理-01">
            <a:extLst>
              <a:ext uri="{FF2B5EF4-FFF2-40B4-BE49-F238E27FC236}">
                <a16:creationId xmlns:a16="http://schemas.microsoft.com/office/drawing/2014/main" id="{FB911933-B73A-7841-970D-03867F3368A8}"/>
              </a:ext>
            </a:extLst>
          </p:cNvPr>
          <p:cNvPicPr>
            <a:picLocks noChangeAspect="1"/>
          </p:cNvPicPr>
          <p:nvPr/>
        </p:nvPicPr>
        <p:blipFill>
          <a:blip r:embed="rId28" cstate="print">
            <a:extLst>
              <a:ext uri="{28A0092B-C50C-407E-A947-70E740481C1C}">
                <a14:useLocalDpi xmlns:a14="http://schemas.microsoft.com/office/drawing/2010/main"/>
              </a:ext>
            </a:extLst>
          </a:blip>
          <a:srcRect/>
          <a:stretch>
            <a:fillRect/>
          </a:stretch>
        </p:blipFill>
        <p:spPr>
          <a:xfrm>
            <a:off x="697337" y="3131580"/>
            <a:ext cx="2566136" cy="3448800"/>
          </a:xfrm>
          <a:prstGeom prst="rect">
            <a:avLst/>
          </a:prstGeom>
        </p:spPr>
      </p:pic>
      <p:pic>
        <p:nvPicPr>
          <p:cNvPr id="64" name="图片 63">
            <a:extLst>
              <a:ext uri="{FF2B5EF4-FFF2-40B4-BE49-F238E27FC236}">
                <a16:creationId xmlns:a16="http://schemas.microsoft.com/office/drawing/2014/main" id="{F2BC4411-EF58-2E46-9778-A3A4569D10E2}"/>
              </a:ext>
            </a:extLst>
          </p:cNvPr>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a:xfrm>
            <a:off x="6147199" y="3058219"/>
            <a:ext cx="2520000" cy="338520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Users/jerrymiao/Desktop/复星Jerry/产业图片合集/健康/复星凯特/591678412621.jpg59167841262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0"/>
            <a:ext cx="12190730" cy="6866255"/>
          </a:xfrm>
          <a:prstGeom prst="rect">
            <a:avLst/>
          </a:prstGeom>
        </p:spPr>
      </p:pic>
      <p:sp>
        <p:nvSpPr>
          <p:cNvPr id="15" name="矩形 14"/>
          <p:cNvSpPr/>
          <p:nvPr/>
        </p:nvSpPr>
        <p:spPr>
          <a:xfrm rot="10800000">
            <a:off x="1653359" y="-23"/>
            <a:ext cx="10537371" cy="6858000"/>
          </a:xfrm>
          <a:prstGeom prst="rect">
            <a:avLst/>
          </a:prstGeom>
          <a:gradFill flip="none" rotWithShape="1">
            <a:gsLst>
              <a:gs pos="0">
                <a:srgbClr val="1B68D4">
                  <a:alpha val="0"/>
                </a:srgbClr>
              </a:gs>
              <a:gs pos="100000">
                <a:srgbClr val="1B68D4">
                  <a:alpha val="7500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1" name="图形 10"/>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287211" y="1214201"/>
            <a:ext cx="707307" cy="707307"/>
          </a:xfrm>
          <a:prstGeom prst="rect">
            <a:avLst/>
          </a:prstGeom>
        </p:spPr>
      </p:pic>
      <p:sp>
        <p:nvSpPr>
          <p:cNvPr id="2" name="椭圆 1"/>
          <p:cNvSpPr/>
          <p:nvPr/>
        </p:nvSpPr>
        <p:spPr>
          <a:xfrm rot="19943646">
            <a:off x="-94244" y="1343090"/>
            <a:ext cx="5791200" cy="2432043"/>
          </a:xfrm>
          <a:prstGeom prst="ellipse">
            <a:avLst/>
          </a:prstGeom>
          <a:noFill/>
          <a:ln w="28575">
            <a:gradFill>
              <a:gsLst>
                <a:gs pos="8000">
                  <a:schemeClr val="bg1">
                    <a:alpha val="0"/>
                  </a:schemeClr>
                </a:gs>
                <a:gs pos="100000">
                  <a:srgbClr val="1B68D4"/>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椭圆 11"/>
          <p:cNvSpPr/>
          <p:nvPr/>
        </p:nvSpPr>
        <p:spPr>
          <a:xfrm>
            <a:off x="4974065" y="2194485"/>
            <a:ext cx="210981" cy="210981"/>
          </a:xfrm>
          <a:prstGeom prst="ellipse">
            <a:avLst/>
          </a:prstGeom>
          <a:gradFill flip="none" rotWithShape="1">
            <a:gsLst>
              <a:gs pos="0">
                <a:schemeClr val="accent1">
                  <a:lumMod val="40000"/>
                  <a:lumOff val="60000"/>
                </a:schemeClr>
              </a:gs>
              <a:gs pos="46000">
                <a:schemeClr val="accent1">
                  <a:lumMod val="95000"/>
                  <a:lumOff val="5000"/>
                </a:schemeClr>
              </a:gs>
              <a:gs pos="100000">
                <a:srgbClr val="005DDC"/>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5" name="图片 4" descr="复星logo-反白-01"/>
          <p:cNvPicPr>
            <a:picLocks noChangeAspect="1"/>
          </p:cNvPicPr>
          <p:nvPr/>
        </p:nvPicPr>
        <p:blipFill>
          <a:blip r:embed="rId6" cstate="print"/>
          <a:stretch>
            <a:fillRect/>
          </a:stretch>
        </p:blipFill>
        <p:spPr>
          <a:xfrm>
            <a:off x="10302240" y="255905"/>
            <a:ext cx="1664970" cy="475615"/>
          </a:xfrm>
          <a:prstGeom prst="rect">
            <a:avLst/>
          </a:prstGeom>
        </p:spPr>
      </p:pic>
      <p:sp>
        <p:nvSpPr>
          <p:cNvPr id="13" name="文本框 3">
            <a:extLst>
              <a:ext uri="{FF2B5EF4-FFF2-40B4-BE49-F238E27FC236}">
                <a16:creationId xmlns:a16="http://schemas.microsoft.com/office/drawing/2014/main" id="{875B551C-99B6-DB4A-9D60-BBC34E0B772B}"/>
              </a:ext>
            </a:extLst>
          </p:cNvPr>
          <p:cNvSpPr txBox="1"/>
          <p:nvPr/>
        </p:nvSpPr>
        <p:spPr>
          <a:xfrm>
            <a:off x="1120356" y="1867057"/>
            <a:ext cx="3197344" cy="1600436"/>
          </a:xfrm>
          <a:prstGeom prst="rect">
            <a:avLst/>
          </a:prstGeom>
          <a:noFill/>
        </p:spPr>
        <p:txBody>
          <a:bodyPr wrap="none" lIns="121917" tIns="60959" rIns="121917" bIns="60959" rtlCol="0">
            <a:spAutoFit/>
          </a:bodyPr>
          <a:lstStyle/>
          <a:p>
            <a:pPr marR="0" lvl="0" indent="0" fontAlgn="auto">
              <a:lnSpc>
                <a:spcPct val="100000"/>
              </a:lnSpc>
              <a:spcBef>
                <a:spcPts val="0"/>
              </a:spcBef>
              <a:spcAft>
                <a:spcPts val="0"/>
              </a:spcAft>
              <a:buClrTx/>
              <a:buSzTx/>
              <a:buFontTx/>
              <a:buNone/>
              <a:defRPr/>
            </a:pPr>
            <a:r>
              <a:rPr lang="en-CA" altLang="zh-CN" sz="9600" b="1" dirty="0">
                <a:solidFill>
                  <a:schemeClr val="bg1"/>
                </a:solidFill>
                <a:latin typeface="Politica" panose="02000506020000090004" pitchFamily="2" charset="0"/>
                <a:ea typeface="STHeiti" panose="02010600040101010101" pitchFamily="2" charset="-122"/>
                <a:cs typeface="Arial" panose="020B0704020202090204" pitchFamily="34" charset="0"/>
              </a:rPr>
              <a:t>HEALTH</a:t>
            </a:r>
          </a:p>
        </p:txBody>
      </p:sp>
      <p:sp>
        <p:nvSpPr>
          <p:cNvPr id="14" name="文本框 7">
            <a:extLst>
              <a:ext uri="{FF2B5EF4-FFF2-40B4-BE49-F238E27FC236}">
                <a16:creationId xmlns:a16="http://schemas.microsoft.com/office/drawing/2014/main" id="{49B8C5DE-9CDB-1943-A587-0D7B28FE42CC}"/>
              </a:ext>
            </a:extLst>
          </p:cNvPr>
          <p:cNvSpPr txBox="1"/>
          <p:nvPr/>
        </p:nvSpPr>
        <p:spPr>
          <a:xfrm>
            <a:off x="7141779" y="4445703"/>
            <a:ext cx="4789687" cy="993090"/>
          </a:xfrm>
          <a:prstGeom prst="rect">
            <a:avLst/>
          </a:prstGeom>
          <a:noFill/>
        </p:spPr>
        <p:txBody>
          <a:bodyPr wrap="square" lIns="121917" tIns="60959" rIns="121917" bIns="60959" rtlCol="0">
            <a:spAutoFit/>
          </a:bodyPr>
          <a:lstStyle/>
          <a:p>
            <a:pPr lvl="0" algn="r" defTabSz="913765">
              <a:lnSpc>
                <a:spcPct val="150000"/>
              </a:lnSpc>
              <a:defRPr/>
            </a:pPr>
            <a:r>
              <a:rPr lang="en-CA" altLang="zh-CN" sz="2000" dirty="0">
                <a:solidFill>
                  <a:schemeClr val="bg1"/>
                </a:solidFill>
                <a:latin typeface="Politica" panose="02000506020000090004" pitchFamily="2" charset="0"/>
                <a:ea typeface="STHeiti" panose="02010600040101010101" pitchFamily="2" charset="-122"/>
                <a:cs typeface="Arial" panose="020B0704020202090204" pitchFamily="34" charset="0"/>
              </a:rPr>
              <a:t>Transform the industry with technology</a:t>
            </a:r>
          </a:p>
          <a:p>
            <a:pPr lvl="0" algn="r" defTabSz="913765">
              <a:lnSpc>
                <a:spcPct val="150000"/>
              </a:lnSpc>
              <a:defRPr/>
            </a:pPr>
            <a:r>
              <a:rPr lang="en-CA" altLang="zh-CN" sz="2000" dirty="0">
                <a:solidFill>
                  <a:schemeClr val="bg1"/>
                </a:solidFill>
                <a:latin typeface="Politica" panose="02000506020000090004" pitchFamily="2" charset="0"/>
                <a:ea typeface="STHeiti" panose="02010600040101010101" pitchFamily="2" charset="-122"/>
                <a:cs typeface="Arial" panose="020B0704020202090204" pitchFamily="34" charset="0"/>
              </a:rPr>
              <a:t>to create healthier lives</a:t>
            </a:r>
            <a:endParaRPr lang="zh-CN" altLang="en-US" sz="2000" dirty="0">
              <a:solidFill>
                <a:schemeClr val="bg1"/>
              </a:solidFill>
              <a:latin typeface="Politica" panose="02000506020000090004" pitchFamily="2" charset="0"/>
              <a:ea typeface="STHeiti" panose="02010600040101010101" pitchFamily="2" charset="-122"/>
              <a:cs typeface="Arial" panose="020B070402020209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Users/jerrymiao/Library/Mobile Documents/com~apple~CloudDocs/Desktop/中期业绩发布会/PPT刷新/四大板块BG/健康2.jpg健康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0"/>
            <a:ext cx="12186920" cy="6858000"/>
          </a:xfrm>
          <a:prstGeom prst="rect">
            <a:avLst/>
          </a:prstGeom>
        </p:spPr>
      </p:pic>
      <p:sp>
        <p:nvSpPr>
          <p:cNvPr id="35" name="矩形 4"/>
          <p:cNvSpPr/>
          <p:nvPr/>
        </p:nvSpPr>
        <p:spPr>
          <a:xfrm>
            <a:off x="0" y="5715"/>
            <a:ext cx="12216130" cy="6854825"/>
          </a:xfrm>
          <a:prstGeom prst="rect">
            <a:avLst/>
          </a:prstGeom>
          <a:gradFill flip="none" rotWithShape="1">
            <a:gsLst>
              <a:gs pos="0">
                <a:srgbClr val="003DAD">
                  <a:alpha val="0"/>
                </a:srgbClr>
              </a:gs>
              <a:gs pos="74000">
                <a:srgbClr val="005DDC">
                  <a:alpha val="55000"/>
                </a:srgbClr>
              </a:gs>
            </a:gsLst>
            <a:lin ang="10800000" scaled="0"/>
            <a:tileRect/>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Arial" panose="020B0604020202020204" pitchFamily="34" charset="0"/>
              <a:ea typeface="微软雅黑" pitchFamily="34" charset="-122"/>
              <a:cs typeface="Arial" panose="020B0604020202020204" pitchFamily="34" charset="0"/>
            </a:endParaRPr>
          </a:p>
        </p:txBody>
      </p:sp>
      <p:sp>
        <p:nvSpPr>
          <p:cNvPr id="42" name="矩形 4"/>
          <p:cNvSpPr/>
          <p:nvPr/>
        </p:nvSpPr>
        <p:spPr>
          <a:xfrm>
            <a:off x="414119" y="1482136"/>
            <a:ext cx="10699412" cy="3862045"/>
          </a:xfrm>
          <a:prstGeom prst="rect">
            <a:avLst/>
          </a:prstGeom>
          <a:gradFill flip="none" rotWithShape="1">
            <a:gsLst>
              <a:gs pos="0">
                <a:srgbClr val="003DAD">
                  <a:alpha val="0"/>
                </a:srgbClr>
              </a:gs>
              <a:gs pos="74000">
                <a:srgbClr val="005DDC">
                  <a:alpha val="47000"/>
                </a:srgbClr>
              </a:gs>
            </a:gsLst>
            <a:lin ang="10800000" scaled="0"/>
            <a:tileRect/>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Arial" panose="020B0604020202020204" pitchFamily="34" charset="0"/>
              <a:ea typeface="微软雅黑" pitchFamily="34" charset="-122"/>
              <a:cs typeface="Arial" panose="020B0604020202020204" pitchFamily="34" charset="0"/>
            </a:endParaRPr>
          </a:p>
        </p:txBody>
      </p:sp>
      <p:sp>
        <p:nvSpPr>
          <p:cNvPr id="29" name="矩形 28"/>
          <p:cNvSpPr/>
          <p:nvPr/>
        </p:nvSpPr>
        <p:spPr>
          <a:xfrm>
            <a:off x="45719" y="208638"/>
            <a:ext cx="9335179" cy="489838"/>
          </a:xfrm>
          <a:prstGeom prst="rect">
            <a:avLst/>
          </a:prstGeom>
          <a:gradFill>
            <a:gsLst>
              <a:gs pos="30000">
                <a:schemeClr val="bg1">
                  <a:alpha val="0"/>
                </a:schemeClr>
              </a:gs>
              <a:gs pos="100000">
                <a:schemeClr val="bg1"/>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Source Han Sans CN Normal" panose="020B0500000000000000" pitchFamily="34" charset="-128"/>
              <a:ea typeface="Source Han Sans CN Normal" panose="020B0500000000000000" pitchFamily="34" charset="-128"/>
            </a:endParaRPr>
          </a:p>
        </p:txBody>
      </p:sp>
      <p:sp>
        <p:nvSpPr>
          <p:cNvPr id="30" name="矩形 29"/>
          <p:cNvSpPr/>
          <p:nvPr/>
        </p:nvSpPr>
        <p:spPr>
          <a:xfrm>
            <a:off x="0" y="207849"/>
            <a:ext cx="45719" cy="489839"/>
          </a:xfrm>
          <a:prstGeom prst="rect">
            <a:avLst/>
          </a:prstGeom>
          <a:solidFill>
            <a:srgbClr val="003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Source Han Sans CN Normal" panose="020B0500000000000000" pitchFamily="34" charset="-128"/>
              <a:ea typeface="Source Han Sans CN Normal" panose="020B0500000000000000" pitchFamily="34" charset="-128"/>
            </a:endParaRPr>
          </a:p>
        </p:txBody>
      </p:sp>
      <p:cxnSp>
        <p:nvCxnSpPr>
          <p:cNvPr id="63" name="直线连接符 62"/>
          <p:cNvCxnSpPr/>
          <p:nvPr/>
        </p:nvCxnSpPr>
        <p:spPr>
          <a:xfrm>
            <a:off x="910562" y="2497498"/>
            <a:ext cx="75182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直线连接符 9"/>
          <p:cNvCxnSpPr/>
          <p:nvPr/>
        </p:nvCxnSpPr>
        <p:spPr>
          <a:xfrm>
            <a:off x="868154" y="3850964"/>
            <a:ext cx="75182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图片 4" descr="复星logo-反白-0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02240" y="255905"/>
            <a:ext cx="1664970" cy="475615"/>
          </a:xfrm>
          <a:prstGeom prst="rect">
            <a:avLst/>
          </a:prstGeom>
        </p:spPr>
      </p:pic>
      <p:sp>
        <p:nvSpPr>
          <p:cNvPr id="33" name="文本框 11"/>
          <p:cNvSpPr txBox="1"/>
          <p:nvPr/>
        </p:nvSpPr>
        <p:spPr>
          <a:xfrm>
            <a:off x="901836" y="1656961"/>
            <a:ext cx="2525929" cy="507829"/>
          </a:xfrm>
          <a:prstGeom prst="rect">
            <a:avLst/>
          </a:prstGeom>
          <a:noFill/>
          <a:ln w="12700" cap="flat">
            <a:noFill/>
            <a:miter lim="400000"/>
          </a:ln>
          <a:effectLst/>
        </p:spPr>
        <p:txBody>
          <a:bodyPr wrap="square" lIns="45719" tIns="45719" rIns="45719" bIns="45719" numCol="1" anchor="t">
            <a:spAutoFit/>
          </a:bodyPr>
          <a:lstStyle/>
          <a:p>
            <a:r>
              <a:rPr lang="en-US" altLang="zh-CN" sz="1600" b="1" dirty="0">
                <a:solidFill>
                  <a:schemeClr val="bg1"/>
                </a:solidFill>
                <a:latin typeface="Politica" panose="02000506020000090004" pitchFamily="2" charset="0"/>
                <a:ea typeface="HYQIHEIX1-45W EXTRALIGHT" pitchFamily="18" charset="-122"/>
                <a:cs typeface="Arial" panose="020B0704020202090204" pitchFamily="34" charset="0"/>
              </a:rPr>
              <a:t>RMB5</a:t>
            </a:r>
            <a:r>
              <a:rPr lang="en-US" altLang="zh-TW" sz="1600" b="1" dirty="0">
                <a:solidFill>
                  <a:schemeClr val="bg1"/>
                </a:solidFill>
                <a:latin typeface="Politica" panose="02000506020000090004" pitchFamily="2" charset="0"/>
                <a:ea typeface="HYQIHEIX1-45W EXTRALIGHT" pitchFamily="18" charset="-122"/>
                <a:cs typeface="Arial" panose="020B0704020202090204" pitchFamily="34" charset="0"/>
              </a:rPr>
              <a:t>.</a:t>
            </a:r>
            <a:r>
              <a:rPr lang="en-US" altLang="zh-CN" sz="1600" b="1" dirty="0">
                <a:solidFill>
                  <a:schemeClr val="bg1"/>
                </a:solidFill>
                <a:latin typeface="Politica" panose="02000506020000090004" pitchFamily="2" charset="0"/>
                <a:ea typeface="HYQIHEIX1-45W EXTRALIGHT" pitchFamily="18" charset="-122"/>
                <a:cs typeface="Arial" panose="020B0704020202090204" pitchFamily="34" charset="0"/>
              </a:rPr>
              <a:t>89</a:t>
            </a:r>
            <a:r>
              <a:rPr lang="zh-TW" altLang="en-US" sz="1600" b="1" dirty="0">
                <a:solidFill>
                  <a:schemeClr val="bg1"/>
                </a:solidFill>
                <a:latin typeface="Politica" panose="02000506020000090004" pitchFamily="2" charset="0"/>
                <a:ea typeface="HYQIHEIX1-45W EXTRALIGHT" pitchFamily="18" charset="-122"/>
                <a:cs typeface="Arial" panose="020B0704020202090204" pitchFamily="34" charset="0"/>
              </a:rPr>
              <a:t> </a:t>
            </a:r>
            <a:r>
              <a:rPr lang="en-US" altLang="zh-TW" sz="1600" b="1" dirty="0">
                <a:solidFill>
                  <a:schemeClr val="bg1"/>
                </a:solidFill>
                <a:latin typeface="Politica" panose="02000506020000090004" pitchFamily="2" charset="0"/>
                <a:ea typeface="HYQIHEIX1-45W EXTRALIGHT" pitchFamily="18" charset="-122"/>
                <a:cs typeface="Arial" panose="020B0704020202090204" pitchFamily="34" charset="0"/>
              </a:rPr>
              <a:t>billion</a:t>
            </a:r>
          </a:p>
          <a:p>
            <a:r>
              <a:rPr lang="en-US" altLang="zh-TW" sz="1100" dirty="0">
                <a:solidFill>
                  <a:schemeClr val="bg1"/>
                </a:solidFill>
                <a:latin typeface="Politica" panose="02000506020000090004" pitchFamily="2" charset="0"/>
                <a:ea typeface="HYQIHEIX1-45W EXTRALIGHT" pitchFamily="18" charset="-122"/>
                <a:cs typeface="Arial" panose="020B0704020202090204" pitchFamily="34" charset="0"/>
              </a:rPr>
              <a:t>Fosun</a:t>
            </a:r>
            <a:r>
              <a:rPr lang="zh-TW" altLang="en-US" sz="1100" dirty="0">
                <a:solidFill>
                  <a:schemeClr val="bg1"/>
                </a:solidFill>
                <a:latin typeface="Politica" panose="02000506020000090004" pitchFamily="2" charset="0"/>
                <a:ea typeface="HYQIHEIX1-45W EXTRALIGHT" pitchFamily="18" charset="-122"/>
                <a:cs typeface="Arial" panose="020B0704020202090204" pitchFamily="34" charset="0"/>
              </a:rPr>
              <a:t> </a:t>
            </a:r>
            <a:r>
              <a:rPr lang="en-US" altLang="zh-TW" sz="1100" dirty="0">
                <a:solidFill>
                  <a:schemeClr val="bg1"/>
                </a:solidFill>
                <a:latin typeface="Politica" panose="02000506020000090004" pitchFamily="2" charset="0"/>
                <a:ea typeface="HYQIHEIX1-45W EXTRALIGHT" pitchFamily="18" charset="-122"/>
                <a:cs typeface="Arial" panose="020B0704020202090204" pitchFamily="34" charset="0"/>
              </a:rPr>
              <a:t>Pharma’s</a:t>
            </a:r>
            <a:r>
              <a:rPr lang="zh-TW" altLang="en-US" sz="1100" dirty="0">
                <a:solidFill>
                  <a:schemeClr val="bg1"/>
                </a:solidFill>
                <a:latin typeface="Politica" panose="02000506020000090004" pitchFamily="2" charset="0"/>
                <a:ea typeface="HYQIHEIX1-45W EXTRALIGHT" pitchFamily="18" charset="-122"/>
                <a:cs typeface="Arial" panose="020B0704020202090204" pitchFamily="34" charset="0"/>
              </a:rPr>
              <a:t> </a:t>
            </a:r>
            <a:r>
              <a:rPr lang="en-US" altLang="zh-TW" sz="1100" dirty="0">
                <a:solidFill>
                  <a:schemeClr val="bg1"/>
                </a:solidFill>
                <a:latin typeface="Politica" panose="02000506020000090004" pitchFamily="2" charset="0"/>
                <a:ea typeface="HYQIHEIX1-45W EXTRALIGHT" pitchFamily="18" charset="-122"/>
                <a:cs typeface="Arial" panose="020B0704020202090204" pitchFamily="34" charset="0"/>
              </a:rPr>
              <a:t>R&amp;D</a:t>
            </a:r>
            <a:r>
              <a:rPr lang="zh-TW" altLang="en-US" sz="1100" dirty="0">
                <a:solidFill>
                  <a:schemeClr val="bg1"/>
                </a:solidFill>
                <a:latin typeface="Politica" panose="02000506020000090004" pitchFamily="2" charset="0"/>
                <a:ea typeface="HYQIHEIX1-45W EXTRALIGHT" pitchFamily="18" charset="-122"/>
                <a:cs typeface="Arial" panose="020B0704020202090204" pitchFamily="34" charset="0"/>
              </a:rPr>
              <a:t> </a:t>
            </a:r>
            <a:r>
              <a:rPr lang="en-US" altLang="zh-TW" sz="1100" dirty="0">
                <a:solidFill>
                  <a:schemeClr val="bg1"/>
                </a:solidFill>
                <a:latin typeface="Politica" panose="02000506020000090004" pitchFamily="2" charset="0"/>
                <a:ea typeface="HYQIHEIX1-45W EXTRALIGHT" pitchFamily="18" charset="-122"/>
                <a:cs typeface="Arial" panose="020B0704020202090204" pitchFamily="34" charset="0"/>
              </a:rPr>
              <a:t>investment</a:t>
            </a:r>
            <a:r>
              <a:rPr lang="zh-TW" altLang="en-US" sz="1100" dirty="0">
                <a:solidFill>
                  <a:schemeClr val="bg1"/>
                </a:solidFill>
                <a:latin typeface="Politica" panose="02000506020000090004" pitchFamily="2" charset="0"/>
                <a:ea typeface="HYQIHEIX1-45W EXTRALIGHT" pitchFamily="18" charset="-122"/>
                <a:cs typeface="Arial" panose="020B0704020202090204" pitchFamily="34" charset="0"/>
              </a:rPr>
              <a:t> </a:t>
            </a:r>
            <a:r>
              <a:rPr lang="en-US" altLang="zh-TW" sz="1100" dirty="0">
                <a:solidFill>
                  <a:schemeClr val="bg1"/>
                </a:solidFill>
                <a:latin typeface="Politica" panose="02000506020000090004" pitchFamily="2" charset="0"/>
                <a:ea typeface="HYQIHEIX1-45W EXTRALIGHT" pitchFamily="18" charset="-122"/>
                <a:cs typeface="Arial" panose="020B0704020202090204" pitchFamily="34" charset="0"/>
              </a:rPr>
              <a:t>in</a:t>
            </a:r>
            <a:r>
              <a:rPr lang="zh-TW" altLang="en-US" sz="1100" dirty="0">
                <a:solidFill>
                  <a:schemeClr val="bg1"/>
                </a:solidFill>
                <a:latin typeface="Politica" panose="02000506020000090004" pitchFamily="2" charset="0"/>
                <a:ea typeface="HYQIHEIX1-45W EXTRALIGHT" pitchFamily="18" charset="-122"/>
                <a:cs typeface="Arial" panose="020B0704020202090204" pitchFamily="34" charset="0"/>
              </a:rPr>
              <a:t> </a:t>
            </a:r>
            <a:r>
              <a:rPr lang="en-US" altLang="zh-TW" sz="1100" dirty="0">
                <a:solidFill>
                  <a:schemeClr val="bg1"/>
                </a:solidFill>
                <a:latin typeface="Politica" panose="02000506020000090004" pitchFamily="2" charset="0"/>
                <a:ea typeface="HYQIHEIX1-45W EXTRALIGHT" pitchFamily="18" charset="-122"/>
                <a:cs typeface="Arial" panose="020B0704020202090204" pitchFamily="34" charset="0"/>
              </a:rPr>
              <a:t>2022</a:t>
            </a:r>
            <a:endParaRPr lang="en-US" altLang="zh-CN" sz="1100" dirty="0">
              <a:solidFill>
                <a:schemeClr val="bg1"/>
              </a:solidFill>
              <a:latin typeface="Politica" panose="02000506020000090004" pitchFamily="2" charset="0"/>
              <a:ea typeface="HYQIHEIX1-45W EXTRALIGHT" pitchFamily="18" charset="-122"/>
              <a:cs typeface="Arial" panose="020B0704020202090204" pitchFamily="34" charset="0"/>
            </a:endParaRPr>
          </a:p>
        </p:txBody>
      </p:sp>
      <p:sp>
        <p:nvSpPr>
          <p:cNvPr id="38" name="文本框 14"/>
          <p:cNvSpPr txBox="1"/>
          <p:nvPr/>
        </p:nvSpPr>
        <p:spPr>
          <a:xfrm>
            <a:off x="867301" y="3967615"/>
            <a:ext cx="3479412" cy="1015663"/>
          </a:xfrm>
          <a:prstGeom prst="rect">
            <a:avLst/>
          </a:prstGeom>
          <a:ln w="12700">
            <a:miter lim="400000"/>
          </a:ln>
        </p:spPr>
        <p:txBody>
          <a:bodyPr wrap="square" lIns="45719" rIns="45719">
            <a:spAutoFit/>
          </a:bodyPr>
          <a:lstStyle/>
          <a:p>
            <a:pPr>
              <a:defRPr b="1">
                <a:solidFill>
                  <a:schemeClr val="accent1"/>
                </a:solidFill>
                <a:latin typeface="微软雅黑" pitchFamily="34" charset="-122"/>
                <a:ea typeface="微软雅黑" pitchFamily="34" charset="-122"/>
                <a:cs typeface="微软雅黑" pitchFamily="34" charset="-122"/>
                <a:sym typeface="微软雅黑" pitchFamily="34" charset="-122"/>
              </a:defRPr>
            </a:pPr>
            <a:r>
              <a:rPr lang="en-US" altLang="zh-CN" sz="1600" b="1" dirty="0">
                <a:solidFill>
                  <a:schemeClr val="bg1"/>
                </a:solidFill>
                <a:latin typeface="Politica" panose="02000506020000090004" pitchFamily="2" charset="0"/>
                <a:ea typeface="HYQIHEIX1-45W EXTRALIGHT" pitchFamily="18" charset="-122"/>
                <a:cs typeface="Arial" panose="020B0704020202090204" pitchFamily="34" charset="0"/>
              </a:rPr>
              <a:t>Y</a:t>
            </a:r>
            <a:r>
              <a:rPr lang="en-US" altLang="zh-TW" sz="1600" b="1" dirty="0">
                <a:solidFill>
                  <a:schemeClr val="bg1"/>
                </a:solidFill>
                <a:latin typeface="Politica" panose="02000506020000090004" pitchFamily="2" charset="0"/>
                <a:ea typeface="HYQIHEIX1-45W EXTRALIGHT" pitchFamily="18" charset="-122"/>
                <a:cs typeface="Arial" panose="020B0704020202090204" pitchFamily="34" charset="0"/>
              </a:rPr>
              <a:t>i</a:t>
            </a:r>
            <a:r>
              <a:rPr lang="zh-TW" altLang="en-US" sz="1600" b="1" dirty="0">
                <a:solidFill>
                  <a:schemeClr val="bg1"/>
                </a:solidFill>
                <a:latin typeface="Politica" panose="02000506020000090004" pitchFamily="2" charset="0"/>
                <a:ea typeface="HYQIHEIX1-45W EXTRALIGHT" pitchFamily="18" charset="-122"/>
                <a:cs typeface="Arial" panose="020B0704020202090204" pitchFamily="34" charset="0"/>
              </a:rPr>
              <a:t> </a:t>
            </a:r>
            <a:r>
              <a:rPr lang="en-US" altLang="zh-TW" sz="1600" b="1" dirty="0">
                <a:solidFill>
                  <a:schemeClr val="bg1"/>
                </a:solidFill>
                <a:latin typeface="Politica" panose="02000506020000090004" pitchFamily="2" charset="0"/>
                <a:ea typeface="HYQIHEIX1-45W EXTRALIGHT" pitchFamily="18" charset="-122"/>
                <a:cs typeface="Arial" panose="020B0704020202090204" pitchFamily="34" charset="0"/>
              </a:rPr>
              <a:t>Kai</a:t>
            </a:r>
            <a:r>
              <a:rPr lang="zh-TW" altLang="en-US" sz="1600" b="1" dirty="0">
                <a:solidFill>
                  <a:schemeClr val="bg1"/>
                </a:solidFill>
                <a:latin typeface="Politica" panose="02000506020000090004" pitchFamily="2" charset="0"/>
                <a:ea typeface="HYQIHEIX1-45W EXTRALIGHT" pitchFamily="18" charset="-122"/>
                <a:cs typeface="Arial" panose="020B0704020202090204" pitchFamily="34" charset="0"/>
              </a:rPr>
              <a:t> </a:t>
            </a:r>
            <a:r>
              <a:rPr lang="en-US" altLang="zh-TW" sz="1600" b="1" dirty="0">
                <a:solidFill>
                  <a:schemeClr val="bg1"/>
                </a:solidFill>
                <a:latin typeface="Politica" panose="02000506020000090004" pitchFamily="2" charset="0"/>
                <a:ea typeface="HYQIHEIX1-45W EXTRALIGHT" pitchFamily="18" charset="-122"/>
                <a:cs typeface="Arial" panose="020B0704020202090204" pitchFamily="34" charset="0"/>
              </a:rPr>
              <a:t>Da</a:t>
            </a:r>
            <a:r>
              <a:rPr lang="zh-TW" altLang="en-US" sz="1600" b="1" dirty="0">
                <a:solidFill>
                  <a:schemeClr val="bg1"/>
                </a:solidFill>
                <a:latin typeface="Politica" panose="02000506020000090004" pitchFamily="2" charset="0"/>
                <a:ea typeface="HYQIHEIX1-45W EXTRALIGHT" pitchFamily="18" charset="-122"/>
                <a:cs typeface="Arial" panose="020B0704020202090204" pitchFamily="34" charset="0"/>
              </a:rPr>
              <a:t> </a:t>
            </a:r>
            <a:r>
              <a:rPr lang="en-HK" altLang="zh-CN" sz="1600" b="1" dirty="0">
                <a:solidFill>
                  <a:schemeClr val="bg1"/>
                </a:solidFill>
                <a:latin typeface="Politica" panose="02000506020000090004" pitchFamily="2" charset="0"/>
                <a:ea typeface="HYQIHEIX1-45W EXTRALIGHT" pitchFamily="18" charset="-122"/>
                <a:cs typeface="Arial" panose="020B0704020202090204" pitchFamily="34" charset="0"/>
              </a:rPr>
              <a:t>(</a:t>
            </a:r>
            <a:r>
              <a:rPr lang="en-HK" altLang="zh-CN" sz="1600" b="1" dirty="0" err="1">
                <a:solidFill>
                  <a:schemeClr val="bg1"/>
                </a:solidFill>
                <a:latin typeface="Politica" panose="02000506020000090004" pitchFamily="2" charset="0"/>
                <a:ea typeface="HYQIHEIX1-45W EXTRALIGHT" pitchFamily="18" charset="-122"/>
                <a:cs typeface="Arial" panose="020B0704020202090204" pitchFamily="34" charset="0"/>
              </a:rPr>
              <a:t>Axicabtagene</a:t>
            </a:r>
            <a:r>
              <a:rPr lang="en-HK" altLang="zh-CN" sz="1600" b="1" dirty="0">
                <a:solidFill>
                  <a:schemeClr val="bg1"/>
                </a:solidFill>
                <a:latin typeface="Politica" panose="02000506020000090004" pitchFamily="2" charset="0"/>
                <a:ea typeface="HYQIHEIX1-45W EXTRALIGHT" pitchFamily="18" charset="-122"/>
                <a:cs typeface="Arial" panose="020B0704020202090204" pitchFamily="34" charset="0"/>
              </a:rPr>
              <a:t> </a:t>
            </a:r>
            <a:r>
              <a:rPr lang="en-HK" altLang="zh-CN" sz="1600" b="1" dirty="0" err="1">
                <a:solidFill>
                  <a:schemeClr val="bg1"/>
                </a:solidFill>
                <a:latin typeface="Politica" panose="02000506020000090004" pitchFamily="2" charset="0"/>
                <a:ea typeface="HYQIHEIX1-45W EXTRALIGHT" pitchFamily="18" charset="-122"/>
                <a:cs typeface="Arial" panose="020B0704020202090204" pitchFamily="34" charset="0"/>
              </a:rPr>
              <a:t>Ciloleucel</a:t>
            </a:r>
            <a:r>
              <a:rPr lang="en-HK" altLang="zh-CN" sz="1600" b="1" dirty="0">
                <a:solidFill>
                  <a:schemeClr val="bg1"/>
                </a:solidFill>
                <a:latin typeface="Politica" panose="02000506020000090004" pitchFamily="2" charset="0"/>
                <a:ea typeface="HYQIHEIX1-45W EXTRALIGHT" pitchFamily="18" charset="-122"/>
                <a:cs typeface="Arial" panose="020B0704020202090204" pitchFamily="34" charset="0"/>
              </a:rPr>
              <a:t> Injection)</a:t>
            </a:r>
          </a:p>
          <a:p>
            <a:pPr>
              <a:defRPr sz="1200">
                <a:solidFill>
                  <a:srgbClr val="404040"/>
                </a:solidFill>
                <a:latin typeface="微软雅黑" pitchFamily="34" charset="-122"/>
                <a:ea typeface="微软雅黑" pitchFamily="34" charset="-122"/>
                <a:cs typeface="微软雅黑" pitchFamily="34" charset="-122"/>
                <a:sym typeface="微软雅黑" pitchFamily="34" charset="-122"/>
              </a:defRPr>
            </a:pPr>
            <a:r>
              <a:rPr lang="en-HK" altLang="zh-TW" sz="1100" dirty="0">
                <a:solidFill>
                  <a:schemeClr val="bg1"/>
                </a:solidFill>
                <a:latin typeface="Politica" panose="02000506020000090004" pitchFamily="2" charset="0"/>
                <a:ea typeface="HYQIHEIX1-45W EXTRALIGHT" pitchFamily="18" charset="-122"/>
                <a:cs typeface="Arial" panose="020B0704020202090204" pitchFamily="34" charset="0"/>
                <a:sym typeface="微软雅黑" pitchFamily="34" charset="-122"/>
              </a:rPr>
              <a:t>The first CAR-T cell therapy product approved for marketing in China</a:t>
            </a:r>
          </a:p>
          <a:p>
            <a:pPr>
              <a:defRPr sz="1200">
                <a:solidFill>
                  <a:srgbClr val="404040"/>
                </a:solidFill>
                <a:latin typeface="微软雅黑" pitchFamily="34" charset="-122"/>
                <a:ea typeface="微软雅黑" pitchFamily="34" charset="-122"/>
                <a:cs typeface="微软雅黑" pitchFamily="34" charset="-122"/>
                <a:sym typeface="微软雅黑" pitchFamily="34" charset="-122"/>
              </a:defRPr>
            </a:pPr>
            <a:r>
              <a:rPr lang="en-HK" altLang="zh-TW" sz="1100" dirty="0">
                <a:solidFill>
                  <a:schemeClr val="bg1"/>
                </a:solidFill>
                <a:latin typeface="Politica" panose="02000506020000090004" pitchFamily="2" charset="0"/>
                <a:ea typeface="HYQIHEIX1-45W EXTRALIGHT" pitchFamily="18" charset="-122"/>
                <a:cs typeface="Arial" panose="020B0704020202090204" pitchFamily="34" charset="0"/>
                <a:sym typeface="微软雅黑" pitchFamily="34" charset="-122"/>
              </a:rPr>
              <a:t>Second-line indication approved in Chinese Mainland</a:t>
            </a:r>
          </a:p>
          <a:p>
            <a:pPr>
              <a:defRPr sz="1200">
                <a:solidFill>
                  <a:srgbClr val="404040"/>
                </a:solidFill>
                <a:latin typeface="微软雅黑" pitchFamily="34" charset="-122"/>
                <a:ea typeface="微软雅黑" pitchFamily="34" charset="-122"/>
                <a:cs typeface="微软雅黑" pitchFamily="34" charset="-122"/>
                <a:sym typeface="微软雅黑" pitchFamily="34" charset="-122"/>
              </a:defRPr>
            </a:pPr>
            <a:r>
              <a:rPr lang="en-US" altLang="zh-TW" sz="1100" dirty="0">
                <a:solidFill>
                  <a:schemeClr val="bg1"/>
                </a:solidFill>
                <a:latin typeface="Politica" panose="02000506020000090004" pitchFamily="2" charset="0"/>
                <a:ea typeface="HYQIHEIX1-45W EXTRALIGHT" pitchFamily="18" charset="-122"/>
                <a:cs typeface="Arial" panose="020B0704020202090204" pitchFamily="34" charset="0"/>
                <a:sym typeface="微软雅黑" pitchFamily="34" charset="-122"/>
              </a:rPr>
              <a:t>Benefited</a:t>
            </a:r>
            <a:r>
              <a:rPr lang="zh-TW" altLang="en-US" sz="1100" dirty="0">
                <a:solidFill>
                  <a:schemeClr val="bg1"/>
                </a:solidFill>
                <a:latin typeface="Politica" panose="02000506020000090004" pitchFamily="2" charset="0"/>
                <a:ea typeface="HYQIHEIX1-45W EXTRALIGHT" pitchFamily="18" charset="-122"/>
                <a:cs typeface="Arial" panose="020B0704020202090204" pitchFamily="34" charset="0"/>
                <a:sym typeface="微软雅黑" pitchFamily="34" charset="-122"/>
              </a:rPr>
              <a:t> </a:t>
            </a:r>
            <a:r>
              <a:rPr lang="en-US" altLang="zh-TW" sz="1100" dirty="0">
                <a:solidFill>
                  <a:schemeClr val="bg1"/>
                </a:solidFill>
                <a:latin typeface="Politica" panose="02000506020000090004" pitchFamily="2" charset="0"/>
                <a:ea typeface="HYQIHEIX1-45W EXTRALIGHT" pitchFamily="18" charset="-122"/>
                <a:cs typeface="Arial" panose="020B0704020202090204" pitchFamily="34" charset="0"/>
                <a:sym typeface="微软雅黑" pitchFamily="34" charset="-122"/>
              </a:rPr>
              <a:t>more</a:t>
            </a:r>
            <a:r>
              <a:rPr lang="zh-TW" altLang="en-US" sz="1100" dirty="0">
                <a:solidFill>
                  <a:schemeClr val="bg1"/>
                </a:solidFill>
                <a:latin typeface="Politica" panose="02000506020000090004" pitchFamily="2" charset="0"/>
                <a:ea typeface="HYQIHEIX1-45W EXTRALIGHT" pitchFamily="18" charset="-122"/>
                <a:cs typeface="Arial" panose="020B0704020202090204" pitchFamily="34" charset="0"/>
                <a:sym typeface="微软雅黑" pitchFamily="34" charset="-122"/>
              </a:rPr>
              <a:t> </a:t>
            </a:r>
            <a:r>
              <a:rPr lang="en-US" altLang="zh-TW" sz="1100" dirty="0">
                <a:solidFill>
                  <a:schemeClr val="bg1"/>
                </a:solidFill>
                <a:latin typeface="Politica" panose="02000506020000090004" pitchFamily="2" charset="0"/>
                <a:ea typeface="HYQIHEIX1-45W EXTRALIGHT" pitchFamily="18" charset="-122"/>
                <a:cs typeface="Arial" panose="020B0704020202090204" pitchFamily="34" charset="0"/>
                <a:sym typeface="微软雅黑" pitchFamily="34" charset="-122"/>
              </a:rPr>
              <a:t>than</a:t>
            </a:r>
            <a:r>
              <a:rPr lang="zh-TW" altLang="en-US" sz="1100" dirty="0">
                <a:solidFill>
                  <a:schemeClr val="bg1"/>
                </a:solidFill>
                <a:latin typeface="Politica" panose="02000506020000090004" pitchFamily="2" charset="0"/>
                <a:ea typeface="HYQIHEIX1-45W EXTRALIGHT" pitchFamily="18" charset="-122"/>
                <a:cs typeface="Arial" panose="020B0704020202090204" pitchFamily="34" charset="0"/>
                <a:sym typeface="微软雅黑" pitchFamily="34" charset="-122"/>
              </a:rPr>
              <a:t> </a:t>
            </a:r>
            <a:r>
              <a:rPr lang="en-US" altLang="zh-TW" sz="1100" dirty="0">
                <a:solidFill>
                  <a:schemeClr val="bg1"/>
                </a:solidFill>
                <a:latin typeface="Politica" panose="02000506020000090004" pitchFamily="2" charset="0"/>
                <a:ea typeface="HYQIHEIX1-45W EXTRALIGHT" pitchFamily="18" charset="-122"/>
                <a:cs typeface="Arial" panose="020B0704020202090204" pitchFamily="34" charset="0"/>
                <a:sym typeface="微软雅黑" pitchFamily="34" charset="-122"/>
              </a:rPr>
              <a:t>500</a:t>
            </a:r>
            <a:r>
              <a:rPr lang="zh-TW" altLang="en-US" sz="1100" dirty="0">
                <a:solidFill>
                  <a:schemeClr val="bg1"/>
                </a:solidFill>
                <a:latin typeface="Politica" panose="02000506020000090004" pitchFamily="2" charset="0"/>
                <a:ea typeface="HYQIHEIX1-45W EXTRALIGHT" pitchFamily="18" charset="-122"/>
                <a:cs typeface="Arial" panose="020B0704020202090204" pitchFamily="34" charset="0"/>
                <a:sym typeface="微软雅黑" pitchFamily="34" charset="-122"/>
              </a:rPr>
              <a:t> </a:t>
            </a:r>
            <a:r>
              <a:rPr lang="en-US" altLang="zh-TW" sz="1100" dirty="0">
                <a:solidFill>
                  <a:schemeClr val="bg1"/>
                </a:solidFill>
                <a:latin typeface="Politica" panose="02000506020000090004" pitchFamily="2" charset="0"/>
                <a:ea typeface="HYQIHEIX1-45W EXTRALIGHT" pitchFamily="18" charset="-122"/>
                <a:cs typeface="Arial" panose="020B0704020202090204" pitchFamily="34" charset="0"/>
                <a:sym typeface="微软雅黑" pitchFamily="34" charset="-122"/>
              </a:rPr>
              <a:t>patients</a:t>
            </a:r>
            <a:r>
              <a:rPr lang="zh-TW" altLang="en-US" sz="1100" dirty="0">
                <a:solidFill>
                  <a:schemeClr val="bg1"/>
                </a:solidFill>
                <a:latin typeface="Politica" panose="02000506020000090004" pitchFamily="2" charset="0"/>
                <a:ea typeface="HYQIHEIX1-45W EXTRALIGHT" pitchFamily="18" charset="-122"/>
                <a:cs typeface="Arial" panose="020B0704020202090204" pitchFamily="34" charset="0"/>
                <a:sym typeface="微软雅黑" pitchFamily="34" charset="-122"/>
              </a:rPr>
              <a:t> </a:t>
            </a:r>
            <a:r>
              <a:rPr lang="en-US" altLang="zh-TW" sz="1100" dirty="0">
                <a:solidFill>
                  <a:schemeClr val="bg1"/>
                </a:solidFill>
                <a:latin typeface="Politica" panose="02000506020000090004" pitchFamily="2" charset="0"/>
                <a:ea typeface="HYQIHEIX1-45W EXTRALIGHT" pitchFamily="18" charset="-122"/>
                <a:cs typeface="Arial" panose="020B0704020202090204" pitchFamily="34" charset="0"/>
                <a:sym typeface="微软雅黑" pitchFamily="34" charset="-122"/>
              </a:rPr>
              <a:t>in</a:t>
            </a:r>
            <a:r>
              <a:rPr lang="zh-TW" altLang="en-US" sz="1100" dirty="0">
                <a:solidFill>
                  <a:schemeClr val="bg1"/>
                </a:solidFill>
                <a:latin typeface="Politica" panose="02000506020000090004" pitchFamily="2" charset="0"/>
                <a:ea typeface="HYQIHEIX1-45W EXTRALIGHT" pitchFamily="18" charset="-122"/>
                <a:cs typeface="Arial" panose="020B0704020202090204" pitchFamily="34" charset="0"/>
                <a:sym typeface="微软雅黑" pitchFamily="34" charset="-122"/>
              </a:rPr>
              <a:t> </a:t>
            </a:r>
            <a:r>
              <a:rPr lang="en-US" altLang="zh-TW" sz="1100" dirty="0">
                <a:solidFill>
                  <a:schemeClr val="bg1"/>
                </a:solidFill>
                <a:latin typeface="Politica" panose="02000506020000090004" pitchFamily="2" charset="0"/>
                <a:ea typeface="HYQIHEIX1-45W EXTRALIGHT" pitchFamily="18" charset="-122"/>
                <a:cs typeface="Arial" panose="020B0704020202090204" pitchFamily="34" charset="0"/>
                <a:sym typeface="微软雅黑" pitchFamily="34" charset="-122"/>
              </a:rPr>
              <a:t>China</a:t>
            </a:r>
            <a:r>
              <a:rPr lang="zh-TW" altLang="en-US" sz="1100" dirty="0">
                <a:solidFill>
                  <a:schemeClr val="bg1"/>
                </a:solidFill>
                <a:latin typeface="Politica" panose="02000506020000090004" pitchFamily="2" charset="0"/>
                <a:ea typeface="HYQIHEIX1-45W EXTRALIGHT" pitchFamily="18" charset="-122"/>
                <a:cs typeface="Arial" panose="020B0704020202090204" pitchFamily="34" charset="0"/>
                <a:sym typeface="微软雅黑" pitchFamily="34" charset="-122"/>
              </a:rPr>
              <a:t> </a:t>
            </a:r>
            <a:r>
              <a:rPr lang="en-US" altLang="zh-TW" sz="1100" dirty="0">
                <a:solidFill>
                  <a:schemeClr val="bg1"/>
                </a:solidFill>
                <a:latin typeface="Politica" panose="02000506020000090004" pitchFamily="2" charset="0"/>
                <a:ea typeface="HYQIHEIX1-45W EXTRALIGHT" pitchFamily="18" charset="-122"/>
                <a:cs typeface="Arial" panose="020B0704020202090204" pitchFamily="34" charset="0"/>
                <a:sym typeface="微软雅黑" pitchFamily="34" charset="-122"/>
              </a:rPr>
              <a:t>since</a:t>
            </a:r>
            <a:r>
              <a:rPr lang="zh-TW" altLang="en-US" sz="1100" dirty="0">
                <a:solidFill>
                  <a:schemeClr val="bg1"/>
                </a:solidFill>
                <a:latin typeface="Politica" panose="02000506020000090004" pitchFamily="2" charset="0"/>
                <a:ea typeface="HYQIHEIX1-45W EXTRALIGHT" pitchFamily="18" charset="-122"/>
                <a:cs typeface="Arial" panose="020B0704020202090204" pitchFamily="34" charset="0"/>
                <a:sym typeface="微软雅黑" pitchFamily="34" charset="-122"/>
              </a:rPr>
              <a:t> </a:t>
            </a:r>
            <a:r>
              <a:rPr lang="en-US" altLang="zh-TW" sz="1100" dirty="0">
                <a:solidFill>
                  <a:schemeClr val="bg1"/>
                </a:solidFill>
                <a:latin typeface="Politica" panose="02000506020000090004" pitchFamily="2" charset="0"/>
                <a:ea typeface="HYQIHEIX1-45W EXTRALIGHT" pitchFamily="18" charset="-122"/>
                <a:cs typeface="Arial" panose="020B0704020202090204" pitchFamily="34" charset="0"/>
                <a:sym typeface="微软雅黑" pitchFamily="34" charset="-122"/>
              </a:rPr>
              <a:t>its</a:t>
            </a:r>
            <a:r>
              <a:rPr lang="zh-TW" altLang="en-US" sz="1100" dirty="0">
                <a:solidFill>
                  <a:schemeClr val="bg1"/>
                </a:solidFill>
                <a:latin typeface="Politica" panose="02000506020000090004" pitchFamily="2" charset="0"/>
                <a:ea typeface="HYQIHEIX1-45W EXTRALIGHT" pitchFamily="18" charset="-122"/>
                <a:cs typeface="Arial" panose="020B0704020202090204" pitchFamily="34" charset="0"/>
                <a:sym typeface="微软雅黑" pitchFamily="34" charset="-122"/>
              </a:rPr>
              <a:t> </a:t>
            </a:r>
            <a:r>
              <a:rPr lang="en-US" altLang="zh-TW" sz="1100" dirty="0">
                <a:solidFill>
                  <a:schemeClr val="bg1"/>
                </a:solidFill>
                <a:latin typeface="Politica" panose="02000506020000090004" pitchFamily="2" charset="0"/>
                <a:ea typeface="HYQIHEIX1-45W EXTRALIGHT" pitchFamily="18" charset="-122"/>
                <a:cs typeface="Arial" panose="020B0704020202090204" pitchFamily="34" charset="0"/>
                <a:sym typeface="微软雅黑" pitchFamily="34" charset="-122"/>
              </a:rPr>
              <a:t>launch</a:t>
            </a:r>
            <a:endParaRPr lang="en-HK" altLang="zh-TW" sz="1100" dirty="0">
              <a:solidFill>
                <a:schemeClr val="bg1"/>
              </a:solidFill>
              <a:latin typeface="Politica" panose="02000506020000090004" pitchFamily="2" charset="0"/>
              <a:ea typeface="HYQIHEIX1-45W EXTRALIGHT" pitchFamily="18" charset="-122"/>
              <a:cs typeface="Arial" panose="020B0704020202090204" pitchFamily="34" charset="0"/>
              <a:sym typeface="微软雅黑" pitchFamily="34" charset="-122"/>
            </a:endParaRPr>
          </a:p>
        </p:txBody>
      </p:sp>
      <p:sp>
        <p:nvSpPr>
          <p:cNvPr id="39" name="文本框 14"/>
          <p:cNvSpPr txBox="1"/>
          <p:nvPr/>
        </p:nvSpPr>
        <p:spPr>
          <a:xfrm>
            <a:off x="877044" y="2632230"/>
            <a:ext cx="3580153" cy="1015663"/>
          </a:xfrm>
          <a:prstGeom prst="rect">
            <a:avLst/>
          </a:prstGeom>
          <a:ln w="12700">
            <a:miter lim="400000"/>
          </a:ln>
        </p:spPr>
        <p:txBody>
          <a:bodyPr wrap="square" lIns="45719" rIns="45719">
            <a:spAutoFit/>
          </a:bodyPr>
          <a:lstStyle/>
          <a:p>
            <a:pPr>
              <a:defRPr b="1">
                <a:solidFill>
                  <a:schemeClr val="accent1"/>
                </a:solidFill>
                <a:latin typeface="微软雅黑" pitchFamily="34" charset="-122"/>
                <a:ea typeface="微软雅黑" pitchFamily="34" charset="-122"/>
                <a:cs typeface="微软雅黑" pitchFamily="34" charset="-122"/>
                <a:sym typeface="微软雅黑" pitchFamily="34" charset="-122"/>
              </a:defRPr>
            </a:pPr>
            <a:r>
              <a:rPr lang="en-HK" altLang="zh-CN" sz="1600" dirty="0">
                <a:solidFill>
                  <a:schemeClr val="bg1"/>
                </a:solidFill>
                <a:latin typeface="Politica" panose="02000506020000090004" pitchFamily="2" charset="0"/>
                <a:ea typeface="HYQIHEIX1-45W EXTRALIGHT" pitchFamily="18" charset="-122"/>
                <a:cs typeface="Arial" panose="020B0704020202090204" pitchFamily="34" charset="0"/>
              </a:rPr>
              <a:t>HANSIZHUANG  (</a:t>
            </a:r>
            <a:r>
              <a:rPr lang="en-HK" altLang="zh-CN" sz="1600" dirty="0" err="1">
                <a:solidFill>
                  <a:schemeClr val="bg1"/>
                </a:solidFill>
                <a:latin typeface="Politica" panose="02000506020000090004" pitchFamily="2" charset="0"/>
                <a:ea typeface="HYQIHEIX1-45W EXTRALIGHT" pitchFamily="18" charset="-122"/>
                <a:cs typeface="Arial" panose="020B0704020202090204" pitchFamily="34" charset="0"/>
              </a:rPr>
              <a:t>Serplulimab</a:t>
            </a:r>
            <a:r>
              <a:rPr lang="en-HK" altLang="zh-CN" sz="1600" dirty="0">
                <a:solidFill>
                  <a:schemeClr val="bg1"/>
                </a:solidFill>
                <a:latin typeface="Politica" panose="02000506020000090004" pitchFamily="2" charset="0"/>
                <a:ea typeface="HYQIHEIX1-45W EXTRALIGHT" pitchFamily="18" charset="-122"/>
                <a:cs typeface="Arial" panose="020B0704020202090204" pitchFamily="34" charset="0"/>
              </a:rPr>
              <a:t> Injection)</a:t>
            </a:r>
            <a:endParaRPr lang="en-US" altLang="zh-CN" sz="1600" dirty="0">
              <a:solidFill>
                <a:schemeClr val="bg1"/>
              </a:solidFill>
              <a:latin typeface="Politica" panose="02000506020000090004" pitchFamily="2" charset="0"/>
              <a:ea typeface="HYQIHEIX1-45W EXTRALIGHT" pitchFamily="18" charset="-122"/>
              <a:cs typeface="Arial" panose="020B0704020202090204" pitchFamily="34" charset="0"/>
            </a:endParaRPr>
          </a:p>
          <a:p>
            <a:pPr>
              <a:defRPr sz="1200">
                <a:solidFill>
                  <a:srgbClr val="404040"/>
                </a:solidFill>
                <a:latin typeface="微软雅黑" pitchFamily="34" charset="-122"/>
                <a:ea typeface="微软雅黑" pitchFamily="34" charset="-122"/>
                <a:cs typeface="微软雅黑" pitchFamily="34" charset="-122"/>
                <a:sym typeface="微软雅黑" pitchFamily="34" charset="-122"/>
              </a:defRPr>
            </a:pPr>
            <a:r>
              <a:rPr lang="en-US" altLang="zh-TW" sz="1100" dirty="0">
                <a:solidFill>
                  <a:schemeClr val="bg1"/>
                </a:solidFill>
                <a:latin typeface="Politica" panose="02000506020000090004" pitchFamily="2" charset="0"/>
                <a:ea typeface="HYQIHEIX1-45W EXTRALIGHT" pitchFamily="18" charset="-122"/>
                <a:cs typeface="Arial" panose="020B0704020202090204" pitchFamily="34" charset="0"/>
                <a:sym typeface="微软雅黑" pitchFamily="34" charset="-122"/>
              </a:rPr>
              <a:t>The</a:t>
            </a:r>
            <a:r>
              <a:rPr lang="zh-TW" altLang="en-US" sz="1100" dirty="0">
                <a:solidFill>
                  <a:schemeClr val="bg1"/>
                </a:solidFill>
                <a:latin typeface="Politica" panose="02000506020000090004" pitchFamily="2" charset="0"/>
                <a:ea typeface="HYQIHEIX1-45W EXTRALIGHT" pitchFamily="18" charset="-122"/>
                <a:cs typeface="Arial" panose="020B0704020202090204" pitchFamily="34" charset="0"/>
                <a:sym typeface="微软雅黑" pitchFamily="34" charset="-122"/>
              </a:rPr>
              <a:t> </a:t>
            </a:r>
            <a:r>
              <a:rPr lang="en-HK" altLang="zh-CN" sz="1100" dirty="0">
                <a:solidFill>
                  <a:schemeClr val="bg1"/>
                </a:solidFill>
                <a:latin typeface="Politica" panose="02000506020000090004" pitchFamily="2" charset="0"/>
                <a:ea typeface="HYQIHEIX1-45W EXTRALIGHT" pitchFamily="18" charset="-122"/>
                <a:cs typeface="Arial" panose="020B0704020202090204" pitchFamily="34" charset="0"/>
                <a:sym typeface="微软雅黑" pitchFamily="34" charset="-122"/>
              </a:rPr>
              <a:t>first </a:t>
            </a:r>
            <a:r>
              <a:rPr lang="en-US" altLang="zh-TW" sz="1100" dirty="0">
                <a:solidFill>
                  <a:schemeClr val="bg1"/>
                </a:solidFill>
                <a:latin typeface="Politica" panose="02000506020000090004" pitchFamily="2" charset="0"/>
                <a:ea typeface="HYQIHEIX1-45W EXTRALIGHT" pitchFamily="18" charset="-122"/>
                <a:cs typeface="Arial" panose="020B0704020202090204" pitchFamily="34" charset="0"/>
                <a:sym typeface="微软雅黑" pitchFamily="34" charset="-122"/>
              </a:rPr>
              <a:t>s</a:t>
            </a:r>
            <a:r>
              <a:rPr lang="en-HK" altLang="zh-CN" sz="1100" dirty="0">
                <a:solidFill>
                  <a:schemeClr val="bg1"/>
                </a:solidFill>
                <a:latin typeface="Politica" panose="02000506020000090004" pitchFamily="2" charset="0"/>
                <a:ea typeface="HYQIHEIX1-45W EXTRALIGHT" pitchFamily="18" charset="-122"/>
                <a:cs typeface="Arial" panose="020B0704020202090204" pitchFamily="34" charset="0"/>
                <a:sym typeface="微软雅黑" pitchFamily="34" charset="-122"/>
              </a:rPr>
              <a:t>elf-developed biopharmaceutical innovative drug </a:t>
            </a:r>
          </a:p>
          <a:p>
            <a:pPr>
              <a:defRPr sz="1200">
                <a:solidFill>
                  <a:srgbClr val="404040"/>
                </a:solidFill>
                <a:latin typeface="微软雅黑" pitchFamily="34" charset="-122"/>
                <a:ea typeface="微软雅黑" pitchFamily="34" charset="-122"/>
                <a:cs typeface="微软雅黑" pitchFamily="34" charset="-122"/>
                <a:sym typeface="微软雅黑" pitchFamily="34" charset="-122"/>
              </a:defRPr>
            </a:pPr>
            <a:r>
              <a:rPr lang="en-US" altLang="zh-TW" sz="1100" dirty="0">
                <a:solidFill>
                  <a:schemeClr val="bg1"/>
                </a:solidFill>
                <a:latin typeface="Politica" panose="02000506020000090004" pitchFamily="2" charset="0"/>
                <a:ea typeface="HYQIHEIX1-45W EXTRALIGHT" pitchFamily="18" charset="-122"/>
                <a:cs typeface="Arial" panose="020B0704020202090204" pitchFamily="34" charset="0"/>
                <a:sym typeface="微软雅黑" pitchFamily="34" charset="-122"/>
              </a:rPr>
              <a:t>T</a:t>
            </a:r>
            <a:r>
              <a:rPr lang="en-HK" altLang="zh-CN" sz="1100" dirty="0">
                <a:solidFill>
                  <a:schemeClr val="bg1"/>
                </a:solidFill>
                <a:latin typeface="Politica" panose="02000506020000090004" pitchFamily="2" charset="0"/>
                <a:ea typeface="HYQIHEIX1-45W EXTRALIGHT" pitchFamily="18" charset="-122"/>
                <a:cs typeface="Arial" panose="020B0704020202090204" pitchFamily="34" charset="0"/>
                <a:sym typeface="微软雅黑" pitchFamily="34" charset="-122"/>
              </a:rPr>
              <a:t>he world's first monoclonal antibody drug targeting PD-1 for first-line treatment of extensive-stage small cell lung cancer</a:t>
            </a:r>
          </a:p>
          <a:p>
            <a:pPr>
              <a:defRPr sz="1200">
                <a:solidFill>
                  <a:srgbClr val="404040"/>
                </a:solidFill>
                <a:latin typeface="微软雅黑" pitchFamily="34" charset="-122"/>
                <a:ea typeface="微软雅黑" pitchFamily="34" charset="-122"/>
                <a:cs typeface="微软雅黑" pitchFamily="34" charset="-122"/>
                <a:sym typeface="微软雅黑" pitchFamily="34" charset="-122"/>
              </a:defRPr>
            </a:pPr>
            <a:r>
              <a:rPr lang="en-HK" altLang="zh-CN" sz="1100" dirty="0">
                <a:solidFill>
                  <a:schemeClr val="bg1"/>
                </a:solidFill>
                <a:latin typeface="Politica" panose="02000506020000090004" pitchFamily="2" charset="0"/>
                <a:ea typeface="HYQIHEIX1-45W EXTRALIGHT" pitchFamily="18" charset="-122"/>
                <a:cs typeface="Arial" panose="020B0704020202090204" pitchFamily="34" charset="0"/>
              </a:rPr>
              <a:t>Approved for three indications in</a:t>
            </a:r>
            <a:r>
              <a:rPr lang="zh-TW" altLang="en-US" sz="1100" dirty="0">
                <a:solidFill>
                  <a:schemeClr val="bg1"/>
                </a:solidFill>
                <a:latin typeface="Politica" panose="02000506020000090004" pitchFamily="2" charset="0"/>
                <a:ea typeface="HYQIHEIX1-45W EXTRALIGHT" pitchFamily="18" charset="-122"/>
                <a:cs typeface="Arial" panose="020B0704020202090204" pitchFamily="34" charset="0"/>
                <a:sym typeface="微软雅黑" pitchFamily="34" charset="-122"/>
              </a:rPr>
              <a:t> </a:t>
            </a:r>
            <a:r>
              <a:rPr lang="en-US" altLang="zh-TW" sz="1100" dirty="0">
                <a:solidFill>
                  <a:schemeClr val="bg1"/>
                </a:solidFill>
                <a:latin typeface="Politica" panose="02000506020000090004" pitchFamily="2" charset="0"/>
                <a:ea typeface="HYQIHEIX1-45W EXTRALIGHT" pitchFamily="18" charset="-122"/>
                <a:cs typeface="Arial" panose="020B0704020202090204" pitchFamily="34" charset="0"/>
                <a:sym typeface="微软雅黑" pitchFamily="34" charset="-122"/>
              </a:rPr>
              <a:t>Chinese</a:t>
            </a:r>
            <a:r>
              <a:rPr lang="zh-TW" altLang="en-US" sz="1100" dirty="0">
                <a:solidFill>
                  <a:schemeClr val="bg1"/>
                </a:solidFill>
                <a:latin typeface="Politica" panose="02000506020000090004" pitchFamily="2" charset="0"/>
                <a:ea typeface="HYQIHEIX1-45W EXTRALIGHT" pitchFamily="18" charset="-122"/>
                <a:cs typeface="Arial" panose="020B0704020202090204" pitchFamily="34" charset="0"/>
                <a:sym typeface="微软雅黑" pitchFamily="34" charset="-122"/>
              </a:rPr>
              <a:t> </a:t>
            </a:r>
            <a:r>
              <a:rPr lang="en-US" altLang="zh-TW" sz="1100" dirty="0">
                <a:solidFill>
                  <a:schemeClr val="bg1"/>
                </a:solidFill>
                <a:latin typeface="Politica" panose="02000506020000090004" pitchFamily="2" charset="0"/>
                <a:ea typeface="HYQIHEIX1-45W EXTRALIGHT" pitchFamily="18" charset="-122"/>
                <a:cs typeface="Arial" panose="020B0704020202090204" pitchFamily="34" charset="0"/>
                <a:sym typeface="微软雅黑" pitchFamily="34" charset="-122"/>
              </a:rPr>
              <a:t>Mainland</a:t>
            </a:r>
            <a:endParaRPr lang="en-US" altLang="zh-CN" sz="1100" dirty="0">
              <a:solidFill>
                <a:schemeClr val="bg1"/>
              </a:solidFill>
              <a:latin typeface="Politica" panose="02000506020000090004" pitchFamily="2" charset="0"/>
              <a:ea typeface="HYQIHEIX1-45W EXTRALIGHT" pitchFamily="18" charset="-122"/>
              <a:cs typeface="Arial" panose="020B0704020202090204" pitchFamily="34" charset="0"/>
            </a:endParaRPr>
          </a:p>
        </p:txBody>
      </p:sp>
      <p:sp>
        <p:nvSpPr>
          <p:cNvPr id="40" name="文本框 39"/>
          <p:cNvSpPr txBox="1"/>
          <p:nvPr/>
        </p:nvSpPr>
        <p:spPr>
          <a:xfrm>
            <a:off x="4486482" y="2528674"/>
            <a:ext cx="4019186" cy="1354217"/>
          </a:xfrm>
          <a:prstGeom prst="rect">
            <a:avLst/>
          </a:prstGeom>
          <a:noFill/>
        </p:spPr>
        <p:txBody>
          <a:bodyPr wrap="square">
            <a:spAutoFit/>
          </a:bodyPr>
          <a:lstStyle/>
          <a:p>
            <a:r>
              <a:rPr lang="en-HK" altLang="zh-CN" sz="1600" b="1" dirty="0">
                <a:solidFill>
                  <a:schemeClr val="bg1"/>
                </a:solidFill>
                <a:latin typeface="Politica" panose="02000506020000090004" pitchFamily="2" charset="0"/>
                <a:ea typeface="HYQIHEIX1-45W EXTRALIGHT" pitchFamily="18" charset="-122"/>
                <a:cs typeface="Arial" panose="020B0704020202090204" pitchFamily="34" charset="0"/>
              </a:rPr>
              <a:t>HANQUYOU</a:t>
            </a:r>
            <a:r>
              <a:rPr lang="zh-TW" altLang="en-US" sz="1600" b="1" dirty="0">
                <a:solidFill>
                  <a:schemeClr val="bg1"/>
                </a:solidFill>
                <a:latin typeface="Politica" panose="02000506020000090004" pitchFamily="2" charset="0"/>
                <a:ea typeface="HYQIHEIX1-45W EXTRALIGHT" pitchFamily="18" charset="-122"/>
                <a:cs typeface="Arial" panose="020B0704020202090204" pitchFamily="34" charset="0"/>
              </a:rPr>
              <a:t> </a:t>
            </a:r>
            <a:r>
              <a:rPr lang="en-HK" altLang="zh-CN" sz="1600" b="1" dirty="0">
                <a:solidFill>
                  <a:schemeClr val="bg1"/>
                </a:solidFill>
                <a:latin typeface="Politica" panose="02000506020000090004" pitchFamily="2" charset="0"/>
                <a:ea typeface="HYQIHEIX1-45W EXTRALIGHT" pitchFamily="18" charset="-122"/>
                <a:cs typeface="Arial" panose="020B0704020202090204" pitchFamily="34" charset="0"/>
              </a:rPr>
              <a:t>(Trastuzumab </a:t>
            </a:r>
            <a:r>
              <a:rPr lang="en-US" altLang="zh-CN" sz="1600" b="1" dirty="0">
                <a:solidFill>
                  <a:schemeClr val="bg1"/>
                </a:solidFill>
                <a:latin typeface="Politica" panose="02000506020000090004" pitchFamily="2" charset="0"/>
                <a:ea typeface="HYQIHEIX1-45W EXTRALIGHT" pitchFamily="18" charset="-122"/>
                <a:cs typeface="Arial" panose="020B0704020202090204" pitchFamily="34" charset="0"/>
              </a:rPr>
              <a:t>I</a:t>
            </a:r>
            <a:r>
              <a:rPr lang="en-HK" altLang="zh-CN" sz="1600" b="1" dirty="0" err="1">
                <a:solidFill>
                  <a:schemeClr val="bg1"/>
                </a:solidFill>
                <a:latin typeface="Politica" panose="02000506020000090004" pitchFamily="2" charset="0"/>
                <a:ea typeface="HYQIHEIX1-45W EXTRALIGHT" pitchFamily="18" charset="-122"/>
                <a:cs typeface="Arial" panose="020B0704020202090204" pitchFamily="34" charset="0"/>
              </a:rPr>
              <a:t>njection</a:t>
            </a:r>
            <a:r>
              <a:rPr lang="en-HK" altLang="zh-CN" sz="1600" b="1" dirty="0">
                <a:solidFill>
                  <a:schemeClr val="bg1"/>
                </a:solidFill>
                <a:latin typeface="Politica" panose="02000506020000090004" pitchFamily="2" charset="0"/>
                <a:ea typeface="HYQIHEIX1-45W EXTRALIGHT" pitchFamily="18" charset="-122"/>
                <a:cs typeface="Arial" panose="020B0704020202090204" pitchFamily="34" charset="0"/>
              </a:rPr>
              <a:t>)</a:t>
            </a:r>
          </a:p>
          <a:p>
            <a:pPr>
              <a:defRPr sz="1200">
                <a:solidFill>
                  <a:srgbClr val="404040"/>
                </a:solidFill>
                <a:latin typeface="微软雅黑" pitchFamily="34" charset="-122"/>
                <a:ea typeface="微软雅黑" pitchFamily="34" charset="-122"/>
                <a:cs typeface="微软雅黑" pitchFamily="34" charset="-122"/>
                <a:sym typeface="微软雅黑" pitchFamily="34" charset="-122"/>
              </a:defRPr>
            </a:pPr>
            <a:r>
              <a:rPr lang="en-HK" altLang="zh-CN" sz="1100" dirty="0">
                <a:solidFill>
                  <a:schemeClr val="bg1"/>
                </a:solidFill>
                <a:latin typeface="Politica" panose="02000506020000090004" pitchFamily="2" charset="0"/>
                <a:ea typeface="HYQIHEIX1-45W EXTRALIGHT" pitchFamily="18" charset="-122"/>
                <a:cs typeface="Arial" panose="020B0704020202090204" pitchFamily="34" charset="0"/>
              </a:rPr>
              <a:t>The first monoclonal antibody biosimilar approved in China and Europe</a:t>
            </a:r>
          </a:p>
          <a:p>
            <a:pPr>
              <a:defRPr sz="1200">
                <a:solidFill>
                  <a:srgbClr val="404040"/>
                </a:solidFill>
                <a:latin typeface="微软雅黑" pitchFamily="34" charset="-122"/>
                <a:ea typeface="微软雅黑" pitchFamily="34" charset="-122"/>
                <a:cs typeface="微软雅黑" pitchFamily="34" charset="-122"/>
                <a:sym typeface="微软雅黑" pitchFamily="34" charset="-122"/>
              </a:defRPr>
            </a:pPr>
            <a:r>
              <a:rPr lang="en-US" altLang="zh-TW" sz="1100" dirty="0">
                <a:solidFill>
                  <a:schemeClr val="bg1"/>
                </a:solidFill>
                <a:latin typeface="Politica" panose="02000506020000090004" pitchFamily="2" charset="0"/>
                <a:ea typeface="HYQIHEIX1-45W EXTRALIGHT" pitchFamily="18" charset="-122"/>
                <a:cs typeface="Arial" panose="020B0704020202090204" pitchFamily="34" charset="0"/>
              </a:rPr>
              <a:t>The BLA for breast cancer and metastatic gastric cancer</a:t>
            </a:r>
            <a:r>
              <a:rPr lang="zh-TW" altLang="en-US" sz="1100" dirty="0">
                <a:solidFill>
                  <a:schemeClr val="bg1"/>
                </a:solidFill>
                <a:latin typeface="Politica" panose="02000506020000090004" pitchFamily="2" charset="0"/>
                <a:ea typeface="HYQIHEIX1-45W EXTRALIGHT" pitchFamily="18" charset="-122"/>
                <a:cs typeface="Arial" panose="020B0704020202090204" pitchFamily="34" charset="0"/>
              </a:rPr>
              <a:t> </a:t>
            </a:r>
            <a:r>
              <a:rPr lang="en-US" altLang="zh-TW" sz="1100" dirty="0">
                <a:solidFill>
                  <a:schemeClr val="bg1"/>
                </a:solidFill>
                <a:latin typeface="Politica" panose="02000506020000090004" pitchFamily="2" charset="0"/>
                <a:ea typeface="HYQIHEIX1-45W EXTRALIGHT" pitchFamily="18" charset="-122"/>
                <a:cs typeface="Arial" panose="020B0704020202090204" pitchFamily="34" charset="0"/>
              </a:rPr>
              <a:t>indications was accepted by the United States Food and Drug Administration (FDA)</a:t>
            </a:r>
          </a:p>
          <a:p>
            <a:pPr>
              <a:defRPr sz="1200">
                <a:solidFill>
                  <a:srgbClr val="404040"/>
                </a:solidFill>
                <a:latin typeface="微软雅黑" pitchFamily="34" charset="-122"/>
                <a:ea typeface="微软雅黑" pitchFamily="34" charset="-122"/>
                <a:cs typeface="微软雅黑" pitchFamily="34" charset="-122"/>
                <a:sym typeface="微软雅黑" pitchFamily="34" charset="-122"/>
              </a:defRPr>
            </a:pPr>
            <a:r>
              <a:rPr lang="en-US" altLang="zh-TW" sz="1100" dirty="0">
                <a:solidFill>
                  <a:schemeClr val="bg1"/>
                </a:solidFill>
                <a:latin typeface="Politica" panose="02000506020000090004" pitchFamily="2" charset="0"/>
                <a:ea typeface="HYQIHEIX1-45W EXTRALIGHT" pitchFamily="18" charset="-122"/>
                <a:cs typeface="Arial" panose="020B0704020202090204" pitchFamily="34" charset="0"/>
              </a:rPr>
              <a:t>T</a:t>
            </a:r>
            <a:r>
              <a:rPr lang="en-HK" altLang="zh-CN" sz="1100" dirty="0">
                <a:solidFill>
                  <a:schemeClr val="bg1"/>
                </a:solidFill>
                <a:latin typeface="Politica" panose="02000506020000090004" pitchFamily="2" charset="0"/>
                <a:ea typeface="HYQIHEIX1-45W EXTRALIGHT" pitchFamily="18" charset="-122"/>
                <a:cs typeface="Arial" panose="020B0704020202090204" pitchFamily="34" charset="0"/>
              </a:rPr>
              <a:t>he China-developed biosimilar with the most marketing approvals, covering </a:t>
            </a:r>
            <a:r>
              <a:rPr lang="en-US" altLang="zh-TW" sz="1100" dirty="0">
                <a:solidFill>
                  <a:schemeClr val="bg1"/>
                </a:solidFill>
                <a:latin typeface="Politica" panose="02000506020000090004" pitchFamily="2" charset="0"/>
                <a:ea typeface="HYQIHEIX1-45W EXTRALIGHT" pitchFamily="18" charset="-122"/>
                <a:cs typeface="Arial" panose="020B0704020202090204" pitchFamily="34" charset="0"/>
              </a:rPr>
              <a:t>more</a:t>
            </a:r>
            <a:r>
              <a:rPr lang="zh-TW" altLang="en-US" sz="1100" dirty="0">
                <a:solidFill>
                  <a:schemeClr val="bg1"/>
                </a:solidFill>
                <a:latin typeface="Politica" panose="02000506020000090004" pitchFamily="2" charset="0"/>
                <a:ea typeface="HYQIHEIX1-45W EXTRALIGHT" pitchFamily="18" charset="-122"/>
                <a:cs typeface="Arial" panose="020B0704020202090204" pitchFamily="34" charset="0"/>
              </a:rPr>
              <a:t> </a:t>
            </a:r>
            <a:r>
              <a:rPr lang="en-US" altLang="zh-TW" sz="1100" dirty="0">
                <a:solidFill>
                  <a:schemeClr val="bg1"/>
                </a:solidFill>
                <a:latin typeface="Politica" panose="02000506020000090004" pitchFamily="2" charset="0"/>
                <a:ea typeface="HYQIHEIX1-45W EXTRALIGHT" pitchFamily="18" charset="-122"/>
                <a:cs typeface="Arial" panose="020B0704020202090204" pitchFamily="34" charset="0"/>
              </a:rPr>
              <a:t>than</a:t>
            </a:r>
            <a:r>
              <a:rPr lang="zh-TW" altLang="en-US" sz="1100" dirty="0">
                <a:solidFill>
                  <a:schemeClr val="bg1"/>
                </a:solidFill>
                <a:latin typeface="Politica" panose="02000506020000090004" pitchFamily="2" charset="0"/>
                <a:ea typeface="HYQIHEIX1-45W EXTRALIGHT" pitchFamily="18" charset="-122"/>
                <a:cs typeface="Arial" panose="020B0704020202090204" pitchFamily="34" charset="0"/>
              </a:rPr>
              <a:t> </a:t>
            </a:r>
            <a:r>
              <a:rPr lang="en-US" altLang="zh-TW" sz="1100" dirty="0">
                <a:solidFill>
                  <a:schemeClr val="bg1"/>
                </a:solidFill>
                <a:latin typeface="Politica" panose="02000506020000090004" pitchFamily="2" charset="0"/>
                <a:ea typeface="HYQIHEIX1-45W EXTRALIGHT" pitchFamily="18" charset="-122"/>
                <a:cs typeface="Arial" panose="020B0704020202090204" pitchFamily="34" charset="0"/>
              </a:rPr>
              <a:t>40</a:t>
            </a:r>
            <a:r>
              <a:rPr lang="en-HK" altLang="zh-CN" sz="1100" dirty="0">
                <a:solidFill>
                  <a:schemeClr val="bg1"/>
                </a:solidFill>
                <a:latin typeface="Politica" panose="02000506020000090004" pitchFamily="2" charset="0"/>
                <a:ea typeface="HYQIHEIX1-45W EXTRALIGHT" pitchFamily="18" charset="-122"/>
                <a:cs typeface="Arial" panose="020B0704020202090204" pitchFamily="34" charset="0"/>
              </a:rPr>
              <a:t> countries and regions</a:t>
            </a:r>
            <a:r>
              <a:rPr lang="zh-TW" altLang="en-US" sz="1100" dirty="0">
                <a:solidFill>
                  <a:schemeClr val="bg1"/>
                </a:solidFill>
                <a:latin typeface="Politica" panose="02000506020000090004" pitchFamily="2" charset="0"/>
                <a:ea typeface="HYQIHEIX1-45W EXTRALIGHT" pitchFamily="18" charset="-122"/>
                <a:cs typeface="Arial" panose="020B0704020202090204" pitchFamily="34" charset="0"/>
              </a:rPr>
              <a:t> </a:t>
            </a:r>
            <a:r>
              <a:rPr lang="en-CA" altLang="zh-TW" sz="1100" dirty="0">
                <a:solidFill>
                  <a:schemeClr val="bg1"/>
                </a:solidFill>
                <a:latin typeface="Politica" panose="02000506020000090004" pitchFamily="2" charset="0"/>
                <a:ea typeface="HYQIHEIX1-45W EXTRALIGHT" pitchFamily="18" charset="-122"/>
                <a:cs typeface="Arial" panose="020B0704020202090204" pitchFamily="34" charset="0"/>
              </a:rPr>
              <a:t>w</a:t>
            </a:r>
            <a:r>
              <a:rPr lang="en-HK" altLang="zh-TW" sz="1100" dirty="0">
                <a:solidFill>
                  <a:schemeClr val="bg1"/>
                </a:solidFill>
                <a:latin typeface="Politica" panose="02000506020000090004" pitchFamily="2" charset="0"/>
                <a:ea typeface="HYQIHEIX1-45W EXTRALIGHT" pitchFamily="18" charset="-122"/>
                <a:cs typeface="Arial" panose="020B0704020202090204" pitchFamily="34" charset="0"/>
              </a:rPr>
              <a:t>ith a cumulative global shipment volume totaling over 3 million units</a:t>
            </a:r>
            <a:endParaRPr lang="en-US" altLang="zh-CN" sz="1100" dirty="0">
              <a:solidFill>
                <a:schemeClr val="bg1"/>
              </a:solidFill>
              <a:latin typeface="Politica" panose="02000506020000090004" pitchFamily="2" charset="0"/>
              <a:ea typeface="HYQIHEIX1-45W EXTRALIGHT" pitchFamily="18" charset="-122"/>
              <a:cs typeface="Arial" panose="020B0704020202090204" pitchFamily="34" charset="0"/>
            </a:endParaRPr>
          </a:p>
        </p:txBody>
      </p:sp>
      <p:sp>
        <p:nvSpPr>
          <p:cNvPr id="41" name="文本框 14"/>
          <p:cNvSpPr txBox="1"/>
          <p:nvPr/>
        </p:nvSpPr>
        <p:spPr>
          <a:xfrm>
            <a:off x="4518013" y="3854680"/>
            <a:ext cx="4061594" cy="1354217"/>
          </a:xfrm>
          <a:prstGeom prst="rect">
            <a:avLst/>
          </a:prstGeom>
          <a:ln w="12700">
            <a:miter lim="400000"/>
          </a:ln>
        </p:spPr>
        <p:txBody>
          <a:bodyPr wrap="square" lIns="45719" rIns="45719">
            <a:spAutoFit/>
          </a:bodyPr>
          <a:lstStyle/>
          <a:p>
            <a:pPr>
              <a:defRPr sz="1200">
                <a:solidFill>
                  <a:srgbClr val="404040"/>
                </a:solidFill>
                <a:latin typeface="微软雅黑" pitchFamily="34" charset="-122"/>
                <a:ea typeface="微软雅黑" pitchFamily="34" charset="-122"/>
                <a:cs typeface="微软雅黑" pitchFamily="34" charset="-122"/>
                <a:sym typeface="微软雅黑" pitchFamily="34" charset="-122"/>
              </a:defRPr>
            </a:pPr>
            <a:r>
              <a:rPr lang="en-US" altLang="zh-TW" sz="1600" b="1" dirty="0">
                <a:solidFill>
                  <a:schemeClr val="bg1"/>
                </a:solidFill>
                <a:latin typeface="Politica" panose="02000506020000090004" pitchFamily="2" charset="0"/>
                <a:ea typeface="HYQIHEIX1-45W EXTRALIGHT" pitchFamily="18" charset="-122"/>
                <a:cs typeface="Arial" panose="020B0704020202090204" pitchFamily="34" charset="0"/>
              </a:rPr>
              <a:t>Artesunate for injection</a:t>
            </a:r>
            <a:endParaRPr lang="zh-CN" altLang="en-US" sz="1600" b="1" dirty="0">
              <a:solidFill>
                <a:schemeClr val="bg1"/>
              </a:solidFill>
              <a:latin typeface="Politica" panose="02000506020000090004" pitchFamily="2" charset="0"/>
              <a:ea typeface="HYQIHEIX1-45W EXTRALIGHT" pitchFamily="18" charset="-122"/>
              <a:cs typeface="Arial" panose="020B0704020202090204" pitchFamily="34" charset="0"/>
            </a:endParaRPr>
          </a:p>
          <a:p>
            <a:pPr>
              <a:defRPr sz="1200">
                <a:solidFill>
                  <a:srgbClr val="404040"/>
                </a:solidFill>
                <a:latin typeface="微软雅黑" pitchFamily="34" charset="-122"/>
                <a:ea typeface="微软雅黑" pitchFamily="34" charset="-122"/>
                <a:cs typeface="微软雅黑" pitchFamily="34" charset="-122"/>
                <a:sym typeface="微软雅黑" pitchFamily="34" charset="-122"/>
              </a:defRPr>
            </a:pPr>
            <a:r>
              <a:rPr lang="en-US" altLang="zh-TW" sz="1100" dirty="0">
                <a:solidFill>
                  <a:schemeClr val="bg1"/>
                </a:solidFill>
                <a:latin typeface="Politica" panose="02000506020000090004" pitchFamily="2" charset="0"/>
                <a:ea typeface="HYQIHEIX1-45W EXTRALIGHT" pitchFamily="18" charset="-122"/>
                <a:cs typeface="Arial" panose="020B0704020202090204" pitchFamily="34" charset="0"/>
              </a:rPr>
              <a:t>The</a:t>
            </a:r>
            <a:r>
              <a:rPr lang="zh-TW" altLang="en-US" sz="1100" dirty="0">
                <a:solidFill>
                  <a:schemeClr val="bg1"/>
                </a:solidFill>
                <a:latin typeface="Politica" panose="02000506020000090004" pitchFamily="2" charset="0"/>
                <a:ea typeface="HYQIHEIX1-45W EXTRALIGHT" pitchFamily="18" charset="-122"/>
                <a:cs typeface="Arial" panose="020B0704020202090204" pitchFamily="34" charset="0"/>
              </a:rPr>
              <a:t> </a:t>
            </a:r>
            <a:r>
              <a:rPr lang="en-US" altLang="zh-TW" sz="1100" dirty="0">
                <a:solidFill>
                  <a:schemeClr val="bg1"/>
                </a:solidFill>
                <a:latin typeface="Politica" panose="02000506020000090004" pitchFamily="2" charset="0"/>
                <a:ea typeface="HYQIHEIX1-45W EXTRALIGHT" pitchFamily="18" charset="-122"/>
                <a:cs typeface="Arial" panose="020B0704020202090204" pitchFamily="34" charset="0"/>
              </a:rPr>
              <a:t>first</a:t>
            </a:r>
            <a:r>
              <a:rPr lang="zh-TW" altLang="en-US" sz="1100" dirty="0">
                <a:solidFill>
                  <a:schemeClr val="bg1"/>
                </a:solidFill>
                <a:latin typeface="Politica" panose="02000506020000090004" pitchFamily="2" charset="0"/>
                <a:ea typeface="HYQIHEIX1-45W EXTRALIGHT" pitchFamily="18" charset="-122"/>
                <a:cs typeface="Arial" panose="020B0704020202090204" pitchFamily="34" charset="0"/>
              </a:rPr>
              <a:t> </a:t>
            </a:r>
            <a:r>
              <a:rPr lang="en-US" altLang="zh-TW" sz="1100" dirty="0">
                <a:solidFill>
                  <a:schemeClr val="bg1"/>
                </a:solidFill>
                <a:latin typeface="Politica" panose="02000506020000090004" pitchFamily="2" charset="0"/>
                <a:ea typeface="HYQIHEIX1-45W EXTRALIGHT" pitchFamily="18" charset="-122"/>
                <a:cs typeface="Arial" panose="020B0704020202090204" pitchFamily="34" charset="0"/>
              </a:rPr>
              <a:t>generation,</a:t>
            </a:r>
            <a:r>
              <a:rPr lang="zh-TW" altLang="en-US" sz="1100" dirty="0">
                <a:solidFill>
                  <a:schemeClr val="bg1"/>
                </a:solidFill>
                <a:latin typeface="Politica" panose="02000506020000090004" pitchFamily="2" charset="0"/>
                <a:ea typeface="HYQIHEIX1-45W EXTRALIGHT" pitchFamily="18" charset="-122"/>
                <a:cs typeface="Arial" panose="020B0704020202090204" pitchFamily="34" charset="0"/>
              </a:rPr>
              <a:t> </a:t>
            </a:r>
            <a:r>
              <a:rPr lang="en-HK" altLang="zh-TW" sz="1100" dirty="0">
                <a:solidFill>
                  <a:schemeClr val="bg1"/>
                </a:solidFill>
                <a:latin typeface="Politica" panose="02000506020000090004" pitchFamily="2" charset="0"/>
                <a:ea typeface="HYQIHEIX1-45W EXTRALIGHT" pitchFamily="18" charset="-122"/>
                <a:cs typeface="Arial" panose="020B0704020202090204" pitchFamily="34" charset="0"/>
              </a:rPr>
              <a:t>Artesun®</a:t>
            </a:r>
            <a:r>
              <a:rPr lang="en-US" altLang="zh-CN" sz="1100" dirty="0">
                <a:solidFill>
                  <a:schemeClr val="bg1"/>
                </a:solidFill>
                <a:latin typeface="Politica" panose="02000506020000090004" pitchFamily="2" charset="0"/>
                <a:ea typeface="HYQIHEIX1-45W EXTRALIGHT" pitchFamily="18" charset="-122"/>
                <a:cs typeface="Arial" panose="020B0704020202090204" pitchFamily="34" charset="0"/>
              </a:rPr>
              <a:t>: recommended by the World Health Organization (WHO) as the first choice for the treatment of severe malaria</a:t>
            </a:r>
            <a:r>
              <a:rPr lang="en-US" altLang="zh-TW" sz="1100" dirty="0">
                <a:solidFill>
                  <a:schemeClr val="bg1"/>
                </a:solidFill>
                <a:latin typeface="Politica" panose="02000506020000090004" pitchFamily="2" charset="0"/>
                <a:ea typeface="HYQIHEIX1-45W EXTRALIGHT" pitchFamily="18" charset="-122"/>
                <a:cs typeface="Arial" panose="020B0704020202090204" pitchFamily="34" charset="0"/>
              </a:rPr>
              <a:t>,</a:t>
            </a:r>
            <a:r>
              <a:rPr lang="zh-TW" altLang="en-US" sz="1100" dirty="0">
                <a:solidFill>
                  <a:schemeClr val="bg1"/>
                </a:solidFill>
                <a:latin typeface="Politica" panose="02000506020000090004" pitchFamily="2" charset="0"/>
                <a:ea typeface="HYQIHEIX1-45W EXTRALIGHT" pitchFamily="18" charset="-122"/>
                <a:cs typeface="Arial" panose="020B0704020202090204" pitchFamily="34" charset="0"/>
              </a:rPr>
              <a:t> </a:t>
            </a:r>
            <a:r>
              <a:rPr lang="en-US" altLang="zh-TW" sz="1100" dirty="0">
                <a:solidFill>
                  <a:schemeClr val="bg1"/>
                </a:solidFill>
                <a:latin typeface="Politica" panose="02000506020000090004" pitchFamily="2" charset="0"/>
                <a:ea typeface="HYQIHEIX1-45W EXTRALIGHT" pitchFamily="18" charset="-122"/>
                <a:cs typeface="Arial" panose="020B0704020202090204" pitchFamily="34" charset="0"/>
              </a:rPr>
              <a:t>which</a:t>
            </a:r>
            <a:r>
              <a:rPr lang="zh-TW" altLang="en-US" sz="1100" dirty="0">
                <a:solidFill>
                  <a:schemeClr val="bg1"/>
                </a:solidFill>
                <a:latin typeface="Politica" panose="02000506020000090004" pitchFamily="2" charset="0"/>
                <a:ea typeface="HYQIHEIX1-45W EXTRALIGHT" pitchFamily="18" charset="-122"/>
                <a:cs typeface="Arial" panose="020B0704020202090204" pitchFamily="34" charset="0"/>
              </a:rPr>
              <a:t> </a:t>
            </a:r>
            <a:r>
              <a:rPr lang="en-US" altLang="zh-TW" sz="1100" dirty="0">
                <a:solidFill>
                  <a:schemeClr val="bg1"/>
                </a:solidFill>
                <a:latin typeface="Politica" panose="02000506020000090004" pitchFamily="2" charset="0"/>
                <a:ea typeface="HYQIHEIX1-45W EXTRALIGHT" pitchFamily="18" charset="-122"/>
                <a:cs typeface="Arial" panose="020B0704020202090204" pitchFamily="34" charset="0"/>
              </a:rPr>
              <a:t>has</a:t>
            </a:r>
            <a:r>
              <a:rPr lang="zh-TW" altLang="en-US" sz="1100" dirty="0">
                <a:solidFill>
                  <a:schemeClr val="bg1"/>
                </a:solidFill>
                <a:latin typeface="Politica" panose="02000506020000090004" pitchFamily="2" charset="0"/>
                <a:ea typeface="HYQIHEIX1-45W EXTRALIGHT" pitchFamily="18" charset="-122"/>
                <a:cs typeface="Arial" panose="020B0704020202090204" pitchFamily="34" charset="0"/>
              </a:rPr>
              <a:t> </a:t>
            </a:r>
            <a:r>
              <a:rPr lang="en-US" altLang="zh-TW" sz="1100" dirty="0">
                <a:solidFill>
                  <a:schemeClr val="bg1"/>
                </a:solidFill>
                <a:latin typeface="Politica" panose="02000506020000090004" pitchFamily="2" charset="0"/>
                <a:ea typeface="HYQIHEIX1-45W EXTRALIGHT" pitchFamily="18" charset="-122"/>
                <a:cs typeface="Arial" panose="020B0704020202090204" pitchFamily="34" charset="0"/>
              </a:rPr>
              <a:t>treated more than 56 million severe malaria patients worldwide</a:t>
            </a:r>
            <a:endParaRPr lang="zh-CN" altLang="en-US" sz="1100" dirty="0">
              <a:solidFill>
                <a:schemeClr val="bg1"/>
              </a:solidFill>
              <a:latin typeface="Politica" panose="02000506020000090004" pitchFamily="2" charset="0"/>
              <a:ea typeface="HYQIHEIX1-45W EXTRALIGHT" pitchFamily="18" charset="-122"/>
              <a:cs typeface="Arial" panose="020B0704020202090204" pitchFamily="34" charset="0"/>
            </a:endParaRPr>
          </a:p>
          <a:p>
            <a:pPr>
              <a:defRPr sz="1200">
                <a:solidFill>
                  <a:srgbClr val="404040"/>
                </a:solidFill>
                <a:latin typeface="微软雅黑" pitchFamily="34" charset="-122"/>
                <a:ea typeface="微软雅黑" pitchFamily="34" charset="-122"/>
                <a:cs typeface="微软雅黑" pitchFamily="34" charset="-122"/>
                <a:sym typeface="微软雅黑" pitchFamily="34" charset="-122"/>
              </a:defRPr>
            </a:pPr>
            <a:r>
              <a:rPr lang="en-US" altLang="zh-TW" sz="1100" dirty="0">
                <a:solidFill>
                  <a:schemeClr val="bg1"/>
                </a:solidFill>
                <a:latin typeface="Politica" panose="02000506020000090004" pitchFamily="2" charset="0"/>
                <a:ea typeface="HYQIHEIX1-45W EXTRALIGHT" pitchFamily="18" charset="-122"/>
                <a:cs typeface="Arial" panose="020B0704020202090204" pitchFamily="34" charset="0"/>
              </a:rPr>
              <a:t>The</a:t>
            </a:r>
            <a:r>
              <a:rPr lang="zh-TW" altLang="en-US" sz="1100" dirty="0">
                <a:solidFill>
                  <a:schemeClr val="bg1"/>
                </a:solidFill>
                <a:latin typeface="Politica" panose="02000506020000090004" pitchFamily="2" charset="0"/>
                <a:ea typeface="HYQIHEIX1-45W EXTRALIGHT" pitchFamily="18" charset="-122"/>
                <a:cs typeface="Arial" panose="020B0704020202090204" pitchFamily="34" charset="0"/>
              </a:rPr>
              <a:t> </a:t>
            </a:r>
            <a:r>
              <a:rPr lang="en-US" altLang="zh-TW" sz="1100" dirty="0">
                <a:solidFill>
                  <a:schemeClr val="bg1"/>
                </a:solidFill>
                <a:latin typeface="Politica" panose="02000506020000090004" pitchFamily="2" charset="0"/>
                <a:ea typeface="HYQIHEIX1-45W EXTRALIGHT" pitchFamily="18" charset="-122"/>
                <a:cs typeface="Arial" panose="020B0704020202090204" pitchFamily="34" charset="0"/>
              </a:rPr>
              <a:t>second</a:t>
            </a:r>
            <a:r>
              <a:rPr lang="zh-TW" altLang="en-US" sz="1100" dirty="0">
                <a:solidFill>
                  <a:schemeClr val="bg1"/>
                </a:solidFill>
                <a:latin typeface="Politica" panose="02000506020000090004" pitchFamily="2" charset="0"/>
                <a:ea typeface="HYQIHEIX1-45W EXTRALIGHT" pitchFamily="18" charset="-122"/>
                <a:cs typeface="Arial" panose="020B0704020202090204" pitchFamily="34" charset="0"/>
              </a:rPr>
              <a:t> </a:t>
            </a:r>
            <a:r>
              <a:rPr lang="en-US" altLang="zh-TW" sz="1100" dirty="0">
                <a:solidFill>
                  <a:schemeClr val="bg1"/>
                </a:solidFill>
                <a:latin typeface="Politica" panose="02000506020000090004" pitchFamily="2" charset="0"/>
                <a:ea typeface="HYQIHEIX1-45W EXTRALIGHT" pitchFamily="18" charset="-122"/>
                <a:cs typeface="Arial" panose="020B0704020202090204" pitchFamily="34" charset="0"/>
              </a:rPr>
              <a:t>generation,</a:t>
            </a:r>
            <a:r>
              <a:rPr lang="zh-TW" altLang="en-US" sz="1100" dirty="0">
                <a:solidFill>
                  <a:schemeClr val="bg1"/>
                </a:solidFill>
                <a:latin typeface="Politica" panose="02000506020000090004" pitchFamily="2" charset="0"/>
                <a:ea typeface="HYQIHEIX1-45W EXTRALIGHT" pitchFamily="18" charset="-122"/>
                <a:cs typeface="Arial" panose="020B0704020202090204" pitchFamily="34" charset="0"/>
              </a:rPr>
              <a:t> </a:t>
            </a:r>
            <a:r>
              <a:rPr lang="en-US" altLang="zh-CN" sz="1100" dirty="0">
                <a:solidFill>
                  <a:schemeClr val="bg1"/>
                </a:solidFill>
                <a:latin typeface="Politica" panose="02000506020000090004" pitchFamily="2" charset="0"/>
                <a:ea typeface="HYQIHEIX1-45W EXTRALIGHT" pitchFamily="18" charset="-122"/>
                <a:cs typeface="Arial" panose="020B0704020202090204" pitchFamily="34" charset="0"/>
              </a:rPr>
              <a:t>Argesun®: </a:t>
            </a:r>
            <a:r>
              <a:rPr lang="en-US" altLang="zh-TW" sz="1100" dirty="0">
                <a:solidFill>
                  <a:schemeClr val="bg1"/>
                </a:solidFill>
                <a:latin typeface="Politica" panose="02000506020000090004" pitchFamily="2" charset="0"/>
                <a:ea typeface="HYQIHEIX1-45W EXTRALIGHT" pitchFamily="18" charset="-122"/>
                <a:cs typeface="Arial" panose="020B0704020202090204" pitchFamily="34" charset="0"/>
              </a:rPr>
              <a:t>the</a:t>
            </a:r>
            <a:r>
              <a:rPr lang="zh-TW" altLang="en-US" sz="1100" dirty="0">
                <a:solidFill>
                  <a:schemeClr val="bg1"/>
                </a:solidFill>
                <a:latin typeface="Politica" panose="02000506020000090004" pitchFamily="2" charset="0"/>
                <a:ea typeface="HYQIHEIX1-45W EXTRALIGHT" pitchFamily="18" charset="-122"/>
                <a:cs typeface="Arial" panose="020B0704020202090204" pitchFamily="34" charset="0"/>
              </a:rPr>
              <a:t> </a:t>
            </a:r>
            <a:r>
              <a:rPr lang="en-US" altLang="zh-TW" sz="1100" dirty="0">
                <a:solidFill>
                  <a:schemeClr val="bg1"/>
                </a:solidFill>
                <a:latin typeface="Politica" panose="02000506020000090004" pitchFamily="2" charset="0"/>
                <a:ea typeface="HYQIHEIX1-45W EXTRALIGHT" pitchFamily="18" charset="-122"/>
                <a:cs typeface="Arial" panose="020B0704020202090204" pitchFamily="34" charset="0"/>
              </a:rPr>
              <a:t>world’s</a:t>
            </a:r>
            <a:r>
              <a:rPr lang="zh-TW" altLang="en-US" sz="1100" dirty="0">
                <a:solidFill>
                  <a:schemeClr val="bg1"/>
                </a:solidFill>
                <a:latin typeface="Politica" panose="02000506020000090004" pitchFamily="2" charset="0"/>
                <a:ea typeface="HYQIHEIX1-45W EXTRALIGHT" pitchFamily="18" charset="-122"/>
                <a:cs typeface="Arial" panose="020B0704020202090204" pitchFamily="34" charset="0"/>
              </a:rPr>
              <a:t> </a:t>
            </a:r>
            <a:r>
              <a:rPr lang="en-US" altLang="zh-TW" sz="1100" dirty="0">
                <a:solidFill>
                  <a:schemeClr val="bg1"/>
                </a:solidFill>
                <a:latin typeface="Politica" panose="02000506020000090004" pitchFamily="2" charset="0"/>
                <a:ea typeface="HYQIHEIX1-45W EXTRALIGHT" pitchFamily="18" charset="-122"/>
                <a:cs typeface="Arial" panose="020B0704020202090204" pitchFamily="34" charset="0"/>
              </a:rPr>
              <a:t>first</a:t>
            </a:r>
            <a:r>
              <a:rPr lang="zh-TW" altLang="en-US" sz="1100" dirty="0">
                <a:solidFill>
                  <a:schemeClr val="bg1"/>
                </a:solidFill>
                <a:latin typeface="Politica" panose="02000506020000090004" pitchFamily="2" charset="0"/>
                <a:ea typeface="HYQIHEIX1-45W EXTRALIGHT" pitchFamily="18" charset="-122"/>
                <a:cs typeface="Arial" panose="020B0704020202090204" pitchFamily="34" charset="0"/>
              </a:rPr>
              <a:t> </a:t>
            </a:r>
            <a:r>
              <a:rPr lang="en-HK" altLang="zh-TW" sz="1100" dirty="0">
                <a:solidFill>
                  <a:schemeClr val="bg1"/>
                </a:solidFill>
                <a:latin typeface="Politica" panose="02000506020000090004" pitchFamily="2" charset="0"/>
                <a:ea typeface="HYQIHEIX1-45W EXTRALIGHT" pitchFamily="18" charset="-122"/>
                <a:cs typeface="Arial" panose="020B0704020202090204" pitchFamily="34" charset="0"/>
              </a:rPr>
              <a:t>artesunate injectable presented with a single solvent system that received WHO Prequalification</a:t>
            </a:r>
            <a:r>
              <a:rPr lang="zh-TW" altLang="en-US" sz="1100" dirty="0">
                <a:solidFill>
                  <a:schemeClr val="bg1"/>
                </a:solidFill>
                <a:latin typeface="Politica" panose="02000506020000090004" pitchFamily="2" charset="0"/>
                <a:ea typeface="HYQIHEIX1-45W EXTRALIGHT" pitchFamily="18" charset="-122"/>
                <a:cs typeface="Arial" panose="020B0704020202090204" pitchFamily="34" charset="0"/>
              </a:rPr>
              <a:t> </a:t>
            </a:r>
            <a:r>
              <a:rPr lang="en-US" altLang="zh-TW" sz="1100" dirty="0">
                <a:solidFill>
                  <a:schemeClr val="bg1"/>
                </a:solidFill>
                <a:latin typeface="Politica" panose="02000506020000090004" pitchFamily="2" charset="0"/>
                <a:ea typeface="HYQIHEIX1-45W EXTRALIGHT" pitchFamily="18" charset="-122"/>
                <a:cs typeface="Arial" panose="020B0704020202090204" pitchFamily="34" charset="0"/>
              </a:rPr>
              <a:t>(</a:t>
            </a:r>
            <a:r>
              <a:rPr lang="en-HK" altLang="zh-TW" sz="1100" dirty="0">
                <a:solidFill>
                  <a:schemeClr val="bg1"/>
                </a:solidFill>
                <a:latin typeface="Politica" panose="02000506020000090004" pitchFamily="2" charset="0"/>
                <a:ea typeface="HYQIHEIX1-45W EXTRALIGHT" pitchFamily="18" charset="-122"/>
                <a:cs typeface="Arial" panose="020B0704020202090204" pitchFamily="34" charset="0"/>
              </a:rPr>
              <a:t>WHO PQ</a:t>
            </a:r>
            <a:r>
              <a:rPr lang="en-US" altLang="zh-TW" sz="1100" dirty="0">
                <a:solidFill>
                  <a:schemeClr val="bg1"/>
                </a:solidFill>
                <a:latin typeface="Politica" panose="02000506020000090004" pitchFamily="2" charset="0"/>
                <a:ea typeface="HYQIHEIX1-45W EXTRALIGHT" pitchFamily="18" charset="-122"/>
                <a:cs typeface="Arial" panose="020B0704020202090204" pitchFamily="34" charset="0"/>
              </a:rPr>
              <a:t>)</a:t>
            </a:r>
            <a:r>
              <a:rPr lang="en-HK" altLang="zh-CN" sz="1100" dirty="0">
                <a:solidFill>
                  <a:schemeClr val="bg1"/>
                </a:solidFill>
                <a:latin typeface="Politica" panose="02000506020000090004" pitchFamily="2" charset="0"/>
                <a:ea typeface="HYQIHEIX1-45W EXTRALIGHT" pitchFamily="18" charset="-122"/>
                <a:cs typeface="Arial" panose="020B0704020202090204" pitchFamily="34" charset="0"/>
              </a:rPr>
              <a:t> and has already been registered in 16 countries</a:t>
            </a:r>
            <a:endParaRPr lang="zh-CN" altLang="en-US" sz="1100" dirty="0">
              <a:solidFill>
                <a:schemeClr val="bg1"/>
              </a:solidFill>
              <a:latin typeface="Politica" panose="02000506020000090004" pitchFamily="2" charset="0"/>
              <a:ea typeface="HYQIHEIX1-45W EXTRALIGHT" pitchFamily="18" charset="-122"/>
              <a:cs typeface="Arial" panose="020B0704020202090204" pitchFamily="34" charset="0"/>
            </a:endParaRPr>
          </a:p>
        </p:txBody>
      </p:sp>
      <p:sp>
        <p:nvSpPr>
          <p:cNvPr id="44" name="文本框 43"/>
          <p:cNvSpPr txBox="1"/>
          <p:nvPr/>
        </p:nvSpPr>
        <p:spPr>
          <a:xfrm>
            <a:off x="4486481" y="1656961"/>
            <a:ext cx="4061594" cy="677108"/>
          </a:xfrm>
          <a:prstGeom prst="rect">
            <a:avLst/>
          </a:prstGeom>
          <a:noFill/>
        </p:spPr>
        <p:txBody>
          <a:bodyPr wrap="square">
            <a:spAutoFit/>
          </a:bodyPr>
          <a:lstStyle/>
          <a:p>
            <a:pPr>
              <a:defRPr b="1">
                <a:solidFill>
                  <a:schemeClr val="accent1"/>
                </a:solidFill>
                <a:latin typeface="微软雅黑" pitchFamily="34" charset="-122"/>
                <a:ea typeface="微软雅黑" pitchFamily="34" charset="-122"/>
                <a:cs typeface="微软雅黑" pitchFamily="34" charset="-122"/>
                <a:sym typeface="微软雅黑" pitchFamily="34" charset="-122"/>
              </a:defRPr>
            </a:pPr>
            <a:r>
              <a:rPr lang="en-US" altLang="zh-TW" sz="1600" b="1" dirty="0">
                <a:solidFill>
                  <a:schemeClr val="bg1"/>
                </a:solidFill>
                <a:latin typeface="Politica" panose="02000506020000090004" pitchFamily="2" charset="0"/>
                <a:ea typeface="HYQIHEIX1-45W EXTRALIGHT" pitchFamily="18" charset="-122"/>
                <a:cs typeface="Arial" panose="020B0704020202090204" pitchFamily="34" charset="0"/>
              </a:rPr>
              <a:t>Over</a:t>
            </a:r>
            <a:r>
              <a:rPr lang="zh-TW" altLang="en-US" sz="1600" b="1" dirty="0">
                <a:solidFill>
                  <a:schemeClr val="bg1"/>
                </a:solidFill>
                <a:latin typeface="Politica" panose="02000506020000090004" pitchFamily="2" charset="0"/>
                <a:ea typeface="HYQIHEIX1-45W EXTRALIGHT" pitchFamily="18" charset="-122"/>
                <a:cs typeface="Arial" panose="020B0704020202090204" pitchFamily="34" charset="0"/>
              </a:rPr>
              <a:t> </a:t>
            </a:r>
            <a:r>
              <a:rPr lang="en-US" altLang="zh-CN" sz="1600" b="1" dirty="0">
                <a:solidFill>
                  <a:schemeClr val="bg1"/>
                </a:solidFill>
                <a:latin typeface="Politica" panose="02000506020000090004" pitchFamily="2" charset="0"/>
                <a:ea typeface="HYQIHEIX1-45W EXTRALIGHT" pitchFamily="18" charset="-122"/>
                <a:cs typeface="Arial" panose="020B0704020202090204" pitchFamily="34" charset="0"/>
              </a:rPr>
              <a:t>260</a:t>
            </a:r>
          </a:p>
          <a:p>
            <a:r>
              <a:rPr lang="en-US" altLang="zh-TW" sz="1100" dirty="0">
                <a:solidFill>
                  <a:schemeClr val="bg1"/>
                </a:solidFill>
                <a:latin typeface="Politica" panose="02000506020000090004" pitchFamily="2" charset="0"/>
                <a:ea typeface="HYQIHEIX1-45W EXTRALIGHT" pitchFamily="18" charset="-122"/>
                <a:cs typeface="Arial" panose="020B0704020202090204" pitchFamily="34" charset="0"/>
              </a:rPr>
              <a:t>Pipeline</a:t>
            </a:r>
            <a:r>
              <a:rPr lang="zh-TW" altLang="en-US" sz="1100" dirty="0">
                <a:solidFill>
                  <a:schemeClr val="bg1"/>
                </a:solidFill>
                <a:latin typeface="Politica" panose="02000506020000090004" pitchFamily="2" charset="0"/>
                <a:ea typeface="HYQIHEIX1-45W EXTRALIGHT" pitchFamily="18" charset="-122"/>
                <a:cs typeface="Arial" panose="020B0704020202090204" pitchFamily="34" charset="0"/>
              </a:rPr>
              <a:t> </a:t>
            </a:r>
            <a:r>
              <a:rPr lang="en-US" altLang="zh-TW" sz="1100" dirty="0">
                <a:solidFill>
                  <a:schemeClr val="bg1"/>
                </a:solidFill>
                <a:latin typeface="Politica" panose="02000506020000090004" pitchFamily="2" charset="0"/>
                <a:ea typeface="HYQIHEIX1-45W EXTRALIGHT" pitchFamily="18" charset="-122"/>
                <a:cs typeface="Arial" panose="020B0704020202090204" pitchFamily="34" charset="0"/>
              </a:rPr>
              <a:t>projects</a:t>
            </a:r>
            <a:r>
              <a:rPr lang="zh-TW" altLang="en-US" sz="1100" dirty="0">
                <a:solidFill>
                  <a:schemeClr val="bg1"/>
                </a:solidFill>
                <a:latin typeface="Politica" panose="02000506020000090004" pitchFamily="2" charset="0"/>
                <a:ea typeface="HYQIHEIX1-45W EXTRALIGHT" pitchFamily="18" charset="-122"/>
                <a:cs typeface="Arial" panose="020B0704020202090204" pitchFamily="34" charset="0"/>
              </a:rPr>
              <a:t> </a:t>
            </a:r>
            <a:r>
              <a:rPr lang="en-US" altLang="zh-TW" sz="1100" dirty="0">
                <a:solidFill>
                  <a:schemeClr val="bg1"/>
                </a:solidFill>
                <a:latin typeface="Politica" panose="02000506020000090004" pitchFamily="2" charset="0"/>
                <a:ea typeface="HYQIHEIX1-45W EXTRALIGHT" pitchFamily="18" charset="-122"/>
                <a:cs typeface="Arial" panose="020B0704020202090204" pitchFamily="34" charset="0"/>
              </a:rPr>
              <a:t>on</a:t>
            </a:r>
            <a:r>
              <a:rPr lang="zh-TW" altLang="en-US" sz="1100" dirty="0">
                <a:solidFill>
                  <a:schemeClr val="bg1"/>
                </a:solidFill>
                <a:latin typeface="Politica" panose="02000506020000090004" pitchFamily="2" charset="0"/>
                <a:ea typeface="HYQIHEIX1-45W EXTRALIGHT" pitchFamily="18" charset="-122"/>
                <a:cs typeface="Arial" panose="020B0704020202090204" pitchFamily="34" charset="0"/>
              </a:rPr>
              <a:t> </a:t>
            </a:r>
            <a:r>
              <a:rPr lang="en-US" altLang="zh-TW" sz="1100" dirty="0">
                <a:solidFill>
                  <a:schemeClr val="bg1"/>
                </a:solidFill>
                <a:latin typeface="Politica" panose="02000506020000090004" pitchFamily="2" charset="0"/>
                <a:ea typeface="HYQIHEIX1-45W EXTRALIGHT" pitchFamily="18" charset="-122"/>
                <a:cs typeface="Arial" panose="020B0704020202090204" pitchFamily="34" charset="0"/>
              </a:rPr>
              <a:t>innovation</a:t>
            </a:r>
            <a:r>
              <a:rPr lang="zh-TW" altLang="en-US" sz="1100" dirty="0">
                <a:solidFill>
                  <a:schemeClr val="bg1"/>
                </a:solidFill>
                <a:latin typeface="Politica" panose="02000506020000090004" pitchFamily="2" charset="0"/>
                <a:ea typeface="HYQIHEIX1-45W EXTRALIGHT" pitchFamily="18" charset="-122"/>
                <a:cs typeface="Arial" panose="020B0704020202090204" pitchFamily="34" charset="0"/>
              </a:rPr>
              <a:t> </a:t>
            </a:r>
            <a:r>
              <a:rPr lang="en-US" altLang="zh-TW" sz="1100" dirty="0">
                <a:solidFill>
                  <a:schemeClr val="bg1"/>
                </a:solidFill>
                <a:latin typeface="Politica" panose="02000506020000090004" pitchFamily="2" charset="0"/>
                <a:ea typeface="HYQIHEIX1-45W EXTRALIGHT" pitchFamily="18" charset="-122"/>
                <a:cs typeface="Arial" panose="020B0704020202090204" pitchFamily="34" charset="0"/>
              </a:rPr>
              <a:t>drugs,</a:t>
            </a:r>
            <a:r>
              <a:rPr lang="zh-TW" altLang="en-US" sz="1100" dirty="0">
                <a:solidFill>
                  <a:schemeClr val="bg1"/>
                </a:solidFill>
                <a:latin typeface="Politica" panose="02000506020000090004" pitchFamily="2" charset="0"/>
                <a:ea typeface="HYQIHEIX1-45W EXTRALIGHT" pitchFamily="18" charset="-122"/>
                <a:cs typeface="Arial" panose="020B0704020202090204" pitchFamily="34" charset="0"/>
              </a:rPr>
              <a:t> </a:t>
            </a:r>
            <a:r>
              <a:rPr lang="en-US" altLang="zh-TW" sz="1100" dirty="0">
                <a:solidFill>
                  <a:schemeClr val="bg1"/>
                </a:solidFill>
                <a:latin typeface="Politica" panose="02000506020000090004" pitchFamily="2" charset="0"/>
                <a:ea typeface="HYQIHEIX1-45W EXTRALIGHT" pitchFamily="18" charset="-122"/>
                <a:cs typeface="Arial" panose="020B0704020202090204" pitchFamily="34" charset="0"/>
              </a:rPr>
              <a:t>biosimilars,</a:t>
            </a:r>
            <a:r>
              <a:rPr lang="zh-TW" altLang="en-US" sz="1100" dirty="0">
                <a:solidFill>
                  <a:schemeClr val="bg1"/>
                </a:solidFill>
                <a:latin typeface="Politica" panose="02000506020000090004" pitchFamily="2" charset="0"/>
                <a:ea typeface="HYQIHEIX1-45W EXTRALIGHT" pitchFamily="18" charset="-122"/>
                <a:cs typeface="Arial" panose="020B0704020202090204" pitchFamily="34" charset="0"/>
              </a:rPr>
              <a:t>  </a:t>
            </a:r>
            <a:r>
              <a:rPr lang="en-US" altLang="zh-TW" sz="1100" dirty="0">
                <a:solidFill>
                  <a:schemeClr val="bg1"/>
                </a:solidFill>
                <a:latin typeface="Politica" panose="02000506020000090004" pitchFamily="2" charset="0"/>
                <a:ea typeface="HYQIHEIX1-45W EXTRALIGHT" pitchFamily="18" charset="-122"/>
                <a:cs typeface="Arial" panose="020B0704020202090204" pitchFamily="34" charset="0"/>
              </a:rPr>
              <a:t>generic</a:t>
            </a:r>
            <a:r>
              <a:rPr lang="zh-TW" altLang="en-US" sz="1100" dirty="0">
                <a:solidFill>
                  <a:schemeClr val="bg1"/>
                </a:solidFill>
                <a:latin typeface="Politica" panose="02000506020000090004" pitchFamily="2" charset="0"/>
                <a:ea typeface="HYQIHEIX1-45W EXTRALIGHT" pitchFamily="18" charset="-122"/>
                <a:cs typeface="Arial" panose="020B0704020202090204" pitchFamily="34" charset="0"/>
              </a:rPr>
              <a:t> </a:t>
            </a:r>
            <a:r>
              <a:rPr lang="en-US" altLang="zh-TW" sz="1100" dirty="0">
                <a:solidFill>
                  <a:schemeClr val="bg1"/>
                </a:solidFill>
                <a:latin typeface="Politica" panose="02000506020000090004" pitchFamily="2" charset="0"/>
                <a:ea typeface="HYQIHEIX1-45W EXTRALIGHT" pitchFamily="18" charset="-122"/>
                <a:cs typeface="Arial" panose="020B0704020202090204" pitchFamily="34" charset="0"/>
              </a:rPr>
              <a:t>drugs,</a:t>
            </a:r>
            <a:r>
              <a:rPr lang="zh-TW" altLang="en-US" sz="1100" dirty="0">
                <a:solidFill>
                  <a:schemeClr val="bg1"/>
                </a:solidFill>
                <a:latin typeface="Politica" panose="02000506020000090004" pitchFamily="2" charset="0"/>
                <a:ea typeface="HYQIHEIX1-45W EXTRALIGHT" pitchFamily="18" charset="-122"/>
                <a:cs typeface="Arial" panose="020B0704020202090204" pitchFamily="34" charset="0"/>
              </a:rPr>
              <a:t> </a:t>
            </a:r>
            <a:r>
              <a:rPr lang="en-US" altLang="zh-TW" sz="1100" dirty="0">
                <a:solidFill>
                  <a:schemeClr val="bg1"/>
                </a:solidFill>
                <a:latin typeface="Politica" panose="02000506020000090004" pitchFamily="2" charset="0"/>
                <a:ea typeface="HYQIHEIX1-45W EXTRALIGHT" pitchFamily="18" charset="-122"/>
                <a:cs typeface="Arial" panose="020B0704020202090204" pitchFamily="34" charset="0"/>
              </a:rPr>
              <a:t>and</a:t>
            </a:r>
            <a:r>
              <a:rPr lang="zh-TW" altLang="en-US" sz="1100" dirty="0">
                <a:solidFill>
                  <a:schemeClr val="bg1"/>
                </a:solidFill>
                <a:latin typeface="Politica" panose="02000506020000090004" pitchFamily="2" charset="0"/>
                <a:ea typeface="HYQIHEIX1-45W EXTRALIGHT" pitchFamily="18" charset="-122"/>
                <a:cs typeface="Arial" panose="020B0704020202090204" pitchFamily="34" charset="0"/>
              </a:rPr>
              <a:t> </a:t>
            </a:r>
            <a:r>
              <a:rPr lang="en-US" altLang="zh-TW" sz="1100" dirty="0">
                <a:solidFill>
                  <a:schemeClr val="bg1"/>
                </a:solidFill>
                <a:latin typeface="Politica" panose="02000506020000090004" pitchFamily="2" charset="0"/>
                <a:ea typeface="HYQIHEIX1-45W EXTRALIGHT" pitchFamily="18" charset="-122"/>
                <a:cs typeface="Arial" panose="020B0704020202090204" pitchFamily="34" charset="0"/>
              </a:rPr>
              <a:t>consistency</a:t>
            </a:r>
            <a:r>
              <a:rPr lang="zh-TW" altLang="en-US" sz="1100" dirty="0">
                <a:solidFill>
                  <a:schemeClr val="bg1"/>
                </a:solidFill>
                <a:latin typeface="Politica" panose="02000506020000090004" pitchFamily="2" charset="0"/>
                <a:ea typeface="HYQIHEIX1-45W EXTRALIGHT" pitchFamily="18" charset="-122"/>
                <a:cs typeface="Arial" panose="020B0704020202090204" pitchFamily="34" charset="0"/>
              </a:rPr>
              <a:t> </a:t>
            </a:r>
            <a:r>
              <a:rPr lang="en-US" altLang="zh-TW" sz="1100" dirty="0">
                <a:solidFill>
                  <a:schemeClr val="bg1"/>
                </a:solidFill>
                <a:latin typeface="Politica" panose="02000506020000090004" pitchFamily="2" charset="0"/>
                <a:ea typeface="HYQIHEIX1-45W EXTRALIGHT" pitchFamily="18" charset="-122"/>
                <a:cs typeface="Arial" panose="020B0704020202090204" pitchFamily="34" charset="0"/>
              </a:rPr>
              <a:t>evaluation</a:t>
            </a:r>
            <a:r>
              <a:rPr lang="zh-TW" altLang="en-US" sz="1100" dirty="0">
                <a:solidFill>
                  <a:schemeClr val="bg1"/>
                </a:solidFill>
                <a:latin typeface="Politica" panose="02000506020000090004" pitchFamily="2" charset="0"/>
                <a:ea typeface="HYQIHEIX1-45W EXTRALIGHT" pitchFamily="18" charset="-122"/>
                <a:cs typeface="Arial" panose="020B0704020202090204" pitchFamily="34" charset="0"/>
              </a:rPr>
              <a:t> </a:t>
            </a:r>
            <a:r>
              <a:rPr lang="en-US" altLang="zh-TW" sz="1100" dirty="0">
                <a:solidFill>
                  <a:schemeClr val="bg1"/>
                </a:solidFill>
                <a:latin typeface="Politica" panose="02000506020000090004" pitchFamily="2" charset="0"/>
                <a:ea typeface="HYQIHEIX1-45W EXTRALIGHT" pitchFamily="18" charset="-122"/>
                <a:cs typeface="Arial" panose="020B0704020202090204" pitchFamily="34" charset="0"/>
              </a:rPr>
              <a:t>items</a:t>
            </a:r>
            <a:r>
              <a:rPr lang="zh-TW" altLang="en-US" sz="1100" dirty="0">
                <a:solidFill>
                  <a:schemeClr val="bg1"/>
                </a:solidFill>
                <a:latin typeface="Politica" panose="02000506020000090004" pitchFamily="2" charset="0"/>
                <a:ea typeface="HYQIHEIX1-45W EXTRALIGHT" pitchFamily="18" charset="-122"/>
                <a:cs typeface="Arial" panose="020B0704020202090204" pitchFamily="34" charset="0"/>
              </a:rPr>
              <a:t> </a:t>
            </a:r>
            <a:r>
              <a:rPr lang="en-US" altLang="zh-TW" sz="1100" dirty="0">
                <a:solidFill>
                  <a:schemeClr val="bg1"/>
                </a:solidFill>
                <a:latin typeface="Politica" panose="02000506020000090004" pitchFamily="2" charset="0"/>
                <a:ea typeface="HYQIHEIX1-45W EXTRALIGHT" pitchFamily="18" charset="-122"/>
                <a:cs typeface="Arial" panose="020B0704020202090204" pitchFamily="34" charset="0"/>
              </a:rPr>
              <a:t>as</a:t>
            </a:r>
            <a:r>
              <a:rPr lang="zh-TW" altLang="en-US" sz="1100" dirty="0">
                <a:solidFill>
                  <a:schemeClr val="bg1"/>
                </a:solidFill>
                <a:latin typeface="Politica" panose="02000506020000090004" pitchFamily="2" charset="0"/>
                <a:ea typeface="HYQIHEIX1-45W EXTRALIGHT" pitchFamily="18" charset="-122"/>
                <a:cs typeface="Arial" panose="020B0704020202090204" pitchFamily="34" charset="0"/>
              </a:rPr>
              <a:t> </a:t>
            </a:r>
            <a:r>
              <a:rPr lang="en-US" altLang="zh-TW" sz="1100" dirty="0">
                <a:solidFill>
                  <a:schemeClr val="bg1"/>
                </a:solidFill>
                <a:latin typeface="Politica" panose="02000506020000090004" pitchFamily="2" charset="0"/>
                <a:ea typeface="HYQIHEIX1-45W EXTRALIGHT" pitchFamily="18" charset="-122"/>
                <a:cs typeface="Arial" panose="020B0704020202090204" pitchFamily="34" charset="0"/>
              </a:rPr>
              <a:t>of</a:t>
            </a:r>
            <a:r>
              <a:rPr lang="zh-TW" altLang="en-US" sz="1100" dirty="0">
                <a:solidFill>
                  <a:schemeClr val="bg1"/>
                </a:solidFill>
                <a:latin typeface="Politica" panose="02000506020000090004" pitchFamily="2" charset="0"/>
                <a:ea typeface="HYQIHEIX1-45W EXTRALIGHT" pitchFamily="18" charset="-122"/>
                <a:cs typeface="Arial" panose="020B0704020202090204" pitchFamily="34" charset="0"/>
              </a:rPr>
              <a:t> </a:t>
            </a:r>
            <a:r>
              <a:rPr lang="en-US" altLang="zh-TW" sz="1100" dirty="0">
                <a:solidFill>
                  <a:schemeClr val="bg1"/>
                </a:solidFill>
                <a:latin typeface="Politica" panose="02000506020000090004" pitchFamily="2" charset="0"/>
                <a:ea typeface="HYQIHEIX1-45W EXTRALIGHT" pitchFamily="18" charset="-122"/>
                <a:cs typeface="Arial" panose="020B0704020202090204" pitchFamily="34" charset="0"/>
              </a:rPr>
              <a:t>the</a:t>
            </a:r>
            <a:r>
              <a:rPr lang="zh-TW" altLang="en-US" sz="1100" dirty="0">
                <a:solidFill>
                  <a:schemeClr val="bg1"/>
                </a:solidFill>
                <a:latin typeface="Politica" panose="02000506020000090004" pitchFamily="2" charset="0"/>
                <a:ea typeface="HYQIHEIX1-45W EXTRALIGHT" pitchFamily="18" charset="-122"/>
                <a:cs typeface="Arial" panose="020B0704020202090204" pitchFamily="34" charset="0"/>
              </a:rPr>
              <a:t> </a:t>
            </a:r>
            <a:r>
              <a:rPr lang="en-US" altLang="zh-TW" sz="1100" dirty="0">
                <a:solidFill>
                  <a:schemeClr val="bg1"/>
                </a:solidFill>
                <a:latin typeface="Politica" panose="02000506020000090004" pitchFamily="2" charset="0"/>
                <a:ea typeface="HYQIHEIX1-45W EXTRALIGHT" pitchFamily="18" charset="-122"/>
                <a:cs typeface="Arial" panose="020B0704020202090204" pitchFamily="34" charset="0"/>
              </a:rPr>
              <a:t>end</a:t>
            </a:r>
            <a:r>
              <a:rPr lang="zh-TW" altLang="en-US" sz="1100" dirty="0">
                <a:solidFill>
                  <a:schemeClr val="bg1"/>
                </a:solidFill>
                <a:latin typeface="Politica" panose="02000506020000090004" pitchFamily="2" charset="0"/>
                <a:ea typeface="HYQIHEIX1-45W EXTRALIGHT" pitchFamily="18" charset="-122"/>
                <a:cs typeface="Arial" panose="020B0704020202090204" pitchFamily="34" charset="0"/>
              </a:rPr>
              <a:t> </a:t>
            </a:r>
            <a:r>
              <a:rPr lang="en-US" altLang="zh-TW" sz="1100" dirty="0">
                <a:solidFill>
                  <a:schemeClr val="bg1"/>
                </a:solidFill>
                <a:latin typeface="Politica" panose="02000506020000090004" pitchFamily="2" charset="0"/>
                <a:ea typeface="HYQIHEIX1-45W EXTRALIGHT" pitchFamily="18" charset="-122"/>
                <a:cs typeface="Arial" panose="020B0704020202090204" pitchFamily="34" charset="0"/>
              </a:rPr>
              <a:t>of</a:t>
            </a:r>
            <a:r>
              <a:rPr lang="zh-TW" altLang="en-US" sz="1100" dirty="0">
                <a:solidFill>
                  <a:schemeClr val="bg1"/>
                </a:solidFill>
                <a:latin typeface="Politica" panose="02000506020000090004" pitchFamily="2" charset="0"/>
                <a:ea typeface="HYQIHEIX1-45W EXTRALIGHT" pitchFamily="18" charset="-122"/>
                <a:cs typeface="Arial" panose="020B0704020202090204" pitchFamily="34" charset="0"/>
              </a:rPr>
              <a:t> </a:t>
            </a:r>
            <a:r>
              <a:rPr lang="en-US" altLang="zh-TW" sz="1100" dirty="0">
                <a:solidFill>
                  <a:schemeClr val="bg1"/>
                </a:solidFill>
                <a:latin typeface="Politica" panose="02000506020000090004" pitchFamily="2" charset="0"/>
                <a:ea typeface="HYQIHEIX1-45W EXTRALIGHT" pitchFamily="18" charset="-122"/>
                <a:cs typeface="Arial" panose="020B0704020202090204" pitchFamily="34" charset="0"/>
              </a:rPr>
              <a:t>2022</a:t>
            </a:r>
            <a:endParaRPr lang="en-US" altLang="zh-CN" sz="1100" dirty="0">
              <a:solidFill>
                <a:schemeClr val="bg1"/>
              </a:solidFill>
              <a:latin typeface="Politica" panose="02000506020000090004" pitchFamily="2" charset="0"/>
              <a:ea typeface="HYQIHEIX1-45W EXTRALIGHT" pitchFamily="18" charset="-122"/>
              <a:cs typeface="Arial" panose="020B0704020202090204" pitchFamily="34" charset="0"/>
            </a:endParaRPr>
          </a:p>
        </p:txBody>
      </p:sp>
      <p:sp>
        <p:nvSpPr>
          <p:cNvPr id="2" name="Title 1">
            <a:extLst>
              <a:ext uri="{FF2B5EF4-FFF2-40B4-BE49-F238E27FC236}">
                <a16:creationId xmlns:a16="http://schemas.microsoft.com/office/drawing/2014/main" id="{69C95498-7626-956F-F86D-17FF8723FB7D}"/>
              </a:ext>
            </a:extLst>
          </p:cNvPr>
          <p:cNvSpPr txBox="1"/>
          <p:nvPr/>
        </p:nvSpPr>
        <p:spPr>
          <a:xfrm>
            <a:off x="618370" y="201632"/>
            <a:ext cx="5853591" cy="584775"/>
          </a:xfrm>
          <a:prstGeom prst="rect">
            <a:avLst/>
          </a:prstGeom>
          <a:noFill/>
        </p:spPr>
        <p:txBody>
          <a:bodyPr wrap="square" rtlCol="0">
            <a:spAutoFit/>
          </a:bodyPr>
          <a:lstStyle>
            <a:defPPr>
              <a:defRPr lang="zh-CN"/>
            </a:defPPr>
            <a:lvl1pPr>
              <a:defRPr sz="3200">
                <a:solidFill>
                  <a:srgbClr val="93683D"/>
                </a:solidFill>
                <a:latin typeface="Politica" panose="02000506020000090004" pitchFamily="2" charset="0"/>
                <a:ea typeface="STHeiti" panose="02010600040101010101" pitchFamily="2" charset="-122"/>
                <a:cs typeface="Arial" panose="020B0704020202090204" pitchFamily="34" charset="0"/>
              </a:defRPr>
            </a:lvl1pPr>
          </a:lstStyle>
          <a:p>
            <a:r>
              <a:rPr lang="en-CA" altLang="zh-CN" dirty="0">
                <a:solidFill>
                  <a:srgbClr val="005DDC"/>
                </a:solidFill>
              </a:rPr>
              <a:t>PHARMACEUTICALS</a:t>
            </a:r>
            <a:endParaRPr lang="zh-CN" altLang="en-US" dirty="0">
              <a:solidFill>
                <a:srgbClr val="005DDC"/>
              </a:solidFill>
            </a:endParaRPr>
          </a:p>
        </p:txBody>
      </p:sp>
      <p:sp>
        <p:nvSpPr>
          <p:cNvPr id="3" name="文本框 31">
            <a:extLst>
              <a:ext uri="{FF2B5EF4-FFF2-40B4-BE49-F238E27FC236}">
                <a16:creationId xmlns:a16="http://schemas.microsoft.com/office/drawing/2014/main" id="{7418E76E-13FB-A469-737B-5A583A9E33B9}"/>
              </a:ext>
            </a:extLst>
          </p:cNvPr>
          <p:cNvSpPr txBox="1"/>
          <p:nvPr/>
        </p:nvSpPr>
        <p:spPr>
          <a:xfrm>
            <a:off x="588836" y="752001"/>
            <a:ext cx="7490862" cy="738664"/>
          </a:xfrm>
          <a:prstGeom prst="rect">
            <a:avLst/>
          </a:prstGeom>
          <a:noFill/>
        </p:spPr>
        <p:txBody>
          <a:bodyPr wrap="square" rtlCol="0">
            <a:spAutoFit/>
          </a:bodyPr>
          <a:lstStyle/>
          <a:p>
            <a:pPr lvl="0" algn="just"/>
            <a:r>
              <a:rPr lang="en-HK" altLang="zh-CN" sz="1400" dirty="0">
                <a:solidFill>
                  <a:schemeClr val="bg1"/>
                </a:solidFill>
                <a:latin typeface="Politica" panose="02000506020000090004" pitchFamily="2" charset="0"/>
                <a:ea typeface="HYQIHEIX1-45W EXTRALIGHT" pitchFamily="18" charset="-122"/>
                <a:cs typeface="Arial" panose="020B0704020202090204" pitchFamily="34" charset="0"/>
              </a:rPr>
              <a:t>Fosun Pharma continues to increase investment in innovation and R&amp;D to promote innovative transformation, and focuses on the three major </a:t>
            </a:r>
            <a:r>
              <a:rPr lang="en-US" altLang="zh-TW" sz="1400" dirty="0">
                <a:solidFill>
                  <a:schemeClr val="bg1"/>
                </a:solidFill>
                <a:latin typeface="Politica" panose="02000506020000090004" pitchFamily="2" charset="0"/>
                <a:ea typeface="HYQIHEIX1-45W EXTRALIGHT" pitchFamily="18" charset="-122"/>
                <a:cs typeface="Arial" panose="020B0704020202090204" pitchFamily="34" charset="0"/>
              </a:rPr>
              <a:t>business</a:t>
            </a:r>
            <a:r>
              <a:rPr lang="zh-TW" altLang="en-US" sz="1400" dirty="0">
                <a:solidFill>
                  <a:schemeClr val="bg1"/>
                </a:solidFill>
                <a:latin typeface="Politica" panose="02000506020000090004" pitchFamily="2" charset="0"/>
                <a:ea typeface="HYQIHEIX1-45W EXTRALIGHT" pitchFamily="18" charset="-122"/>
                <a:cs typeface="Arial" panose="020B0704020202090204" pitchFamily="34" charset="0"/>
              </a:rPr>
              <a:t> </a:t>
            </a:r>
            <a:r>
              <a:rPr lang="en-US" altLang="zh-TW" sz="1400" dirty="0">
                <a:solidFill>
                  <a:schemeClr val="bg1"/>
                </a:solidFill>
                <a:latin typeface="Politica" panose="02000506020000090004" pitchFamily="2" charset="0"/>
                <a:ea typeface="HYQIHEIX1-45W EXTRALIGHT" pitchFamily="18" charset="-122"/>
                <a:cs typeface="Arial" panose="020B0704020202090204" pitchFamily="34" charset="0"/>
              </a:rPr>
              <a:t>divisions</a:t>
            </a:r>
            <a:r>
              <a:rPr lang="en-HK" altLang="zh-CN" sz="1400" dirty="0">
                <a:solidFill>
                  <a:schemeClr val="bg1"/>
                </a:solidFill>
                <a:latin typeface="Politica" panose="02000506020000090004" pitchFamily="2" charset="0"/>
                <a:ea typeface="HYQIHEIX1-45W EXTRALIGHT" pitchFamily="18" charset="-122"/>
                <a:cs typeface="Arial" panose="020B0704020202090204" pitchFamily="34" charset="0"/>
              </a:rPr>
              <a:t> of innovative </a:t>
            </a:r>
            <a:r>
              <a:rPr lang="en-US" altLang="zh-TW" sz="1400" dirty="0">
                <a:solidFill>
                  <a:schemeClr val="bg1"/>
                </a:solidFill>
                <a:latin typeface="Politica" panose="02000506020000090004" pitchFamily="2" charset="0"/>
                <a:ea typeface="HYQIHEIX1-45W EXTRALIGHT" pitchFamily="18" charset="-122"/>
                <a:cs typeface="Arial" panose="020B0704020202090204" pitchFamily="34" charset="0"/>
              </a:rPr>
              <a:t>medicine</a:t>
            </a:r>
            <a:r>
              <a:rPr lang="en-HK" altLang="zh-CN" sz="1400" dirty="0">
                <a:solidFill>
                  <a:schemeClr val="bg1"/>
                </a:solidFill>
                <a:latin typeface="Politica" panose="02000506020000090004" pitchFamily="2" charset="0"/>
                <a:ea typeface="HYQIHEIX1-45W EXTRALIGHT" pitchFamily="18" charset="-122"/>
                <a:cs typeface="Arial" panose="020B0704020202090204" pitchFamily="34" charset="0"/>
              </a:rPr>
              <a:t>s</a:t>
            </a:r>
            <a:r>
              <a:rPr lang="zh-TW" altLang="en-US" sz="1400" dirty="0">
                <a:solidFill>
                  <a:schemeClr val="bg1"/>
                </a:solidFill>
                <a:latin typeface="Politica" panose="02000506020000090004" pitchFamily="2" charset="0"/>
                <a:ea typeface="HYQIHEIX1-45W EXTRALIGHT" pitchFamily="18" charset="-122"/>
                <a:cs typeface="Arial" panose="020B0704020202090204" pitchFamily="34" charset="0"/>
              </a:rPr>
              <a:t> </a:t>
            </a:r>
            <a:r>
              <a:rPr lang="en-US" altLang="zh-TW" sz="1400" dirty="0">
                <a:solidFill>
                  <a:schemeClr val="bg1"/>
                </a:solidFill>
                <a:latin typeface="Politica" panose="02000506020000090004" pitchFamily="2" charset="0"/>
                <a:ea typeface="HYQIHEIX1-45W EXTRALIGHT" pitchFamily="18" charset="-122"/>
                <a:cs typeface="Arial" panose="020B0704020202090204" pitchFamily="34" charset="0"/>
              </a:rPr>
              <a:t>business,</a:t>
            </a:r>
            <a:r>
              <a:rPr lang="zh-TW" altLang="en-US" sz="1400" dirty="0">
                <a:solidFill>
                  <a:schemeClr val="bg1"/>
                </a:solidFill>
                <a:latin typeface="Politica" panose="02000506020000090004" pitchFamily="2" charset="0"/>
                <a:ea typeface="HYQIHEIX1-45W EXTRALIGHT" pitchFamily="18" charset="-122"/>
                <a:cs typeface="Arial" panose="020B0704020202090204" pitchFamily="34" charset="0"/>
              </a:rPr>
              <a:t>  </a:t>
            </a:r>
            <a:r>
              <a:rPr lang="en-US" altLang="zh-TW" sz="1400" dirty="0">
                <a:solidFill>
                  <a:schemeClr val="bg1"/>
                </a:solidFill>
                <a:latin typeface="Politica" panose="02000506020000090004" pitchFamily="2" charset="0"/>
                <a:ea typeface="HYQIHEIX1-45W EXTRALIGHT" pitchFamily="18" charset="-122"/>
                <a:cs typeface="Arial" panose="020B0704020202090204" pitchFamily="34" charset="0"/>
              </a:rPr>
              <a:t>established</a:t>
            </a:r>
            <a:r>
              <a:rPr lang="zh-TW" altLang="en-US" sz="1400" dirty="0">
                <a:solidFill>
                  <a:schemeClr val="bg1"/>
                </a:solidFill>
                <a:latin typeface="Politica" panose="02000506020000090004" pitchFamily="2" charset="0"/>
                <a:ea typeface="HYQIHEIX1-45W EXTRALIGHT" pitchFamily="18" charset="-122"/>
                <a:cs typeface="Arial" panose="020B0704020202090204" pitchFamily="34" charset="0"/>
              </a:rPr>
              <a:t> </a:t>
            </a:r>
            <a:r>
              <a:rPr lang="en-US" altLang="zh-TW" sz="1400" dirty="0">
                <a:solidFill>
                  <a:schemeClr val="bg1"/>
                </a:solidFill>
                <a:latin typeface="Politica" panose="02000506020000090004" pitchFamily="2" charset="0"/>
                <a:ea typeface="HYQIHEIX1-45W EXTRALIGHT" pitchFamily="18" charset="-122"/>
                <a:cs typeface="Arial" panose="020B0704020202090204" pitchFamily="34" charset="0"/>
              </a:rPr>
              <a:t>medicines</a:t>
            </a:r>
            <a:r>
              <a:rPr lang="zh-TW" altLang="en-US" sz="1400" dirty="0">
                <a:solidFill>
                  <a:schemeClr val="bg1"/>
                </a:solidFill>
                <a:latin typeface="Politica" panose="02000506020000090004" pitchFamily="2" charset="0"/>
                <a:ea typeface="HYQIHEIX1-45W EXTRALIGHT" pitchFamily="18" charset="-122"/>
                <a:cs typeface="Arial" panose="020B0704020202090204" pitchFamily="34" charset="0"/>
              </a:rPr>
              <a:t> </a:t>
            </a:r>
            <a:r>
              <a:rPr lang="en-HK" altLang="zh-CN" sz="1400" dirty="0">
                <a:solidFill>
                  <a:schemeClr val="bg1"/>
                </a:solidFill>
                <a:latin typeface="Politica" panose="02000506020000090004" pitchFamily="2" charset="0"/>
                <a:ea typeface="HYQIHEIX1-45W EXTRALIGHT" pitchFamily="18" charset="-122"/>
                <a:cs typeface="Arial" panose="020B0704020202090204" pitchFamily="34" charset="0"/>
              </a:rPr>
              <a:t>manufacturing</a:t>
            </a:r>
            <a:r>
              <a:rPr lang="zh-TW" altLang="en-US" sz="1400" dirty="0">
                <a:solidFill>
                  <a:schemeClr val="bg1"/>
                </a:solidFill>
                <a:latin typeface="Politica" panose="02000506020000090004" pitchFamily="2" charset="0"/>
                <a:ea typeface="HYQIHEIX1-45W EXTRALIGHT" pitchFamily="18" charset="-122"/>
                <a:cs typeface="Arial" panose="020B0704020202090204" pitchFamily="34" charset="0"/>
              </a:rPr>
              <a:t> </a:t>
            </a:r>
            <a:r>
              <a:rPr lang="en-US" altLang="zh-TW" sz="1400" dirty="0">
                <a:solidFill>
                  <a:schemeClr val="bg1"/>
                </a:solidFill>
                <a:latin typeface="Politica" panose="02000506020000090004" pitchFamily="2" charset="0"/>
                <a:ea typeface="HYQIHEIX1-45W EXTRALIGHT" pitchFamily="18" charset="-122"/>
                <a:cs typeface="Arial" panose="020B0704020202090204" pitchFamily="34" charset="0"/>
              </a:rPr>
              <a:t>and</a:t>
            </a:r>
            <a:r>
              <a:rPr lang="zh-TW" altLang="en-US" sz="1400" dirty="0">
                <a:solidFill>
                  <a:schemeClr val="bg1"/>
                </a:solidFill>
                <a:latin typeface="Politica" panose="02000506020000090004" pitchFamily="2" charset="0"/>
                <a:ea typeface="HYQIHEIX1-45W EXTRALIGHT" pitchFamily="18" charset="-122"/>
                <a:cs typeface="Arial" panose="020B0704020202090204" pitchFamily="34" charset="0"/>
              </a:rPr>
              <a:t> </a:t>
            </a:r>
            <a:r>
              <a:rPr lang="en-US" altLang="zh-TW" sz="1400" dirty="0">
                <a:solidFill>
                  <a:schemeClr val="bg1"/>
                </a:solidFill>
                <a:latin typeface="Politica" panose="02000506020000090004" pitchFamily="2" charset="0"/>
                <a:ea typeface="HYQIHEIX1-45W EXTRALIGHT" pitchFamily="18" charset="-122"/>
                <a:cs typeface="Arial" panose="020B0704020202090204" pitchFamily="34" charset="0"/>
              </a:rPr>
              <a:t>supply</a:t>
            </a:r>
            <a:r>
              <a:rPr lang="zh-TW" altLang="en-US" sz="1400" dirty="0">
                <a:solidFill>
                  <a:schemeClr val="bg1"/>
                </a:solidFill>
                <a:latin typeface="Politica" panose="02000506020000090004" pitchFamily="2" charset="0"/>
                <a:ea typeface="HYQIHEIX1-45W EXTRALIGHT" pitchFamily="18" charset="-122"/>
                <a:cs typeface="Arial" panose="020B0704020202090204" pitchFamily="34" charset="0"/>
              </a:rPr>
              <a:t> </a:t>
            </a:r>
            <a:r>
              <a:rPr lang="en-US" altLang="zh-TW" sz="1400" dirty="0">
                <a:solidFill>
                  <a:schemeClr val="bg1"/>
                </a:solidFill>
                <a:latin typeface="Politica" panose="02000506020000090004" pitchFamily="2" charset="0"/>
                <a:ea typeface="HYQIHEIX1-45W EXTRALIGHT" pitchFamily="18" charset="-122"/>
                <a:cs typeface="Arial" panose="020B0704020202090204" pitchFamily="34" charset="0"/>
              </a:rPr>
              <a:t>business</a:t>
            </a:r>
            <a:r>
              <a:rPr lang="en-HK" altLang="zh-CN" sz="1400" dirty="0">
                <a:solidFill>
                  <a:schemeClr val="bg1"/>
                </a:solidFill>
                <a:latin typeface="Politica" panose="02000506020000090004" pitchFamily="2" charset="0"/>
                <a:ea typeface="HYQIHEIX1-45W EXTRALIGHT" pitchFamily="18" charset="-122"/>
                <a:cs typeface="Arial" panose="020B0704020202090204" pitchFamily="34" charset="0"/>
              </a:rPr>
              <a:t>, and vaccines</a:t>
            </a:r>
            <a:r>
              <a:rPr lang="zh-TW" altLang="en-US" sz="1400" dirty="0">
                <a:solidFill>
                  <a:schemeClr val="bg1"/>
                </a:solidFill>
                <a:latin typeface="Politica" panose="02000506020000090004" pitchFamily="2" charset="0"/>
                <a:ea typeface="HYQIHEIX1-45W EXTRALIGHT" pitchFamily="18" charset="-122"/>
                <a:cs typeface="Arial" panose="020B0704020202090204" pitchFamily="34" charset="0"/>
              </a:rPr>
              <a:t> </a:t>
            </a:r>
            <a:r>
              <a:rPr lang="en-US" altLang="zh-TW" sz="1400" dirty="0">
                <a:solidFill>
                  <a:schemeClr val="bg1"/>
                </a:solidFill>
                <a:latin typeface="Politica" panose="02000506020000090004" pitchFamily="2" charset="0"/>
                <a:ea typeface="HYQIHEIX1-45W EXTRALIGHT" pitchFamily="18" charset="-122"/>
                <a:cs typeface="Arial" panose="020B0704020202090204" pitchFamily="34" charset="0"/>
              </a:rPr>
              <a:t>business</a:t>
            </a:r>
            <a:endParaRPr lang="zh-CN" altLang="en-US" sz="1400" dirty="0">
              <a:solidFill>
                <a:schemeClr val="bg1"/>
              </a:solidFill>
              <a:latin typeface="HYQIHEIX1-35W THIN" pitchFamily="18" charset="-122"/>
              <a:ea typeface="HYQIHEIX1-35W THIN" pitchFamily="18" charset="-122"/>
              <a:cs typeface="Arial" panose="020B0704020202090204" pitchFamily="34" charset="0"/>
            </a:endParaRPr>
          </a:p>
        </p:txBody>
      </p:sp>
      <p:cxnSp>
        <p:nvCxnSpPr>
          <p:cNvPr id="26" name="直线连接符 25">
            <a:extLst>
              <a:ext uri="{FF2B5EF4-FFF2-40B4-BE49-F238E27FC236}">
                <a16:creationId xmlns:a16="http://schemas.microsoft.com/office/drawing/2014/main" id="{19930A02-4004-D847-8C95-378BD8D0EF91}"/>
              </a:ext>
            </a:extLst>
          </p:cNvPr>
          <p:cNvCxnSpPr/>
          <p:nvPr/>
        </p:nvCxnSpPr>
        <p:spPr>
          <a:xfrm>
            <a:off x="910562" y="5157128"/>
            <a:ext cx="75182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矩形 4">
            <a:extLst>
              <a:ext uri="{FF2B5EF4-FFF2-40B4-BE49-F238E27FC236}">
                <a16:creationId xmlns:a16="http://schemas.microsoft.com/office/drawing/2014/main" id="{C15A181F-E903-F54B-AB81-479882549BD3}"/>
              </a:ext>
            </a:extLst>
          </p:cNvPr>
          <p:cNvSpPr/>
          <p:nvPr/>
        </p:nvSpPr>
        <p:spPr>
          <a:xfrm>
            <a:off x="413900" y="5384689"/>
            <a:ext cx="9093116" cy="941588"/>
          </a:xfrm>
          <a:prstGeom prst="rect">
            <a:avLst/>
          </a:prstGeom>
          <a:gradFill flip="none" rotWithShape="1">
            <a:gsLst>
              <a:gs pos="0">
                <a:srgbClr val="003DAD">
                  <a:alpha val="0"/>
                </a:srgbClr>
              </a:gs>
              <a:gs pos="100000">
                <a:schemeClr val="bg1">
                  <a:alpha val="73000"/>
                </a:schemeClr>
              </a:gs>
            </a:gsLst>
            <a:lin ang="10800000" scaled="0"/>
            <a:tileRect/>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Arial" panose="020B0604020202020204" pitchFamily="34" charset="0"/>
              <a:ea typeface="微软雅黑" pitchFamily="34" charset="-122"/>
              <a:cs typeface="Arial" panose="020B0604020202020204" pitchFamily="34" charset="0"/>
            </a:endParaRPr>
          </a:p>
        </p:txBody>
      </p:sp>
      <p:pic>
        <p:nvPicPr>
          <p:cNvPr id="31" name="图片 30">
            <a:extLst>
              <a:ext uri="{FF2B5EF4-FFF2-40B4-BE49-F238E27FC236}">
                <a16:creationId xmlns:a16="http://schemas.microsoft.com/office/drawing/2014/main" id="{7835C4AC-D9B7-3841-8C37-DBED325968CC}"/>
              </a:ext>
            </a:extLst>
          </p:cNvPr>
          <p:cNvPicPr>
            <a:picLocks noChangeAspect="1"/>
          </p:cNvPicPr>
          <p:nvPr/>
        </p:nvPicPr>
        <p:blipFill>
          <a:blip r:embed="rId5" cstate="email"/>
          <a:stretch>
            <a:fillRect/>
          </a:stretch>
        </p:blipFill>
        <p:spPr>
          <a:xfrm>
            <a:off x="6522343" y="5697168"/>
            <a:ext cx="507620" cy="445310"/>
          </a:xfrm>
          <a:prstGeom prst="rect">
            <a:avLst/>
          </a:prstGeom>
        </p:spPr>
      </p:pic>
      <p:pic>
        <p:nvPicPr>
          <p:cNvPr id="32" name="图片 31">
            <a:extLst>
              <a:ext uri="{FF2B5EF4-FFF2-40B4-BE49-F238E27FC236}">
                <a16:creationId xmlns:a16="http://schemas.microsoft.com/office/drawing/2014/main" id="{277F53CE-3EB1-424B-9AA6-24A1CCC7D3D9}"/>
              </a:ext>
            </a:extLst>
          </p:cNvPr>
          <p:cNvPicPr>
            <a:picLocks noChangeAspect="1"/>
          </p:cNvPicPr>
          <p:nvPr/>
        </p:nvPicPr>
        <p:blipFill rotWithShape="1">
          <a:blip r:embed="rId6" cstate="email"/>
          <a:srcRect/>
          <a:stretch>
            <a:fillRect/>
          </a:stretch>
        </p:blipFill>
        <p:spPr>
          <a:xfrm>
            <a:off x="2120513" y="5710715"/>
            <a:ext cx="1092378" cy="305255"/>
          </a:xfrm>
          <a:prstGeom prst="rect">
            <a:avLst/>
          </a:prstGeom>
        </p:spPr>
      </p:pic>
      <p:pic>
        <p:nvPicPr>
          <p:cNvPr id="43" name="图片 42">
            <a:extLst>
              <a:ext uri="{FF2B5EF4-FFF2-40B4-BE49-F238E27FC236}">
                <a16:creationId xmlns:a16="http://schemas.microsoft.com/office/drawing/2014/main" id="{556A52A0-FEF9-3646-8F0B-88929E2E8234}"/>
              </a:ext>
            </a:extLst>
          </p:cNvPr>
          <p:cNvPicPr>
            <a:picLocks noChangeAspect="1"/>
          </p:cNvPicPr>
          <p:nvPr/>
        </p:nvPicPr>
        <p:blipFill rotWithShape="1">
          <a:blip r:embed="rId7" cstate="email"/>
          <a:srcRect/>
          <a:stretch>
            <a:fillRect/>
          </a:stretch>
        </p:blipFill>
        <p:spPr>
          <a:xfrm>
            <a:off x="3400422" y="5597529"/>
            <a:ext cx="1316279" cy="476315"/>
          </a:xfrm>
          <a:prstGeom prst="rect">
            <a:avLst/>
          </a:prstGeom>
        </p:spPr>
      </p:pic>
      <p:pic>
        <p:nvPicPr>
          <p:cNvPr id="45" name="图片 44">
            <a:extLst>
              <a:ext uri="{FF2B5EF4-FFF2-40B4-BE49-F238E27FC236}">
                <a16:creationId xmlns:a16="http://schemas.microsoft.com/office/drawing/2014/main" id="{1676CD70-C59E-D049-A37C-5D0806A46626}"/>
              </a:ext>
            </a:extLst>
          </p:cNvPr>
          <p:cNvPicPr>
            <a:picLocks noChangeAspect="1"/>
          </p:cNvPicPr>
          <p:nvPr/>
        </p:nvPicPr>
        <p:blipFill>
          <a:blip r:embed="rId8" cstate="email"/>
          <a:stretch>
            <a:fillRect/>
          </a:stretch>
        </p:blipFill>
        <p:spPr>
          <a:xfrm>
            <a:off x="877044" y="5681280"/>
            <a:ext cx="1092378" cy="364126"/>
          </a:xfrm>
          <a:prstGeom prst="rect">
            <a:avLst/>
          </a:prstGeom>
        </p:spPr>
      </p:pic>
      <p:pic>
        <p:nvPicPr>
          <p:cNvPr id="46" name="图片 45">
            <a:extLst>
              <a:ext uri="{FF2B5EF4-FFF2-40B4-BE49-F238E27FC236}">
                <a16:creationId xmlns:a16="http://schemas.microsoft.com/office/drawing/2014/main" id="{DF9F7AED-7D0E-7C42-B907-066A56BEB77E}"/>
              </a:ext>
            </a:extLst>
          </p:cNvPr>
          <p:cNvPicPr>
            <a:picLocks noChangeAspect="1"/>
          </p:cNvPicPr>
          <p:nvPr/>
        </p:nvPicPr>
        <p:blipFill>
          <a:blip r:embed="rId9" cstate="email"/>
          <a:stretch>
            <a:fillRect/>
          </a:stretch>
        </p:blipFill>
        <p:spPr>
          <a:xfrm>
            <a:off x="4767684" y="5631574"/>
            <a:ext cx="1738525" cy="486989"/>
          </a:xfrm>
          <a:prstGeom prst="rect">
            <a:avLst/>
          </a:prstGeom>
        </p:spPr>
      </p:pic>
      <p:pic>
        <p:nvPicPr>
          <p:cNvPr id="47" name="图片 46" descr="文本&#10;&#10;描述已自动生成">
            <a:extLst>
              <a:ext uri="{FF2B5EF4-FFF2-40B4-BE49-F238E27FC236}">
                <a16:creationId xmlns:a16="http://schemas.microsoft.com/office/drawing/2014/main" id="{3A0AD491-B1BB-584A-B791-0B4F01862A7B}"/>
              </a:ext>
            </a:extLst>
          </p:cNvPr>
          <p:cNvPicPr>
            <a:picLocks noChangeAspect="1"/>
          </p:cNvPicPr>
          <p:nvPr/>
        </p:nvPicPr>
        <p:blipFill>
          <a:blip r:embed="rId10" cstate="print"/>
          <a:stretch>
            <a:fillRect/>
          </a:stretch>
        </p:blipFill>
        <p:spPr>
          <a:xfrm>
            <a:off x="8428990" y="4034155"/>
            <a:ext cx="3308350" cy="270700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Users/jerrymiao/Desktop/复星Jerry/产业图片合集/健康/2.医美-复锐-ALMA/Opus-header-light.pngOpus-header-light"/>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635"/>
            <a:ext cx="12197080" cy="6863715"/>
          </a:xfrm>
          <a:prstGeom prst="rect">
            <a:avLst/>
          </a:prstGeom>
        </p:spPr>
      </p:pic>
      <p:sp>
        <p:nvSpPr>
          <p:cNvPr id="34" name="矩形 4"/>
          <p:cNvSpPr/>
          <p:nvPr/>
        </p:nvSpPr>
        <p:spPr>
          <a:xfrm>
            <a:off x="-1905" y="0"/>
            <a:ext cx="12190730" cy="6863715"/>
          </a:xfrm>
          <a:prstGeom prst="rect">
            <a:avLst/>
          </a:prstGeom>
          <a:gradFill flip="none" rotWithShape="1">
            <a:gsLst>
              <a:gs pos="0">
                <a:srgbClr val="003DAD">
                  <a:alpha val="0"/>
                </a:srgbClr>
              </a:gs>
              <a:gs pos="74000">
                <a:srgbClr val="005DDC">
                  <a:alpha val="55000"/>
                </a:srgbClr>
              </a:gs>
            </a:gsLst>
            <a:lin ang="10800000" scaled="0"/>
            <a:tileRect/>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Arial" panose="020B0604020202020204" pitchFamily="34" charset="0"/>
              <a:ea typeface="微软雅黑" pitchFamily="34" charset="-122"/>
              <a:cs typeface="Arial" panose="020B0604020202020204" pitchFamily="34" charset="0"/>
            </a:endParaRPr>
          </a:p>
        </p:txBody>
      </p:sp>
      <p:sp>
        <p:nvSpPr>
          <p:cNvPr id="68" name="矩形 4"/>
          <p:cNvSpPr/>
          <p:nvPr/>
        </p:nvSpPr>
        <p:spPr>
          <a:xfrm>
            <a:off x="585985" y="4691436"/>
            <a:ext cx="11537611" cy="1761989"/>
          </a:xfrm>
          <a:prstGeom prst="rect">
            <a:avLst/>
          </a:prstGeom>
          <a:gradFill flip="none" rotWithShape="1">
            <a:gsLst>
              <a:gs pos="0">
                <a:srgbClr val="003DAD">
                  <a:alpha val="0"/>
                </a:srgbClr>
              </a:gs>
              <a:gs pos="89000">
                <a:schemeClr val="bg1">
                  <a:alpha val="73000"/>
                </a:schemeClr>
              </a:gs>
            </a:gsLst>
            <a:lin ang="10800000" scaled="0"/>
            <a:tileRect/>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Arial" panose="020B0604020202020204" pitchFamily="34" charset="0"/>
              <a:ea typeface="微软雅黑" pitchFamily="34" charset="-122"/>
              <a:cs typeface="Arial" panose="020B0604020202020204" pitchFamily="34" charset="0"/>
            </a:endParaRPr>
          </a:p>
        </p:txBody>
      </p:sp>
      <p:sp>
        <p:nvSpPr>
          <p:cNvPr id="42" name="矩形 4"/>
          <p:cNvSpPr/>
          <p:nvPr/>
        </p:nvSpPr>
        <p:spPr>
          <a:xfrm>
            <a:off x="586105" y="2195389"/>
            <a:ext cx="10419715" cy="2439670"/>
          </a:xfrm>
          <a:prstGeom prst="rect">
            <a:avLst/>
          </a:prstGeom>
          <a:gradFill flip="none" rotWithShape="1">
            <a:gsLst>
              <a:gs pos="0">
                <a:srgbClr val="003DAD">
                  <a:alpha val="0"/>
                </a:srgbClr>
              </a:gs>
              <a:gs pos="74000">
                <a:srgbClr val="005DDC">
                  <a:alpha val="47000"/>
                </a:srgbClr>
              </a:gs>
            </a:gsLst>
            <a:lin ang="10800000" scaled="0"/>
            <a:tileRect/>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Arial" panose="020B0604020202020204" pitchFamily="34" charset="0"/>
              <a:ea typeface="微软雅黑" pitchFamily="34" charset="-122"/>
              <a:cs typeface="Arial" panose="020B0604020202020204" pitchFamily="34" charset="0"/>
            </a:endParaRPr>
          </a:p>
        </p:txBody>
      </p:sp>
      <p:sp>
        <p:nvSpPr>
          <p:cNvPr id="29" name="矩形 28"/>
          <p:cNvSpPr/>
          <p:nvPr/>
        </p:nvSpPr>
        <p:spPr>
          <a:xfrm>
            <a:off x="45719" y="208638"/>
            <a:ext cx="9335179" cy="489838"/>
          </a:xfrm>
          <a:prstGeom prst="rect">
            <a:avLst/>
          </a:prstGeom>
          <a:gradFill>
            <a:gsLst>
              <a:gs pos="30000">
                <a:schemeClr val="bg1">
                  <a:alpha val="0"/>
                </a:schemeClr>
              </a:gs>
              <a:gs pos="100000">
                <a:schemeClr val="bg1"/>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0" name="矩形 29"/>
          <p:cNvSpPr/>
          <p:nvPr/>
        </p:nvSpPr>
        <p:spPr>
          <a:xfrm>
            <a:off x="0" y="207849"/>
            <a:ext cx="45719" cy="489839"/>
          </a:xfrm>
          <a:prstGeom prst="rect">
            <a:avLst/>
          </a:prstGeom>
          <a:solidFill>
            <a:srgbClr val="003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63" name="直线连接符 62"/>
          <p:cNvCxnSpPr/>
          <p:nvPr/>
        </p:nvCxnSpPr>
        <p:spPr>
          <a:xfrm>
            <a:off x="878138" y="3507511"/>
            <a:ext cx="62625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文本框 18"/>
          <p:cNvSpPr txBox="1"/>
          <p:nvPr/>
        </p:nvSpPr>
        <p:spPr>
          <a:xfrm>
            <a:off x="814940" y="2723320"/>
            <a:ext cx="2728360" cy="677108"/>
          </a:xfrm>
          <a:prstGeom prst="rect">
            <a:avLst/>
          </a:prstGeom>
          <a:ln w="12700">
            <a:miter lim="400000"/>
          </a:ln>
        </p:spPr>
        <p:txBody>
          <a:bodyPr wrap="square" lIns="45719" rIns="45719">
            <a:spAutoFit/>
          </a:bodyPr>
          <a:lstStyle/>
          <a:p>
            <a:pPr>
              <a:defRPr b="1">
                <a:solidFill>
                  <a:schemeClr val="accent1"/>
                </a:solidFill>
                <a:latin typeface="微软雅黑"/>
                <a:ea typeface="微软雅黑"/>
                <a:cs typeface="微软雅黑"/>
                <a:sym typeface="微软雅黑"/>
              </a:defRPr>
            </a:pPr>
            <a:r>
              <a:rPr lang="en-US" altLang="zh-CN" sz="1600" dirty="0">
                <a:solidFill>
                  <a:schemeClr val="bg1"/>
                </a:solidFill>
                <a:latin typeface="Politica" panose="02000506020000090004" pitchFamily="2" charset="0"/>
                <a:ea typeface="HYQIHEIX1-45W EXTRALIGHT" pitchFamily="18" charset="-122"/>
                <a:cs typeface="Arial" panose="020B0704020202090204" pitchFamily="34" charset="0"/>
              </a:rPr>
              <a:t>More</a:t>
            </a:r>
            <a:r>
              <a:rPr lang="zh-TW" altLang="en-US" sz="1600" dirty="0">
                <a:solidFill>
                  <a:schemeClr val="bg1"/>
                </a:solidFill>
                <a:latin typeface="Politica" panose="02000506020000090004" pitchFamily="2" charset="0"/>
                <a:ea typeface="HYQIHEIX1-45W EXTRALIGHT" pitchFamily="18" charset="-122"/>
                <a:cs typeface="Arial" panose="020B0704020202090204" pitchFamily="34" charset="0"/>
              </a:rPr>
              <a:t> </a:t>
            </a:r>
            <a:r>
              <a:rPr lang="en-US" altLang="zh-TW" sz="1600" dirty="0">
                <a:solidFill>
                  <a:schemeClr val="bg1"/>
                </a:solidFill>
                <a:latin typeface="Politica" panose="02000506020000090004" pitchFamily="2" charset="0"/>
                <a:ea typeface="HYQIHEIX1-45W EXTRALIGHT" pitchFamily="18" charset="-122"/>
                <a:cs typeface="Arial" panose="020B0704020202090204" pitchFamily="34" charset="0"/>
              </a:rPr>
              <a:t>than</a:t>
            </a:r>
            <a:r>
              <a:rPr lang="zh-TW" altLang="en-US" sz="1600" dirty="0">
                <a:solidFill>
                  <a:schemeClr val="bg1"/>
                </a:solidFill>
                <a:latin typeface="Politica" panose="02000506020000090004" pitchFamily="2" charset="0"/>
                <a:ea typeface="HYQIHEIX1-45W EXTRALIGHT" pitchFamily="18" charset="-122"/>
                <a:cs typeface="Arial" panose="020B0704020202090204" pitchFamily="34" charset="0"/>
              </a:rPr>
              <a:t> </a:t>
            </a:r>
            <a:r>
              <a:rPr lang="en-US" altLang="zh-CN" sz="1600" dirty="0">
                <a:solidFill>
                  <a:schemeClr val="bg1"/>
                </a:solidFill>
                <a:latin typeface="Politica" panose="02000506020000090004" pitchFamily="2" charset="0"/>
                <a:ea typeface="HYQIHEIX1-45W EXTRALIGHT" pitchFamily="18" charset="-122"/>
                <a:cs typeface="Arial" panose="020B0704020202090204" pitchFamily="34" charset="0"/>
              </a:rPr>
              <a:t>330</a:t>
            </a:r>
            <a:r>
              <a:rPr lang="zh-CN" altLang="en-US" sz="1600" dirty="0">
                <a:solidFill>
                  <a:schemeClr val="bg1"/>
                </a:solidFill>
                <a:latin typeface="Politica" panose="02000506020000090004" pitchFamily="2" charset="0"/>
                <a:ea typeface="HYQIHEIX1-45W EXTRALIGHT" pitchFamily="18" charset="-122"/>
                <a:cs typeface="Arial" panose="020B0704020202090204" pitchFamily="34" charset="0"/>
              </a:rPr>
              <a:t> </a:t>
            </a:r>
          </a:p>
          <a:p>
            <a:pPr>
              <a:defRPr sz="1200" b="1">
                <a:solidFill>
                  <a:srgbClr val="404040"/>
                </a:solidFill>
                <a:latin typeface="微软雅黑"/>
                <a:ea typeface="微软雅黑"/>
                <a:cs typeface="微软雅黑"/>
                <a:sym typeface="微软雅黑"/>
              </a:defRPr>
            </a:pPr>
            <a:r>
              <a:rPr lang="en-CA" altLang="zh-CN" sz="1100" dirty="0">
                <a:solidFill>
                  <a:prstClr val="white"/>
                </a:solidFill>
                <a:latin typeface="Politica" panose="02000506020000090004" pitchFamily="2" charset="0"/>
                <a:ea typeface="HYQIHEIX1-45W EXTRALIGHT" pitchFamily="18" charset="-122"/>
                <a:cs typeface="Arial" panose="020B0704020202090204" pitchFamily="34" charset="0"/>
              </a:rPr>
              <a:t>D</a:t>
            </a:r>
            <a:r>
              <a:rPr kumimoji="0" lang="en-CA" altLang="zh-CN" sz="1100" b="0" i="0" u="none" strike="noStrike" kern="1200" cap="none" spc="0" normalizeH="0" baseline="0" noProof="0" dirty="0">
                <a:ln>
                  <a:noFill/>
                </a:ln>
                <a:solidFill>
                  <a:prstClr val="white"/>
                </a:solidFill>
                <a:effectLst/>
                <a:uLnTx/>
                <a:uFillTx/>
                <a:latin typeface="Politica" panose="02000506020000090004" pitchFamily="2" charset="0"/>
                <a:ea typeface="HYQIHEIX1-45W EXTRALIGHT" pitchFamily="18" charset="-122"/>
                <a:cs typeface="Arial" panose="020B0704020202090204" pitchFamily="34" charset="0"/>
              </a:rPr>
              <a:t>a Vinci Surgical Systems installed in Chinese mainland, Hong Kong SAR and Macau SAR as of 30 June 2023</a:t>
            </a:r>
            <a:endParaRPr lang="en-CA" sz="1100" dirty="0">
              <a:solidFill>
                <a:schemeClr val="bg1"/>
              </a:solidFill>
              <a:latin typeface="HYQIHEIX1-45W EXTRALIGHT" pitchFamily="18" charset="-122"/>
              <a:ea typeface="HYQIHEIX1-45W EXTRALIGHT" pitchFamily="18" charset="-122"/>
              <a:cs typeface="Arial" panose="020B0604020202020204" pitchFamily="34" charset="0"/>
            </a:endParaRPr>
          </a:p>
        </p:txBody>
      </p:sp>
      <p:sp>
        <p:nvSpPr>
          <p:cNvPr id="70" name="文本框 18"/>
          <p:cNvSpPr txBox="1"/>
          <p:nvPr/>
        </p:nvSpPr>
        <p:spPr>
          <a:xfrm>
            <a:off x="3244850" y="4807722"/>
            <a:ext cx="4609465" cy="1323439"/>
          </a:xfrm>
          <a:prstGeom prst="rect">
            <a:avLst/>
          </a:prstGeom>
          <a:ln w="12700">
            <a:miter lim="400000"/>
          </a:ln>
        </p:spPr>
        <p:txBody>
          <a:bodyPr wrap="square" lIns="45719" rIns="45719">
            <a:spAutoFit/>
          </a:bodyPr>
          <a:lstStyle/>
          <a:p>
            <a:pPr algn="just"/>
            <a:r>
              <a:rPr lang="en-HK" altLang="zh-CN" sz="1000" dirty="0">
                <a:solidFill>
                  <a:prstClr val="white"/>
                </a:solidFill>
                <a:latin typeface="Politica" panose="02000506020000090004" pitchFamily="2" charset="0"/>
                <a:ea typeface="HYQIHEIX1-45W EXTRALIGHT" pitchFamily="18" charset="-122"/>
                <a:cs typeface="Arial" panose="020B0704020202090204" pitchFamily="34" charset="0"/>
              </a:rPr>
              <a:t>Based on independent R&amp;D and innovation-driven development, Fosun Diagnostics' R&amp;D investment has increased year by year, from 7.6% in 2021 to 19.3% in 2023.</a:t>
            </a:r>
          </a:p>
          <a:p>
            <a:pPr algn="just"/>
            <a:br>
              <a:rPr lang="en-US" altLang="zh-CN" sz="1000" dirty="0">
                <a:solidFill>
                  <a:prstClr val="white"/>
                </a:solidFill>
                <a:latin typeface="Politica" panose="02000506020000090004" pitchFamily="2" charset="0"/>
                <a:ea typeface="HYQIHEIX1-45W EXTRALIGHT" pitchFamily="18" charset="-122"/>
                <a:cs typeface="Arial" panose="020B0704020202090204" pitchFamily="34" charset="0"/>
              </a:rPr>
            </a:br>
            <a:r>
              <a:rPr lang="en-US" altLang="zh-CN" sz="1000" dirty="0">
                <a:solidFill>
                  <a:prstClr val="white"/>
                </a:solidFill>
                <a:latin typeface="Politica" panose="02000506020000090004" pitchFamily="2" charset="0"/>
                <a:ea typeface="HYQIHEIX1-45W EXTRALIGHT" pitchFamily="18" charset="-122"/>
                <a:cs typeface="Arial" panose="020B0704020202090204" pitchFamily="34" charset="0"/>
              </a:rPr>
              <a:t>It has developed a variety of products for clinical chemistry, immunoassays, molecular diagnosis, microbiology and POCT, etc. and has built a large automatic pipeline and a small POCT product group focusing on six major diseases including tumors, digestive and metabolic diseases, cardiovascular and cerebrovascular diseases, reproductive disease, central nervous system diseases and infections. </a:t>
            </a:r>
          </a:p>
          <a:p>
            <a:pPr algn="just"/>
            <a:endParaRPr lang="en-US" altLang="zh-CN" sz="1000" dirty="0">
              <a:solidFill>
                <a:schemeClr val="bg1"/>
              </a:solidFill>
              <a:latin typeface="Source Han Sans CN Normal" panose="020B0500000000000000" pitchFamily="34" charset="-128"/>
              <a:ea typeface="Source Han Sans CN Normal" panose="020B0500000000000000" pitchFamily="34" charset="-128"/>
            </a:endParaRPr>
          </a:p>
        </p:txBody>
      </p:sp>
      <p:sp>
        <p:nvSpPr>
          <p:cNvPr id="36" name="文本框 18"/>
          <p:cNvSpPr txBox="1"/>
          <p:nvPr/>
        </p:nvSpPr>
        <p:spPr>
          <a:xfrm>
            <a:off x="3755966" y="2770101"/>
            <a:ext cx="3676750" cy="677108"/>
          </a:xfrm>
          <a:prstGeom prst="rect">
            <a:avLst/>
          </a:prstGeom>
          <a:ln w="12700">
            <a:miter lim="400000"/>
          </a:ln>
        </p:spPr>
        <p:txBody>
          <a:bodyPr wrap="square" lIns="45719" rIns="45719">
            <a:spAutoFit/>
          </a:bodyPr>
          <a:lstStyle/>
          <a:p>
            <a:pPr>
              <a:defRPr b="1">
                <a:solidFill>
                  <a:schemeClr val="accent1"/>
                </a:solidFill>
                <a:latin typeface="微软雅黑"/>
                <a:ea typeface="微软雅黑"/>
                <a:cs typeface="微软雅黑"/>
                <a:sym typeface="微软雅黑"/>
              </a:defRPr>
            </a:pPr>
            <a:r>
              <a:rPr lang="en-HK" altLang="zh-CN" sz="1600" b="1" dirty="0">
                <a:solidFill>
                  <a:schemeClr val="bg1"/>
                </a:solidFill>
                <a:latin typeface="Politica" panose="02000506020000090004" pitchFamily="2" charset="0"/>
                <a:ea typeface="HYQIHEIX1-45W EXTRALIGHT" pitchFamily="18" charset="-122"/>
                <a:cs typeface="Arial" panose="020B0704020202090204" pitchFamily="34" charset="0"/>
              </a:rPr>
              <a:t>Domestic da Vinci Xi surgical system</a:t>
            </a:r>
            <a:endParaRPr lang="en-US" altLang="zh-CN" sz="1600" b="1" dirty="0">
              <a:solidFill>
                <a:schemeClr val="bg1"/>
              </a:solidFill>
              <a:latin typeface="Politica" panose="02000506020000090004" pitchFamily="2" charset="0"/>
              <a:ea typeface="HYQIHEIX1-45W EXTRALIGHT" pitchFamily="18" charset="-122"/>
              <a:cs typeface="Arial" panose="020B0704020202090204" pitchFamily="34" charset="0"/>
            </a:endParaRPr>
          </a:p>
          <a:p>
            <a:pPr>
              <a:defRPr b="1">
                <a:solidFill>
                  <a:schemeClr val="accent1"/>
                </a:solidFill>
                <a:latin typeface="微软雅黑" pitchFamily="34" charset="-122"/>
                <a:ea typeface="微软雅黑" pitchFamily="34" charset="-122"/>
                <a:cs typeface="微软雅黑" pitchFamily="34" charset="-122"/>
                <a:sym typeface="微软雅黑" pitchFamily="34" charset="-122"/>
              </a:defRPr>
            </a:pPr>
            <a:r>
              <a:rPr lang="en-HK" altLang="zh-CN" sz="1100" dirty="0">
                <a:solidFill>
                  <a:prstClr val="white"/>
                </a:solidFill>
                <a:latin typeface="Politica" panose="02000506020000090004" pitchFamily="2" charset="0"/>
                <a:ea typeface="HYQIHEIX1-45W EXTRALIGHT" pitchFamily="18" charset="-122"/>
                <a:cs typeface="Arial" panose="020B0704020202090204" pitchFamily="34" charset="0"/>
              </a:rPr>
              <a:t>The “thoracic and abdominal endoscopy surgical control system” was approved by the National Medical Products Administration (NMPA)</a:t>
            </a:r>
            <a:endParaRPr lang="zh-CN" altLang="en-US" sz="1100" dirty="0">
              <a:solidFill>
                <a:prstClr val="white"/>
              </a:solidFill>
              <a:latin typeface="Politica" panose="02000506020000090004" pitchFamily="2" charset="0"/>
              <a:ea typeface="HYQIHEIX1-45W EXTRALIGHT" pitchFamily="18" charset="-122"/>
              <a:cs typeface="Arial" panose="020B0704020202090204" pitchFamily="34" charset="0"/>
            </a:endParaRPr>
          </a:p>
        </p:txBody>
      </p:sp>
      <p:sp>
        <p:nvSpPr>
          <p:cNvPr id="7" name="文本框 18"/>
          <p:cNvSpPr txBox="1"/>
          <p:nvPr/>
        </p:nvSpPr>
        <p:spPr>
          <a:xfrm>
            <a:off x="3244850" y="5994844"/>
            <a:ext cx="4609465" cy="400110"/>
          </a:xfrm>
          <a:prstGeom prst="rect">
            <a:avLst/>
          </a:prstGeom>
          <a:ln w="12700">
            <a:miter lim="400000"/>
          </a:ln>
        </p:spPr>
        <p:txBody>
          <a:bodyPr wrap="square" lIns="45719" rIns="45719">
            <a:spAutoFit/>
          </a:bodyPr>
          <a:lstStyle/>
          <a:p>
            <a:pPr algn="just"/>
            <a:r>
              <a:rPr lang="en-US" altLang="zh-CN" sz="1000" dirty="0">
                <a:solidFill>
                  <a:prstClr val="white"/>
                </a:solidFill>
                <a:latin typeface="Politica" panose="02000506020000090004" pitchFamily="2" charset="0"/>
                <a:ea typeface="HYQIHEIX1-45W EXTRALIGHT" pitchFamily="18" charset="-122"/>
                <a:cs typeface="Arial" panose="020B0704020202090204" pitchFamily="34" charset="0"/>
                <a:sym typeface="Helvetica Neue" panose="02000503000000020004"/>
              </a:rPr>
              <a:t>In May 2023, Fosun Diagnostics launched the sophisticated, comprehensive, intelligent, agile F-A7000 Series assembly line system.</a:t>
            </a:r>
            <a:endParaRPr lang="zh-CN" altLang="en-US" sz="1000" dirty="0">
              <a:solidFill>
                <a:prstClr val="white"/>
              </a:solidFill>
              <a:latin typeface="Politica" panose="02000506020000090004" pitchFamily="2" charset="0"/>
              <a:ea typeface="HYQIHEIX1-45W EXTRALIGHT" pitchFamily="18" charset="-122"/>
              <a:cs typeface="Arial" panose="020B0704020202090204" pitchFamily="34" charset="0"/>
              <a:sym typeface="Helvetica Neue" panose="02000503000000020004"/>
            </a:endParaRPr>
          </a:p>
        </p:txBody>
      </p:sp>
      <p:sp>
        <p:nvSpPr>
          <p:cNvPr id="2" name="文本框 1"/>
          <p:cNvSpPr txBox="1"/>
          <p:nvPr/>
        </p:nvSpPr>
        <p:spPr>
          <a:xfrm>
            <a:off x="814939" y="3637687"/>
            <a:ext cx="6325743" cy="846386"/>
          </a:xfrm>
          <a:prstGeom prst="rect">
            <a:avLst/>
          </a:prstGeom>
          <a:noFill/>
        </p:spPr>
        <p:txBody>
          <a:bodyPr wrap="square" rtlCol="0">
            <a:spAutoFit/>
          </a:bodyPr>
          <a:lstStyle/>
          <a:p>
            <a:pPr>
              <a:defRPr b="1">
                <a:solidFill>
                  <a:srgbClr val="4472C4"/>
                </a:solidFill>
                <a:latin typeface="微软雅黑"/>
                <a:ea typeface="微软雅黑"/>
                <a:cs typeface="微软雅黑"/>
                <a:sym typeface="微软雅黑"/>
              </a:defRPr>
            </a:pPr>
            <a:r>
              <a:rPr lang="en-US" altLang="zh-CN" sz="1600" b="1" dirty="0">
                <a:solidFill>
                  <a:schemeClr val="bg1"/>
                </a:solidFill>
                <a:latin typeface="Politica" panose="02000506020000090004" pitchFamily="2" charset="0"/>
                <a:ea typeface="HYQIHEIX1-45W EXTRALIGHT" pitchFamily="18" charset="-122"/>
                <a:cs typeface="Arial" panose="020B0704020202090204" pitchFamily="34" charset="0"/>
                <a:sym typeface="微软雅黑"/>
              </a:rPr>
              <a:t>Introduced various devices to new markets</a:t>
            </a:r>
            <a:br>
              <a:rPr lang="zh-CN" altLang="en-US" sz="1600" b="1" dirty="0">
                <a:solidFill>
                  <a:schemeClr val="bg1"/>
                </a:solidFill>
                <a:latin typeface="Politica" panose="02000506020000090004" pitchFamily="2" charset="0"/>
                <a:ea typeface="HYQIHEIX1-45W EXTRALIGHT" pitchFamily="18" charset="-122"/>
                <a:cs typeface="Arial" panose="020B0704020202090204" pitchFamily="34" charset="0"/>
                <a:sym typeface="微软雅黑"/>
              </a:rPr>
            </a:br>
            <a:r>
              <a:rPr lang="en-US" altLang="zh-CN" sz="1100" dirty="0">
                <a:solidFill>
                  <a:prstClr val="white"/>
                </a:solidFill>
                <a:latin typeface="Politica" panose="02000506020000090004" pitchFamily="2" charset="0"/>
                <a:ea typeface="HYQIHEIX1-45W EXTRALIGHT" pitchFamily="18" charset="-122"/>
                <a:cs typeface="Arial" panose="020B0704020202090204" pitchFamily="34" charset="0"/>
                <a:sym typeface="微软雅黑"/>
              </a:rPr>
              <a:t>Soprano Titanium™ was introduced to the North American market following regulatory FDA clearance</a:t>
            </a:r>
          </a:p>
          <a:p>
            <a:pPr>
              <a:defRPr b="1">
                <a:solidFill>
                  <a:srgbClr val="4472C4"/>
                </a:solidFill>
                <a:latin typeface="微软雅黑"/>
                <a:ea typeface="微软雅黑"/>
                <a:cs typeface="微软雅黑"/>
                <a:sym typeface="微软雅黑"/>
              </a:defRPr>
            </a:pPr>
            <a:r>
              <a:rPr lang="en-US" altLang="zh-CN" sz="1100" dirty="0">
                <a:solidFill>
                  <a:prstClr val="white"/>
                </a:solidFill>
                <a:latin typeface="Politica" panose="02000506020000090004" pitchFamily="2" charset="0"/>
                <a:ea typeface="HYQIHEIX1-45W EXTRALIGHT" pitchFamily="18" charset="-122"/>
                <a:cs typeface="Arial" panose="020B0704020202090204" pitchFamily="34" charset="0"/>
                <a:sym typeface="微软雅黑"/>
              </a:rPr>
              <a:t>Alma Opus was introduced to international markets outside the United States, including the Chinese market</a:t>
            </a:r>
            <a:br>
              <a:rPr lang="zh-CN" altLang="en-US" sz="1100" dirty="0">
                <a:solidFill>
                  <a:prstClr val="white"/>
                </a:solidFill>
                <a:latin typeface="Politica" panose="02000506020000090004" pitchFamily="2" charset="0"/>
                <a:ea typeface="HYQIHEIX1-45W EXTRALIGHT" pitchFamily="18" charset="-122"/>
                <a:cs typeface="Arial" panose="020B0704020202090204" pitchFamily="34" charset="0"/>
                <a:sym typeface="微软雅黑"/>
              </a:rPr>
            </a:br>
            <a:r>
              <a:rPr lang="en-US" altLang="zh-CN" sz="1100" dirty="0">
                <a:solidFill>
                  <a:prstClr val="white"/>
                </a:solidFill>
                <a:latin typeface="Politica" panose="02000506020000090004" pitchFamily="2" charset="0"/>
                <a:ea typeface="HYQIHEIX1-45W EXTRALIGHT" pitchFamily="18" charset="-122"/>
                <a:cs typeface="Arial" panose="020B0704020202090204" pitchFamily="34" charset="0"/>
                <a:sym typeface="微软雅黑"/>
              </a:rPr>
              <a:t>Vivo45, Vivo1-2 </a:t>
            </a:r>
            <a:r>
              <a:rPr lang="en-CA" altLang="zh-CN" sz="1100" dirty="0">
                <a:solidFill>
                  <a:prstClr val="white"/>
                </a:solidFill>
                <a:latin typeface="Politica" panose="02000506020000090004" pitchFamily="2" charset="0"/>
                <a:ea typeface="HYQIHEIX1-45W EXTRALIGHT" pitchFamily="18" charset="-122"/>
                <a:cs typeface="Arial" panose="020B0704020202090204" pitchFamily="34" charset="0"/>
                <a:sym typeface="微软雅黑"/>
              </a:rPr>
              <a:t>and</a:t>
            </a:r>
            <a:r>
              <a:rPr lang="en-US" altLang="zh-CN" sz="1100" dirty="0">
                <a:solidFill>
                  <a:prstClr val="white"/>
                </a:solidFill>
                <a:latin typeface="Politica" panose="02000506020000090004" pitchFamily="2" charset="0"/>
                <a:ea typeface="HYQIHEIX1-45W EXTRALIGHT" pitchFamily="18" charset="-122"/>
                <a:cs typeface="Arial" panose="020B0704020202090204" pitchFamily="34" charset="0"/>
                <a:sym typeface="微软雅黑"/>
              </a:rPr>
              <a:t>Vivo3 ventilators entered the Chinese market, new technologies keeping pace with the world</a:t>
            </a:r>
            <a:endParaRPr lang="en-GB" altLang="zh-CN" sz="1100" dirty="0">
              <a:solidFill>
                <a:prstClr val="white"/>
              </a:solidFill>
              <a:latin typeface="Politica" panose="02000506020000090004" pitchFamily="2" charset="0"/>
              <a:ea typeface="HYQIHEIX1-45W EXTRALIGHT" pitchFamily="18" charset="-122"/>
              <a:cs typeface="Arial" panose="020B0704020202090204" pitchFamily="34" charset="0"/>
            </a:endParaRPr>
          </a:p>
        </p:txBody>
      </p:sp>
      <p:pic>
        <p:nvPicPr>
          <p:cNvPr id="5" name="图片 4" descr="复星logo-反白-0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02240" y="255905"/>
            <a:ext cx="1664970" cy="475615"/>
          </a:xfrm>
          <a:prstGeom prst="rect">
            <a:avLst/>
          </a:prstGeom>
        </p:spPr>
      </p:pic>
      <p:sp>
        <p:nvSpPr>
          <p:cNvPr id="32" name="文本框 31"/>
          <p:cNvSpPr txBox="1"/>
          <p:nvPr/>
        </p:nvSpPr>
        <p:spPr>
          <a:xfrm>
            <a:off x="593264" y="751558"/>
            <a:ext cx="11150858" cy="523220"/>
          </a:xfrm>
          <a:prstGeom prst="rect">
            <a:avLst/>
          </a:prstGeom>
          <a:noFill/>
        </p:spPr>
        <p:txBody>
          <a:bodyPr wrap="square" rtlCol="0">
            <a:spAutoFit/>
          </a:bodyPr>
          <a:lstStyle/>
          <a:p>
            <a:r>
              <a:rPr lang="en-HK" altLang="zh-CN" sz="1400" dirty="0">
                <a:solidFill>
                  <a:prstClr val="white"/>
                </a:solidFill>
                <a:latin typeface="Politica" panose="02000506020000090004" pitchFamily="2" charset="0"/>
                <a:ea typeface="HYQIHEIX1-45W EXTRALIGHT" pitchFamily="18" charset="-122"/>
                <a:cs typeface="Arial" panose="020B0704020202090204" pitchFamily="34" charset="0"/>
              </a:rPr>
              <a:t>Focusing on the operation of the medical device industry, Fosun Medtech is committed to becoming an industrial technology platform providing comprehensive digital and intelligent solutions.</a:t>
            </a:r>
            <a:r>
              <a:rPr lang="zh-CN" altLang="en-US" sz="1400" dirty="0">
                <a:solidFill>
                  <a:prstClr val="white"/>
                </a:solidFill>
                <a:latin typeface="Politica" panose="02000506020000090004" pitchFamily="2" charset="0"/>
                <a:ea typeface="HYQIHEIX1-45W EXTRALIGHT" pitchFamily="18" charset="-122"/>
                <a:cs typeface="Arial" panose="020B0704020202090204" pitchFamily="34" charset="0"/>
              </a:rPr>
              <a:t> </a:t>
            </a:r>
            <a:endParaRPr lang="en-CA" altLang="zh-CN" sz="1400" dirty="0">
              <a:solidFill>
                <a:prstClr val="white"/>
              </a:solidFill>
              <a:latin typeface="Politica" panose="02000506020000090004" pitchFamily="2" charset="0"/>
              <a:ea typeface="HYQIHEIX1-45W EXTRALIGHT" pitchFamily="18" charset="-122"/>
              <a:cs typeface="Arial" panose="020B0704020202090204" pitchFamily="34" charset="0"/>
            </a:endParaRPr>
          </a:p>
          <a:p>
            <a:r>
              <a:rPr lang="en-CA" altLang="zh-CN" sz="1400" dirty="0">
                <a:solidFill>
                  <a:prstClr val="white"/>
                </a:solidFill>
                <a:latin typeface="Politica" panose="02000506020000090004" pitchFamily="2" charset="0"/>
                <a:ea typeface="HYQIHEIX1-45W EXTRALIGHT" pitchFamily="18" charset="-122"/>
                <a:cs typeface="Arial" panose="020B0704020202090204" pitchFamily="34" charset="0"/>
              </a:rPr>
              <a:t>Focusing on the in vitro diagnostics industry , Fosun Diagnostics is committed to becoming the world's leading technological innovator in medical diagnostic solutions</a:t>
            </a:r>
            <a:endParaRPr lang="zh-CN" altLang="en-US" sz="1400" dirty="0">
              <a:solidFill>
                <a:prstClr val="white"/>
              </a:solidFill>
              <a:latin typeface="Politica" panose="02000506020000090004" pitchFamily="2" charset="0"/>
              <a:ea typeface="HYQIHEIX1-45W EXTRALIGHT" pitchFamily="18" charset="-122"/>
              <a:cs typeface="Arial" panose="020B0704020202090204" pitchFamily="34" charset="0"/>
            </a:endParaRPr>
          </a:p>
        </p:txBody>
      </p:sp>
      <p:sp>
        <p:nvSpPr>
          <p:cNvPr id="3" name="Title 1">
            <a:extLst>
              <a:ext uri="{FF2B5EF4-FFF2-40B4-BE49-F238E27FC236}">
                <a16:creationId xmlns:a16="http://schemas.microsoft.com/office/drawing/2014/main" id="{1314695E-5BA5-B1CE-3242-C92FBF0FC60C}"/>
              </a:ext>
            </a:extLst>
          </p:cNvPr>
          <p:cNvSpPr txBox="1"/>
          <p:nvPr/>
        </p:nvSpPr>
        <p:spPr>
          <a:xfrm>
            <a:off x="618370" y="201632"/>
            <a:ext cx="5853591" cy="584775"/>
          </a:xfrm>
          <a:prstGeom prst="rect">
            <a:avLst/>
          </a:prstGeom>
          <a:noFill/>
        </p:spPr>
        <p:txBody>
          <a:bodyPr wrap="square" rtlCol="0">
            <a:spAutoFit/>
          </a:bodyPr>
          <a:lstStyle>
            <a:defPPr>
              <a:defRPr lang="zh-CN"/>
            </a:defPPr>
            <a:lvl1pPr>
              <a:defRPr sz="3200">
                <a:solidFill>
                  <a:srgbClr val="93683D"/>
                </a:solidFill>
                <a:latin typeface="Politica" panose="02000506020000090004" pitchFamily="2" charset="0"/>
                <a:ea typeface="STHeiti" panose="02010600040101010101" pitchFamily="2" charset="-122"/>
                <a:cs typeface="Arial" panose="020B0704020202090204" pitchFamily="34" charset="0"/>
              </a:defRPr>
            </a:lvl1pPr>
          </a:lstStyle>
          <a:p>
            <a:r>
              <a:rPr lang="en-CA" altLang="zh-CN" dirty="0">
                <a:solidFill>
                  <a:srgbClr val="005DDC"/>
                </a:solidFill>
              </a:rPr>
              <a:t>DEVICES &amp; DIAGNOSIS</a:t>
            </a:r>
            <a:endParaRPr lang="zh-CN" altLang="en-US" dirty="0">
              <a:solidFill>
                <a:srgbClr val="005DDC"/>
              </a:solidFill>
            </a:endParaRPr>
          </a:p>
        </p:txBody>
      </p:sp>
      <p:sp>
        <p:nvSpPr>
          <p:cNvPr id="31" name="矩形 4">
            <a:extLst>
              <a:ext uri="{FF2B5EF4-FFF2-40B4-BE49-F238E27FC236}">
                <a16:creationId xmlns:a16="http://schemas.microsoft.com/office/drawing/2014/main" id="{6329494B-481A-754E-BFCB-C09B5991B13D}"/>
              </a:ext>
            </a:extLst>
          </p:cNvPr>
          <p:cNvSpPr/>
          <p:nvPr/>
        </p:nvSpPr>
        <p:spPr>
          <a:xfrm>
            <a:off x="586105" y="1561955"/>
            <a:ext cx="11238865" cy="914050"/>
          </a:xfrm>
          <a:prstGeom prst="rect">
            <a:avLst/>
          </a:prstGeom>
          <a:gradFill flip="none" rotWithShape="1">
            <a:gsLst>
              <a:gs pos="0">
                <a:srgbClr val="003DAD">
                  <a:alpha val="0"/>
                </a:srgbClr>
              </a:gs>
              <a:gs pos="96000">
                <a:schemeClr val="bg1"/>
              </a:gs>
            </a:gsLst>
            <a:lin ang="10800000" scaled="0"/>
            <a:tileRect/>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Arial" panose="020B0604020202020204" pitchFamily="34" charset="0"/>
              <a:ea typeface="微软雅黑" pitchFamily="34" charset="-122"/>
              <a:cs typeface="Arial" panose="020B0604020202020204" pitchFamily="34" charset="0"/>
            </a:endParaRPr>
          </a:p>
        </p:txBody>
      </p:sp>
      <p:pic>
        <p:nvPicPr>
          <p:cNvPr id="33" name="图片 32">
            <a:extLst>
              <a:ext uri="{FF2B5EF4-FFF2-40B4-BE49-F238E27FC236}">
                <a16:creationId xmlns:a16="http://schemas.microsoft.com/office/drawing/2014/main" id="{FB4C0004-DAD1-BA40-BF56-1AF33B2BD80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73760" y="1754313"/>
            <a:ext cx="2287270" cy="523240"/>
          </a:xfrm>
          <a:prstGeom prst="rect">
            <a:avLst/>
          </a:prstGeom>
        </p:spPr>
      </p:pic>
      <p:pic>
        <p:nvPicPr>
          <p:cNvPr id="37" name="图片 36">
            <a:extLst>
              <a:ext uri="{FF2B5EF4-FFF2-40B4-BE49-F238E27FC236}">
                <a16:creationId xmlns:a16="http://schemas.microsoft.com/office/drawing/2014/main" id="{F6E15914-2EB7-AF43-90FF-5E1D3F239DD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95165" y="1895918"/>
            <a:ext cx="882015" cy="208915"/>
          </a:xfrm>
          <a:prstGeom prst="rect">
            <a:avLst/>
          </a:prstGeom>
        </p:spPr>
      </p:pic>
      <p:pic>
        <p:nvPicPr>
          <p:cNvPr id="38" name="图片 37">
            <a:extLst>
              <a:ext uri="{FF2B5EF4-FFF2-40B4-BE49-F238E27FC236}">
                <a16:creationId xmlns:a16="http://schemas.microsoft.com/office/drawing/2014/main" id="{2C809CD7-B618-E242-9A70-413B2A4FAB3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462520" y="1816543"/>
            <a:ext cx="936625" cy="374650"/>
          </a:xfrm>
          <a:prstGeom prst="rect">
            <a:avLst/>
          </a:prstGeom>
        </p:spPr>
      </p:pic>
      <p:pic>
        <p:nvPicPr>
          <p:cNvPr id="39" name="图片 38">
            <a:extLst>
              <a:ext uri="{FF2B5EF4-FFF2-40B4-BE49-F238E27FC236}">
                <a16:creationId xmlns:a16="http://schemas.microsoft.com/office/drawing/2014/main" id="{1FA1BE7E-E9DA-5B47-B781-C7816C9C28A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543300" y="1850833"/>
            <a:ext cx="781050" cy="306705"/>
          </a:xfrm>
          <a:prstGeom prst="rect">
            <a:avLst/>
          </a:prstGeom>
        </p:spPr>
      </p:pic>
      <p:pic>
        <p:nvPicPr>
          <p:cNvPr id="40" name="图片 39">
            <a:extLst>
              <a:ext uri="{FF2B5EF4-FFF2-40B4-BE49-F238E27FC236}">
                <a16:creationId xmlns:a16="http://schemas.microsoft.com/office/drawing/2014/main" id="{703BC62A-EE3E-954D-A28E-09B9B64020E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505450" y="1854008"/>
            <a:ext cx="1289050" cy="320040"/>
          </a:xfrm>
          <a:prstGeom prst="rect">
            <a:avLst/>
          </a:prstGeom>
        </p:spPr>
      </p:pic>
      <p:pic>
        <p:nvPicPr>
          <p:cNvPr id="41" name="图片 40">
            <a:extLst>
              <a:ext uri="{FF2B5EF4-FFF2-40B4-BE49-F238E27FC236}">
                <a16:creationId xmlns:a16="http://schemas.microsoft.com/office/drawing/2014/main" id="{B5B1F2C0-0D9C-2745-A2A4-A690BFB220B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922135" y="1826068"/>
            <a:ext cx="387350" cy="419100"/>
          </a:xfrm>
          <a:prstGeom prst="rect">
            <a:avLst/>
          </a:prstGeom>
        </p:spPr>
      </p:pic>
      <p:pic>
        <p:nvPicPr>
          <p:cNvPr id="43" name="图片 42">
            <a:extLst>
              <a:ext uri="{FF2B5EF4-FFF2-40B4-BE49-F238E27FC236}">
                <a16:creationId xmlns:a16="http://schemas.microsoft.com/office/drawing/2014/main" id="{9F6A7BAA-659C-3747-8DBF-5FBDCADBF38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618855" y="1716213"/>
            <a:ext cx="1183640" cy="430530"/>
          </a:xfrm>
          <a:prstGeom prst="rect">
            <a:avLst/>
          </a:prstGeom>
        </p:spPr>
      </p:pic>
      <p:pic>
        <p:nvPicPr>
          <p:cNvPr id="44" name="图片 43">
            <a:extLst>
              <a:ext uri="{FF2B5EF4-FFF2-40B4-BE49-F238E27FC236}">
                <a16:creationId xmlns:a16="http://schemas.microsoft.com/office/drawing/2014/main" id="{39B119DA-14F8-2A46-A323-85658D8C82B4}"/>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872980" y="1895918"/>
            <a:ext cx="1946275" cy="265430"/>
          </a:xfrm>
          <a:prstGeom prst="rect">
            <a:avLst/>
          </a:prstGeom>
        </p:spPr>
      </p:pic>
      <p:pic>
        <p:nvPicPr>
          <p:cNvPr id="45" name="图形 44">
            <a:extLst>
              <a:ext uri="{FF2B5EF4-FFF2-40B4-BE49-F238E27FC236}">
                <a16:creationId xmlns:a16="http://schemas.microsoft.com/office/drawing/2014/main" id="{B31F6B41-3EB6-9D40-AF12-7CD3C032AEE0}"/>
              </a:ext>
            </a:extLst>
          </p:cNvPr>
          <p:cNvPicPr>
            <a:picLocks noChangeAspect="1"/>
          </p:cNvPicPr>
          <p:nvPr/>
        </p:nvPicPr>
        <p:blipFill>
          <a:blip r:embed="rId12" cstate="email">
            <a:extLst>
              <a:ext uri="{96DAC541-7B7A-43D3-8B79-37D633B846F1}">
                <asvg:svgBlip xmlns:asvg="http://schemas.microsoft.com/office/drawing/2016/SVG/main" r:embed="rId13"/>
              </a:ext>
            </a:extLst>
          </a:blip>
          <a:stretch>
            <a:fillRect/>
          </a:stretch>
        </p:blipFill>
        <p:spPr>
          <a:xfrm>
            <a:off x="873760" y="5330485"/>
            <a:ext cx="2138045" cy="399415"/>
          </a:xfrm>
          <a:prstGeom prst="rect">
            <a:avLst/>
          </a:prstGeom>
        </p:spPr>
      </p:pic>
      <p:grpSp>
        <p:nvGrpSpPr>
          <p:cNvPr id="46" name="组合 45">
            <a:extLst>
              <a:ext uri="{FF2B5EF4-FFF2-40B4-BE49-F238E27FC236}">
                <a16:creationId xmlns:a16="http://schemas.microsoft.com/office/drawing/2014/main" id="{C66C7298-581D-B34C-9C7D-EA88ABE9BD8B}"/>
              </a:ext>
            </a:extLst>
          </p:cNvPr>
          <p:cNvGrpSpPr/>
          <p:nvPr/>
        </p:nvGrpSpPr>
        <p:grpSpPr>
          <a:xfrm>
            <a:off x="7961630" y="4598035"/>
            <a:ext cx="3568700" cy="1547495"/>
            <a:chOff x="8184917" y="4843445"/>
            <a:chExt cx="2044384" cy="778174"/>
          </a:xfrm>
        </p:grpSpPr>
        <p:pic>
          <p:nvPicPr>
            <p:cNvPr id="47" name="图片 46">
              <a:extLst>
                <a:ext uri="{FF2B5EF4-FFF2-40B4-BE49-F238E27FC236}">
                  <a16:creationId xmlns:a16="http://schemas.microsoft.com/office/drawing/2014/main" id="{0E8029B8-7FC8-1147-B5E2-DB34D7B7C3B0}"/>
                </a:ext>
              </a:extLst>
            </p:cNvPr>
            <p:cNvPicPr>
              <a:picLocks noChangeAspect="1"/>
            </p:cNvPicPr>
            <p:nvPr/>
          </p:nvPicPr>
          <p:blipFill>
            <a:blip r:embed="rId14" cstate="screen"/>
            <a:stretch>
              <a:fillRect/>
            </a:stretch>
          </p:blipFill>
          <p:spPr>
            <a:xfrm>
              <a:off x="9114177" y="4843445"/>
              <a:ext cx="1115124" cy="736640"/>
            </a:xfrm>
            <a:prstGeom prst="rect">
              <a:avLst/>
            </a:prstGeom>
          </p:spPr>
        </p:pic>
        <p:pic>
          <p:nvPicPr>
            <p:cNvPr id="48" name="图片 47">
              <a:extLst>
                <a:ext uri="{FF2B5EF4-FFF2-40B4-BE49-F238E27FC236}">
                  <a16:creationId xmlns:a16="http://schemas.microsoft.com/office/drawing/2014/main" id="{712E5FFF-9F77-E247-A57E-2AF84E1DBE2B}"/>
                </a:ext>
              </a:extLst>
            </p:cNvPr>
            <p:cNvPicPr>
              <a:picLocks noChangeAspect="1"/>
            </p:cNvPicPr>
            <p:nvPr/>
          </p:nvPicPr>
          <p:blipFill>
            <a:blip r:embed="rId15" cstate="screen"/>
            <a:stretch>
              <a:fillRect/>
            </a:stretch>
          </p:blipFill>
          <p:spPr>
            <a:xfrm>
              <a:off x="8184917" y="4918676"/>
              <a:ext cx="1054415" cy="702943"/>
            </a:xfrm>
            <a:prstGeom prst="rect">
              <a:avLst/>
            </a:prstGeom>
          </p:spPr>
        </p:pic>
      </p:grpSp>
    </p:spTree>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30000">
              <a:srgbClr val="D7E3F4"/>
            </a:gs>
            <a:gs pos="0">
              <a:srgbClr val="C4AD8F">
                <a:alpha val="39000"/>
              </a:srgbClr>
            </a:gs>
            <a:gs pos="100000">
              <a:schemeClr val="bg1"/>
            </a:gs>
          </a:gsLst>
          <a:lin ang="7800000" scaled="0"/>
        </a:gradFill>
        <a:ln>
          <a:noFill/>
        </a:ln>
      </a:spPr>
      <a:bodyPr rtlCol="0" anchor="ctr"/>
      <a:lstStyle>
        <a:defPPr algn="ctr">
          <a:defRPr kumimoji="1"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3452</TotalTime>
  <Words>6253</Words>
  <Application>Microsoft Macintosh PowerPoint</Application>
  <PresentationFormat>宽屏</PresentationFormat>
  <Paragraphs>775</Paragraphs>
  <Slides>36</Slides>
  <Notes>26</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36</vt:i4>
      </vt:variant>
    </vt:vector>
  </HeadingPairs>
  <TitlesOfParts>
    <vt:vector size="47" baseType="lpstr">
      <vt:lpstr>等线 Light</vt:lpstr>
      <vt:lpstr>Politica</vt:lpstr>
      <vt:lpstr>HYQIHEIX1-35W THIN</vt:lpstr>
      <vt:lpstr>HYQIHEIX1-45W EXTRALIGHT</vt:lpstr>
      <vt:lpstr>Source Han Sans CN Normal</vt:lpstr>
      <vt:lpstr>楷体</vt:lpstr>
      <vt:lpstr>等线</vt:lpstr>
      <vt:lpstr>Source Han Sans CN Light</vt:lpstr>
      <vt:lpstr>Source Han Sans CN Regular</vt:lpstr>
      <vt:lpstr>Arial</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Office User</dc:creator>
  <cp:lastModifiedBy>益博 李</cp:lastModifiedBy>
  <cp:revision>582</cp:revision>
  <cp:lastPrinted>2023-10-04T08:21:58Z</cp:lastPrinted>
  <dcterms:created xsi:type="dcterms:W3CDTF">2023-09-15T02:37:48Z</dcterms:created>
  <dcterms:modified xsi:type="dcterms:W3CDTF">2023-10-16T02:27:43Z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2052-6.0.2.8225</vt:lpwstr>
  </property>
  <property fmtid="{D5CDD505-2E9C-101B-9397-08002B2CF9AE}" pid="3" name="ICV">
    <vt:lpwstr>6A863437EBEF30AE8D5E37649F88AD46</vt:lpwstr>
  </property>
</Properties>
</file>